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0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4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22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77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3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7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33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97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5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7859"/>
              </p:ext>
            </p:extLst>
          </p:nvPr>
        </p:nvGraphicFramePr>
        <p:xfrm>
          <a:off x="0" y="2"/>
          <a:ext cx="9906001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1">
                  <a:extLst>
                    <a:ext uri="{9D8B030D-6E8A-4147-A177-3AD203B41FA5}">
                      <a16:colId xmlns:a16="http://schemas.microsoft.com/office/drawing/2014/main" val="2053864638"/>
                    </a:ext>
                  </a:extLst>
                </a:gridCol>
              </a:tblGrid>
              <a:tr h="6148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プロジェクトチーム名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提案者：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37735305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■プロジェクトメンバー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96391982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algn="l"/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732937574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■活動の内容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729335113"/>
                  </a:ext>
                </a:extLst>
              </a:tr>
              <a:tr h="2734670"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12748834"/>
                  </a:ext>
                </a:extLst>
              </a:tr>
              <a:tr h="54173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■活動の成果、今後の展望など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31759934"/>
                  </a:ext>
                </a:extLst>
              </a:tr>
              <a:tr h="1600462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11312441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5303057" y="2163617"/>
            <a:ext cx="4396509" cy="2336800"/>
            <a:chOff x="2754745" y="3768435"/>
            <a:chExt cx="4396509" cy="2336800"/>
          </a:xfrm>
          <a:solidFill>
            <a:schemeClr val="accent1"/>
          </a:solidFill>
        </p:grpSpPr>
        <p:sp>
          <p:nvSpPr>
            <p:cNvPr id="8" name="角丸四角形 7"/>
            <p:cNvSpPr/>
            <p:nvPr/>
          </p:nvSpPr>
          <p:spPr>
            <a:xfrm>
              <a:off x="2754745" y="3768435"/>
              <a:ext cx="4396509" cy="2336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639128" y="4613669"/>
              <a:ext cx="3126047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/>
                <a:t>活動の写真や図等あれば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挿入してください</a:t>
              </a:r>
              <a:endParaRPr kumimoji="1" lang="ja-JP" altLang="en-US" sz="1600" dirty="0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AF056C-E2A3-4537-82B1-B7CA2BBC8B1C}"/>
              </a:ext>
            </a:extLst>
          </p:cNvPr>
          <p:cNvSpPr/>
          <p:nvPr/>
        </p:nvSpPr>
        <p:spPr>
          <a:xfrm>
            <a:off x="8737138" y="116809"/>
            <a:ext cx="1097280" cy="3602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</a:rPr>
              <a:t>（</a:t>
            </a:r>
            <a:r>
              <a:rPr kumimoji="1" lang="ja-JP" altLang="en-US" sz="1400" smtClean="0">
                <a:solidFill>
                  <a:schemeClr val="tx1"/>
                </a:solidFill>
              </a:rPr>
              <a:t>様式４）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9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32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政策企画部</dc:creator>
  <cp:lastModifiedBy>堺市</cp:lastModifiedBy>
  <cp:revision>15</cp:revision>
  <dcterms:created xsi:type="dcterms:W3CDTF">2020-12-28T02:14:32Z</dcterms:created>
  <dcterms:modified xsi:type="dcterms:W3CDTF">2021-05-25T04:14:12Z</dcterms:modified>
</cp:coreProperties>
</file>