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CB05-B4D6-450A-BDE4-E787F3B22647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B2257-88C8-4F03-B2F9-0D5DD3536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93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堺市役所前公開図面（数値・文言別パーツ）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CF129-4511-44DF-8F76-7EBB8C5BD25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53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7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95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0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12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06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3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29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7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13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80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E9279-C87B-425B-8C15-E82D4918ACF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50D1-C3FE-4D30-92AF-8DC6D03C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図 106">
            <a:extLst>
              <a:ext uri="{FF2B5EF4-FFF2-40B4-BE49-F238E27FC236}">
                <a16:creationId xmlns:a16="http://schemas.microsoft.com/office/drawing/2014/main" id="{B8098D91-D79C-415E-ACDA-558D23FE1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" r="4451"/>
          <a:stretch/>
        </p:blipFill>
        <p:spPr>
          <a:xfrm>
            <a:off x="241301" y="649633"/>
            <a:ext cx="11433558" cy="575153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239794" y="219719"/>
            <a:ext cx="568234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altLang="ja-JP" sz="2400" dirty="0"/>
              <a:t>Mina</a:t>
            </a:r>
            <a:r>
              <a:rPr lang="ja-JP" altLang="en-US" sz="2400" dirty="0"/>
              <a:t>さかい　堺市役所前</a:t>
            </a:r>
          </a:p>
        </p:txBody>
      </p:sp>
      <p:cxnSp>
        <p:nvCxnSpPr>
          <p:cNvPr id="166" name="直線コネクタ 165"/>
          <p:cNvCxnSpPr/>
          <p:nvPr/>
        </p:nvCxnSpPr>
        <p:spPr>
          <a:xfrm>
            <a:off x="3549936" y="6165261"/>
            <a:ext cx="1" cy="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2341447" y="6165261"/>
            <a:ext cx="1" cy="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フリーフォーム 58"/>
          <p:cNvSpPr/>
          <p:nvPr/>
        </p:nvSpPr>
        <p:spPr>
          <a:xfrm>
            <a:off x="4908446" y="2782240"/>
            <a:ext cx="3752068" cy="2269586"/>
          </a:xfrm>
          <a:custGeom>
            <a:avLst/>
            <a:gdLst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2039237 w 3820312"/>
              <a:gd name="connsiteY4" fmla="*/ 2052203 h 2314483"/>
              <a:gd name="connsiteX5" fmla="*/ 2039237 w 3820312"/>
              <a:gd name="connsiteY5" fmla="*/ 2235641 h 2314483"/>
              <a:gd name="connsiteX6" fmla="*/ 2317660 w 3820312"/>
              <a:gd name="connsiteY6" fmla="*/ 2235641 h 2314483"/>
              <a:gd name="connsiteX7" fmla="*/ 2317660 w 3820312"/>
              <a:gd name="connsiteY7" fmla="*/ 2052203 h 2314483"/>
              <a:gd name="connsiteX8" fmla="*/ 1021325 w 3820312"/>
              <a:gd name="connsiteY8" fmla="*/ 2050220 h 2314483"/>
              <a:gd name="connsiteX9" fmla="*/ 1021325 w 3820312"/>
              <a:gd name="connsiteY9" fmla="*/ 2233658 h 2314483"/>
              <a:gd name="connsiteX10" fmla="*/ 1299748 w 3820312"/>
              <a:gd name="connsiteY10" fmla="*/ 2233658 h 2314483"/>
              <a:gd name="connsiteX11" fmla="*/ 1299748 w 3820312"/>
              <a:gd name="connsiteY11" fmla="*/ 2050220 h 2314483"/>
              <a:gd name="connsiteX12" fmla="*/ 3034093 w 3820312"/>
              <a:gd name="connsiteY12" fmla="*/ 2043654 h 2314483"/>
              <a:gd name="connsiteX13" fmla="*/ 3034093 w 3820312"/>
              <a:gd name="connsiteY13" fmla="*/ 2227092 h 2314483"/>
              <a:gd name="connsiteX14" fmla="*/ 3312516 w 3820312"/>
              <a:gd name="connsiteY14" fmla="*/ 2227092 h 2314483"/>
              <a:gd name="connsiteX15" fmla="*/ 3312516 w 3820312"/>
              <a:gd name="connsiteY15" fmla="*/ 2043654 h 2314483"/>
              <a:gd name="connsiteX16" fmla="*/ 1025016 w 3820312"/>
              <a:gd name="connsiteY16" fmla="*/ 143 h 2314483"/>
              <a:gd name="connsiteX17" fmla="*/ 1306304 w 3820312"/>
              <a:gd name="connsiteY17" fmla="*/ 4588 h 2314483"/>
              <a:gd name="connsiteX18" fmla="*/ 1304133 w 3820312"/>
              <a:gd name="connsiteY18" fmla="*/ 214252 h 2314483"/>
              <a:gd name="connsiteX19" fmla="*/ 1502277 w 3820312"/>
              <a:gd name="connsiteY19" fmla="*/ 229768 h 2314483"/>
              <a:gd name="connsiteX20" fmla="*/ 1487136 w 3820312"/>
              <a:gd name="connsiteY20" fmla="*/ 8859 h 2314483"/>
              <a:gd name="connsiteX21" fmla="*/ 2898125 w 3820312"/>
              <a:gd name="connsiteY21" fmla="*/ 11085 h 2314483"/>
              <a:gd name="connsiteX22" fmla="*/ 2889040 w 3820312"/>
              <a:gd name="connsiteY22" fmla="*/ 216126 h 2314483"/>
              <a:gd name="connsiteX23" fmla="*/ 3088938 w 3820312"/>
              <a:gd name="connsiteY23" fmla="*/ 214841 h 2314483"/>
              <a:gd name="connsiteX24" fmla="*/ 3092896 w 3820312"/>
              <a:gd name="connsiteY24" fmla="*/ 17318 h 2314483"/>
              <a:gd name="connsiteX25" fmla="*/ 3432068 w 3820312"/>
              <a:gd name="connsiteY25" fmla="*/ 16991 h 2314483"/>
              <a:gd name="connsiteX26" fmla="*/ 3468943 w 3820312"/>
              <a:gd name="connsiteY26" fmla="*/ 58054 h 2314483"/>
              <a:gd name="connsiteX27" fmla="*/ 3706950 w 3820312"/>
              <a:gd name="connsiteY27" fmla="*/ 304156 h 2314483"/>
              <a:gd name="connsiteX28" fmla="*/ 3820312 w 3820312"/>
              <a:gd name="connsiteY28" fmla="*/ 414951 h 2314483"/>
              <a:gd name="connsiteX29" fmla="*/ 3510678 w 3820312"/>
              <a:gd name="connsiteY29" fmla="*/ 712087 h 2314483"/>
              <a:gd name="connsiteX30" fmla="*/ 3497777 w 3820312"/>
              <a:gd name="connsiteY30" fmla="*/ 1193148 h 2314483"/>
              <a:gd name="connsiteX31" fmla="*/ 3519176 w 3820312"/>
              <a:gd name="connsiteY31" fmla="*/ 2271533 h 2314483"/>
              <a:gd name="connsiteX32" fmla="*/ 23605 w 3820312"/>
              <a:gd name="connsiteY32" fmla="*/ 2314483 h 2314483"/>
              <a:gd name="connsiteX33" fmla="*/ 18513 w 3820312"/>
              <a:gd name="connsiteY33" fmla="*/ 1211398 h 2314483"/>
              <a:gd name="connsiteX34" fmla="*/ 5927 w 3820312"/>
              <a:gd name="connsiteY34" fmla="*/ 471773 h 2314483"/>
              <a:gd name="connsiteX35" fmla="*/ 140399 w 3820312"/>
              <a:gd name="connsiteY35" fmla="*/ 600865 h 2314483"/>
              <a:gd name="connsiteX36" fmla="*/ 274869 w 3820312"/>
              <a:gd name="connsiteY36" fmla="*/ 461015 h 2314483"/>
              <a:gd name="connsiteX37" fmla="*/ 340737 w 3820312"/>
              <a:gd name="connsiteY37" fmla="*/ 525533 h 2314483"/>
              <a:gd name="connsiteX38" fmla="*/ 629624 w 3820312"/>
              <a:gd name="connsiteY38" fmla="*/ 248442 h 2314483"/>
              <a:gd name="connsiteX39" fmla="*/ 705353 w 3820312"/>
              <a:gd name="connsiteY39" fmla="*/ 305237 h 2314483"/>
              <a:gd name="connsiteX40" fmla="*/ 1026054 w 3820312"/>
              <a:gd name="connsiteY40" fmla="*/ 1763 h 2314483"/>
              <a:gd name="connsiteX41" fmla="*/ 1025016 w 3820312"/>
              <a:gd name="connsiteY41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7 w 3820312"/>
              <a:gd name="connsiteY5" fmla="*/ 2052203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0 w 3820312"/>
              <a:gd name="connsiteY8" fmla="*/ 2052203 h 2314483"/>
              <a:gd name="connsiteX9" fmla="*/ 2039237 w 3820312"/>
              <a:gd name="connsiteY9" fmla="*/ 2052203 h 2314483"/>
              <a:gd name="connsiteX10" fmla="*/ 1021325 w 3820312"/>
              <a:gd name="connsiteY10" fmla="*/ 2050220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21325 w 3820312"/>
              <a:gd name="connsiteY14" fmla="*/ 2050220 h 2314483"/>
              <a:gd name="connsiteX15" fmla="*/ 3034093 w 3820312"/>
              <a:gd name="connsiteY15" fmla="*/ 2043654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43654 h 2314483"/>
              <a:gd name="connsiteX19" fmla="*/ 3034093 w 3820312"/>
              <a:gd name="connsiteY19" fmla="*/ 2043654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6 w 3820312"/>
              <a:gd name="connsiteY35" fmla="*/ 2271533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7 w 3820312"/>
              <a:gd name="connsiteY5" fmla="*/ 2052203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0 w 3820312"/>
              <a:gd name="connsiteY8" fmla="*/ 2052203 h 2314483"/>
              <a:gd name="connsiteX9" fmla="*/ 2039237 w 3820312"/>
              <a:gd name="connsiteY9" fmla="*/ 2052203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34093 w 3820312"/>
              <a:gd name="connsiteY15" fmla="*/ 2043654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43654 h 2314483"/>
              <a:gd name="connsiteX19" fmla="*/ 3034093 w 3820312"/>
              <a:gd name="connsiteY19" fmla="*/ 2043654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6 w 3820312"/>
              <a:gd name="connsiteY35" fmla="*/ 2271533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7 w 3820312"/>
              <a:gd name="connsiteY5" fmla="*/ 2052203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7 w 3820312"/>
              <a:gd name="connsiteY9" fmla="*/ 2052203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34093 w 3820312"/>
              <a:gd name="connsiteY15" fmla="*/ 2043654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43654 h 2314483"/>
              <a:gd name="connsiteX19" fmla="*/ 3034093 w 3820312"/>
              <a:gd name="connsiteY19" fmla="*/ 2043654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6 w 3820312"/>
              <a:gd name="connsiteY35" fmla="*/ 2271533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34093 w 3820312"/>
              <a:gd name="connsiteY15" fmla="*/ 2043654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43654 h 2314483"/>
              <a:gd name="connsiteX19" fmla="*/ 3034093 w 3820312"/>
              <a:gd name="connsiteY19" fmla="*/ 2043654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6 w 3820312"/>
              <a:gd name="connsiteY35" fmla="*/ 2271533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34093 w 3820312"/>
              <a:gd name="connsiteY15" fmla="*/ 2043654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34093 w 3820312"/>
              <a:gd name="connsiteY19" fmla="*/ 2043654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6 w 3820312"/>
              <a:gd name="connsiteY35" fmla="*/ 2271533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6 w 3820312"/>
              <a:gd name="connsiteY35" fmla="*/ 2271533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497777 w 3820312"/>
              <a:gd name="connsiteY34" fmla="*/ 1193148 h 2314483"/>
              <a:gd name="connsiteX35" fmla="*/ 3519177 w 3820312"/>
              <a:gd name="connsiteY35" fmla="*/ 2297397 h 2314483"/>
              <a:gd name="connsiteX36" fmla="*/ 23605 w 3820312"/>
              <a:gd name="connsiteY36" fmla="*/ 2314483 h 2314483"/>
              <a:gd name="connsiteX37" fmla="*/ 18513 w 3820312"/>
              <a:gd name="connsiteY37" fmla="*/ 1211398 h 2314483"/>
              <a:gd name="connsiteX38" fmla="*/ 5927 w 3820312"/>
              <a:gd name="connsiteY38" fmla="*/ 471773 h 2314483"/>
              <a:gd name="connsiteX39" fmla="*/ 140399 w 3820312"/>
              <a:gd name="connsiteY39" fmla="*/ 600865 h 2314483"/>
              <a:gd name="connsiteX40" fmla="*/ 274869 w 3820312"/>
              <a:gd name="connsiteY40" fmla="*/ 461015 h 2314483"/>
              <a:gd name="connsiteX41" fmla="*/ 340737 w 3820312"/>
              <a:gd name="connsiteY41" fmla="*/ 525533 h 2314483"/>
              <a:gd name="connsiteX42" fmla="*/ 629624 w 3820312"/>
              <a:gd name="connsiteY42" fmla="*/ 248442 h 2314483"/>
              <a:gd name="connsiteX43" fmla="*/ 705353 w 3820312"/>
              <a:gd name="connsiteY43" fmla="*/ 305237 h 2314483"/>
              <a:gd name="connsiteX44" fmla="*/ 1026054 w 3820312"/>
              <a:gd name="connsiteY44" fmla="*/ 1763 h 2314483"/>
              <a:gd name="connsiteX45" fmla="*/ 1025016 w 3820312"/>
              <a:gd name="connsiteY45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12087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36420 w 3820312"/>
              <a:gd name="connsiteY33" fmla="*/ 712088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472065 w 3820312"/>
              <a:gd name="connsiteY33" fmla="*/ 750882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472065 w 3820312"/>
              <a:gd name="connsiteY33" fmla="*/ 750882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472065 w 3820312"/>
              <a:gd name="connsiteY33" fmla="*/ 750882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20312"/>
              <a:gd name="connsiteY0" fmla="*/ 2070805 h 2314483"/>
              <a:gd name="connsiteX1" fmla="*/ 53771 w 3820312"/>
              <a:gd name="connsiteY1" fmla="*/ 2245111 h 2314483"/>
              <a:gd name="connsiteX2" fmla="*/ 304731 w 3820312"/>
              <a:gd name="connsiteY2" fmla="*/ 2245111 h 2314483"/>
              <a:gd name="connsiteX3" fmla="*/ 304731 w 3820312"/>
              <a:gd name="connsiteY3" fmla="*/ 2070805 h 2314483"/>
              <a:gd name="connsiteX4" fmla="*/ 53771 w 3820312"/>
              <a:gd name="connsiteY4" fmla="*/ 2070805 h 2314483"/>
              <a:gd name="connsiteX5" fmla="*/ 2039238 w 3820312"/>
              <a:gd name="connsiteY5" fmla="*/ 2078067 h 2314483"/>
              <a:gd name="connsiteX6" fmla="*/ 2039237 w 3820312"/>
              <a:gd name="connsiteY6" fmla="*/ 2235641 h 2314483"/>
              <a:gd name="connsiteX7" fmla="*/ 2317660 w 3820312"/>
              <a:gd name="connsiteY7" fmla="*/ 2235641 h 2314483"/>
              <a:gd name="connsiteX8" fmla="*/ 2317661 w 3820312"/>
              <a:gd name="connsiteY8" fmla="*/ 2078067 h 2314483"/>
              <a:gd name="connsiteX9" fmla="*/ 2039238 w 3820312"/>
              <a:gd name="connsiteY9" fmla="*/ 2078067 h 2314483"/>
              <a:gd name="connsiteX10" fmla="*/ 1008454 w 3820312"/>
              <a:gd name="connsiteY10" fmla="*/ 2076083 h 2314483"/>
              <a:gd name="connsiteX11" fmla="*/ 1021325 w 3820312"/>
              <a:gd name="connsiteY11" fmla="*/ 2233658 h 2314483"/>
              <a:gd name="connsiteX12" fmla="*/ 1299748 w 3820312"/>
              <a:gd name="connsiteY12" fmla="*/ 2233658 h 2314483"/>
              <a:gd name="connsiteX13" fmla="*/ 1299748 w 3820312"/>
              <a:gd name="connsiteY13" fmla="*/ 2089015 h 2314483"/>
              <a:gd name="connsiteX14" fmla="*/ 1008454 w 3820312"/>
              <a:gd name="connsiteY14" fmla="*/ 2076083 h 2314483"/>
              <a:gd name="connsiteX15" fmla="*/ 3021222 w 3820312"/>
              <a:gd name="connsiteY15" fmla="*/ 2095381 h 2314483"/>
              <a:gd name="connsiteX16" fmla="*/ 3034093 w 3820312"/>
              <a:gd name="connsiteY16" fmla="*/ 2227092 h 2314483"/>
              <a:gd name="connsiteX17" fmla="*/ 3312516 w 3820312"/>
              <a:gd name="connsiteY17" fmla="*/ 2227092 h 2314483"/>
              <a:gd name="connsiteX18" fmla="*/ 3312516 w 3820312"/>
              <a:gd name="connsiteY18" fmla="*/ 2082449 h 2314483"/>
              <a:gd name="connsiteX19" fmla="*/ 3021222 w 3820312"/>
              <a:gd name="connsiteY19" fmla="*/ 2095381 h 2314483"/>
              <a:gd name="connsiteX20" fmla="*/ 1025016 w 3820312"/>
              <a:gd name="connsiteY20" fmla="*/ 143 h 2314483"/>
              <a:gd name="connsiteX21" fmla="*/ 1306304 w 3820312"/>
              <a:gd name="connsiteY21" fmla="*/ 4588 h 2314483"/>
              <a:gd name="connsiteX22" fmla="*/ 1304133 w 3820312"/>
              <a:gd name="connsiteY22" fmla="*/ 214252 h 2314483"/>
              <a:gd name="connsiteX23" fmla="*/ 1502277 w 3820312"/>
              <a:gd name="connsiteY23" fmla="*/ 229768 h 2314483"/>
              <a:gd name="connsiteX24" fmla="*/ 1487136 w 3820312"/>
              <a:gd name="connsiteY24" fmla="*/ 8859 h 2314483"/>
              <a:gd name="connsiteX25" fmla="*/ 2898125 w 3820312"/>
              <a:gd name="connsiteY25" fmla="*/ 11085 h 2314483"/>
              <a:gd name="connsiteX26" fmla="*/ 2889040 w 3820312"/>
              <a:gd name="connsiteY26" fmla="*/ 216126 h 2314483"/>
              <a:gd name="connsiteX27" fmla="*/ 3088938 w 3820312"/>
              <a:gd name="connsiteY27" fmla="*/ 214841 h 2314483"/>
              <a:gd name="connsiteX28" fmla="*/ 3092896 w 3820312"/>
              <a:gd name="connsiteY28" fmla="*/ 17318 h 2314483"/>
              <a:gd name="connsiteX29" fmla="*/ 3432068 w 3820312"/>
              <a:gd name="connsiteY29" fmla="*/ 16991 h 2314483"/>
              <a:gd name="connsiteX30" fmla="*/ 3468943 w 3820312"/>
              <a:gd name="connsiteY30" fmla="*/ 58054 h 2314483"/>
              <a:gd name="connsiteX31" fmla="*/ 3706950 w 3820312"/>
              <a:gd name="connsiteY31" fmla="*/ 304156 h 2314483"/>
              <a:gd name="connsiteX32" fmla="*/ 3820312 w 3820312"/>
              <a:gd name="connsiteY32" fmla="*/ 414951 h 2314483"/>
              <a:gd name="connsiteX33" fmla="*/ 3510678 w 3820312"/>
              <a:gd name="connsiteY33" fmla="*/ 750882 h 2314483"/>
              <a:gd name="connsiteX34" fmla="*/ 3519177 w 3820312"/>
              <a:gd name="connsiteY34" fmla="*/ 2297397 h 2314483"/>
              <a:gd name="connsiteX35" fmla="*/ 23605 w 3820312"/>
              <a:gd name="connsiteY35" fmla="*/ 2314483 h 2314483"/>
              <a:gd name="connsiteX36" fmla="*/ 18513 w 3820312"/>
              <a:gd name="connsiteY36" fmla="*/ 1211398 h 2314483"/>
              <a:gd name="connsiteX37" fmla="*/ 5927 w 3820312"/>
              <a:gd name="connsiteY37" fmla="*/ 471773 h 2314483"/>
              <a:gd name="connsiteX38" fmla="*/ 140399 w 3820312"/>
              <a:gd name="connsiteY38" fmla="*/ 600865 h 2314483"/>
              <a:gd name="connsiteX39" fmla="*/ 274869 w 3820312"/>
              <a:gd name="connsiteY39" fmla="*/ 461015 h 2314483"/>
              <a:gd name="connsiteX40" fmla="*/ 340737 w 3820312"/>
              <a:gd name="connsiteY40" fmla="*/ 525533 h 2314483"/>
              <a:gd name="connsiteX41" fmla="*/ 629624 w 3820312"/>
              <a:gd name="connsiteY41" fmla="*/ 248442 h 2314483"/>
              <a:gd name="connsiteX42" fmla="*/ 705353 w 3820312"/>
              <a:gd name="connsiteY42" fmla="*/ 305237 h 2314483"/>
              <a:gd name="connsiteX43" fmla="*/ 1026054 w 3820312"/>
              <a:gd name="connsiteY43" fmla="*/ 1763 h 2314483"/>
              <a:gd name="connsiteX44" fmla="*/ 1025016 w 3820312"/>
              <a:gd name="connsiteY44" fmla="*/ 143 h 2314483"/>
              <a:gd name="connsiteX0" fmla="*/ 53771 w 3846054"/>
              <a:gd name="connsiteY0" fmla="*/ 2070805 h 2314483"/>
              <a:gd name="connsiteX1" fmla="*/ 53771 w 3846054"/>
              <a:gd name="connsiteY1" fmla="*/ 2245111 h 2314483"/>
              <a:gd name="connsiteX2" fmla="*/ 304731 w 3846054"/>
              <a:gd name="connsiteY2" fmla="*/ 2245111 h 2314483"/>
              <a:gd name="connsiteX3" fmla="*/ 304731 w 3846054"/>
              <a:gd name="connsiteY3" fmla="*/ 2070805 h 2314483"/>
              <a:gd name="connsiteX4" fmla="*/ 53771 w 3846054"/>
              <a:gd name="connsiteY4" fmla="*/ 2070805 h 2314483"/>
              <a:gd name="connsiteX5" fmla="*/ 2039238 w 3846054"/>
              <a:gd name="connsiteY5" fmla="*/ 2078067 h 2314483"/>
              <a:gd name="connsiteX6" fmla="*/ 2039237 w 3846054"/>
              <a:gd name="connsiteY6" fmla="*/ 2235641 h 2314483"/>
              <a:gd name="connsiteX7" fmla="*/ 2317660 w 3846054"/>
              <a:gd name="connsiteY7" fmla="*/ 2235641 h 2314483"/>
              <a:gd name="connsiteX8" fmla="*/ 2317661 w 3846054"/>
              <a:gd name="connsiteY8" fmla="*/ 2078067 h 2314483"/>
              <a:gd name="connsiteX9" fmla="*/ 2039238 w 3846054"/>
              <a:gd name="connsiteY9" fmla="*/ 2078067 h 2314483"/>
              <a:gd name="connsiteX10" fmla="*/ 1008454 w 3846054"/>
              <a:gd name="connsiteY10" fmla="*/ 2076083 h 2314483"/>
              <a:gd name="connsiteX11" fmla="*/ 1021325 w 3846054"/>
              <a:gd name="connsiteY11" fmla="*/ 2233658 h 2314483"/>
              <a:gd name="connsiteX12" fmla="*/ 1299748 w 3846054"/>
              <a:gd name="connsiteY12" fmla="*/ 2233658 h 2314483"/>
              <a:gd name="connsiteX13" fmla="*/ 1299748 w 3846054"/>
              <a:gd name="connsiteY13" fmla="*/ 2089015 h 2314483"/>
              <a:gd name="connsiteX14" fmla="*/ 1008454 w 3846054"/>
              <a:gd name="connsiteY14" fmla="*/ 2076083 h 2314483"/>
              <a:gd name="connsiteX15" fmla="*/ 3021222 w 3846054"/>
              <a:gd name="connsiteY15" fmla="*/ 2095381 h 2314483"/>
              <a:gd name="connsiteX16" fmla="*/ 3034093 w 3846054"/>
              <a:gd name="connsiteY16" fmla="*/ 2227092 h 2314483"/>
              <a:gd name="connsiteX17" fmla="*/ 3312516 w 3846054"/>
              <a:gd name="connsiteY17" fmla="*/ 2227092 h 2314483"/>
              <a:gd name="connsiteX18" fmla="*/ 3312516 w 3846054"/>
              <a:gd name="connsiteY18" fmla="*/ 2082449 h 2314483"/>
              <a:gd name="connsiteX19" fmla="*/ 3021222 w 3846054"/>
              <a:gd name="connsiteY19" fmla="*/ 2095381 h 2314483"/>
              <a:gd name="connsiteX20" fmla="*/ 1025016 w 3846054"/>
              <a:gd name="connsiteY20" fmla="*/ 143 h 2314483"/>
              <a:gd name="connsiteX21" fmla="*/ 1306304 w 3846054"/>
              <a:gd name="connsiteY21" fmla="*/ 4588 h 2314483"/>
              <a:gd name="connsiteX22" fmla="*/ 1304133 w 3846054"/>
              <a:gd name="connsiteY22" fmla="*/ 214252 h 2314483"/>
              <a:gd name="connsiteX23" fmla="*/ 1502277 w 3846054"/>
              <a:gd name="connsiteY23" fmla="*/ 229768 h 2314483"/>
              <a:gd name="connsiteX24" fmla="*/ 1487136 w 3846054"/>
              <a:gd name="connsiteY24" fmla="*/ 8859 h 2314483"/>
              <a:gd name="connsiteX25" fmla="*/ 2898125 w 3846054"/>
              <a:gd name="connsiteY25" fmla="*/ 11085 h 2314483"/>
              <a:gd name="connsiteX26" fmla="*/ 2889040 w 3846054"/>
              <a:gd name="connsiteY26" fmla="*/ 216126 h 2314483"/>
              <a:gd name="connsiteX27" fmla="*/ 3088938 w 3846054"/>
              <a:gd name="connsiteY27" fmla="*/ 214841 h 2314483"/>
              <a:gd name="connsiteX28" fmla="*/ 3092896 w 3846054"/>
              <a:gd name="connsiteY28" fmla="*/ 17318 h 2314483"/>
              <a:gd name="connsiteX29" fmla="*/ 3432068 w 3846054"/>
              <a:gd name="connsiteY29" fmla="*/ 16991 h 2314483"/>
              <a:gd name="connsiteX30" fmla="*/ 3468943 w 3846054"/>
              <a:gd name="connsiteY30" fmla="*/ 58054 h 2314483"/>
              <a:gd name="connsiteX31" fmla="*/ 3706950 w 3846054"/>
              <a:gd name="connsiteY31" fmla="*/ 304156 h 2314483"/>
              <a:gd name="connsiteX32" fmla="*/ 3846054 w 3846054"/>
              <a:gd name="connsiteY32" fmla="*/ 414952 h 2314483"/>
              <a:gd name="connsiteX33" fmla="*/ 3510678 w 3846054"/>
              <a:gd name="connsiteY33" fmla="*/ 750882 h 2314483"/>
              <a:gd name="connsiteX34" fmla="*/ 3519177 w 3846054"/>
              <a:gd name="connsiteY34" fmla="*/ 2297397 h 2314483"/>
              <a:gd name="connsiteX35" fmla="*/ 23605 w 3846054"/>
              <a:gd name="connsiteY35" fmla="*/ 2314483 h 2314483"/>
              <a:gd name="connsiteX36" fmla="*/ 18513 w 3846054"/>
              <a:gd name="connsiteY36" fmla="*/ 1211398 h 2314483"/>
              <a:gd name="connsiteX37" fmla="*/ 5927 w 3846054"/>
              <a:gd name="connsiteY37" fmla="*/ 471773 h 2314483"/>
              <a:gd name="connsiteX38" fmla="*/ 140399 w 3846054"/>
              <a:gd name="connsiteY38" fmla="*/ 600865 h 2314483"/>
              <a:gd name="connsiteX39" fmla="*/ 274869 w 3846054"/>
              <a:gd name="connsiteY39" fmla="*/ 461015 h 2314483"/>
              <a:gd name="connsiteX40" fmla="*/ 340737 w 3846054"/>
              <a:gd name="connsiteY40" fmla="*/ 525533 h 2314483"/>
              <a:gd name="connsiteX41" fmla="*/ 629624 w 3846054"/>
              <a:gd name="connsiteY41" fmla="*/ 248442 h 2314483"/>
              <a:gd name="connsiteX42" fmla="*/ 705353 w 3846054"/>
              <a:gd name="connsiteY42" fmla="*/ 305237 h 2314483"/>
              <a:gd name="connsiteX43" fmla="*/ 1026054 w 3846054"/>
              <a:gd name="connsiteY43" fmla="*/ 1763 h 2314483"/>
              <a:gd name="connsiteX44" fmla="*/ 1025016 w 3846054"/>
              <a:gd name="connsiteY44" fmla="*/ 143 h 2314483"/>
              <a:gd name="connsiteX0" fmla="*/ 53771 w 3846054"/>
              <a:gd name="connsiteY0" fmla="*/ 2070805 h 2314483"/>
              <a:gd name="connsiteX1" fmla="*/ 53771 w 3846054"/>
              <a:gd name="connsiteY1" fmla="*/ 2245111 h 2314483"/>
              <a:gd name="connsiteX2" fmla="*/ 304731 w 3846054"/>
              <a:gd name="connsiteY2" fmla="*/ 2245111 h 2314483"/>
              <a:gd name="connsiteX3" fmla="*/ 304731 w 3846054"/>
              <a:gd name="connsiteY3" fmla="*/ 2070805 h 2314483"/>
              <a:gd name="connsiteX4" fmla="*/ 53771 w 3846054"/>
              <a:gd name="connsiteY4" fmla="*/ 2070805 h 2314483"/>
              <a:gd name="connsiteX5" fmla="*/ 2039238 w 3846054"/>
              <a:gd name="connsiteY5" fmla="*/ 2078067 h 2314483"/>
              <a:gd name="connsiteX6" fmla="*/ 2039237 w 3846054"/>
              <a:gd name="connsiteY6" fmla="*/ 2235641 h 2314483"/>
              <a:gd name="connsiteX7" fmla="*/ 2317660 w 3846054"/>
              <a:gd name="connsiteY7" fmla="*/ 2235641 h 2314483"/>
              <a:gd name="connsiteX8" fmla="*/ 2317661 w 3846054"/>
              <a:gd name="connsiteY8" fmla="*/ 2078067 h 2314483"/>
              <a:gd name="connsiteX9" fmla="*/ 2039238 w 3846054"/>
              <a:gd name="connsiteY9" fmla="*/ 2078067 h 2314483"/>
              <a:gd name="connsiteX10" fmla="*/ 1008454 w 3846054"/>
              <a:gd name="connsiteY10" fmla="*/ 2076083 h 2314483"/>
              <a:gd name="connsiteX11" fmla="*/ 1021325 w 3846054"/>
              <a:gd name="connsiteY11" fmla="*/ 2233658 h 2314483"/>
              <a:gd name="connsiteX12" fmla="*/ 1299748 w 3846054"/>
              <a:gd name="connsiteY12" fmla="*/ 2233658 h 2314483"/>
              <a:gd name="connsiteX13" fmla="*/ 1299748 w 3846054"/>
              <a:gd name="connsiteY13" fmla="*/ 2089015 h 2314483"/>
              <a:gd name="connsiteX14" fmla="*/ 1008454 w 3846054"/>
              <a:gd name="connsiteY14" fmla="*/ 2076083 h 2314483"/>
              <a:gd name="connsiteX15" fmla="*/ 3021222 w 3846054"/>
              <a:gd name="connsiteY15" fmla="*/ 2095381 h 2314483"/>
              <a:gd name="connsiteX16" fmla="*/ 3034093 w 3846054"/>
              <a:gd name="connsiteY16" fmla="*/ 2227092 h 2314483"/>
              <a:gd name="connsiteX17" fmla="*/ 3312516 w 3846054"/>
              <a:gd name="connsiteY17" fmla="*/ 2227092 h 2314483"/>
              <a:gd name="connsiteX18" fmla="*/ 3312516 w 3846054"/>
              <a:gd name="connsiteY18" fmla="*/ 2082449 h 2314483"/>
              <a:gd name="connsiteX19" fmla="*/ 3021222 w 3846054"/>
              <a:gd name="connsiteY19" fmla="*/ 2095381 h 2314483"/>
              <a:gd name="connsiteX20" fmla="*/ 1025016 w 3846054"/>
              <a:gd name="connsiteY20" fmla="*/ 143 h 2314483"/>
              <a:gd name="connsiteX21" fmla="*/ 1306304 w 3846054"/>
              <a:gd name="connsiteY21" fmla="*/ 4588 h 2314483"/>
              <a:gd name="connsiteX22" fmla="*/ 1304133 w 3846054"/>
              <a:gd name="connsiteY22" fmla="*/ 214252 h 2314483"/>
              <a:gd name="connsiteX23" fmla="*/ 1502277 w 3846054"/>
              <a:gd name="connsiteY23" fmla="*/ 229768 h 2314483"/>
              <a:gd name="connsiteX24" fmla="*/ 1487136 w 3846054"/>
              <a:gd name="connsiteY24" fmla="*/ 8859 h 2314483"/>
              <a:gd name="connsiteX25" fmla="*/ 2898125 w 3846054"/>
              <a:gd name="connsiteY25" fmla="*/ 11085 h 2314483"/>
              <a:gd name="connsiteX26" fmla="*/ 2889040 w 3846054"/>
              <a:gd name="connsiteY26" fmla="*/ 216126 h 2314483"/>
              <a:gd name="connsiteX27" fmla="*/ 3088938 w 3846054"/>
              <a:gd name="connsiteY27" fmla="*/ 214841 h 2314483"/>
              <a:gd name="connsiteX28" fmla="*/ 3092896 w 3846054"/>
              <a:gd name="connsiteY28" fmla="*/ 17318 h 2314483"/>
              <a:gd name="connsiteX29" fmla="*/ 3432068 w 3846054"/>
              <a:gd name="connsiteY29" fmla="*/ 16991 h 2314483"/>
              <a:gd name="connsiteX30" fmla="*/ 3468943 w 3846054"/>
              <a:gd name="connsiteY30" fmla="*/ 58054 h 2314483"/>
              <a:gd name="connsiteX31" fmla="*/ 3706950 w 3846054"/>
              <a:gd name="connsiteY31" fmla="*/ 304156 h 2314483"/>
              <a:gd name="connsiteX32" fmla="*/ 3846054 w 3846054"/>
              <a:gd name="connsiteY32" fmla="*/ 414952 h 2314483"/>
              <a:gd name="connsiteX33" fmla="*/ 3510678 w 3846054"/>
              <a:gd name="connsiteY33" fmla="*/ 725019 h 2314483"/>
              <a:gd name="connsiteX34" fmla="*/ 3519177 w 3846054"/>
              <a:gd name="connsiteY34" fmla="*/ 2297397 h 2314483"/>
              <a:gd name="connsiteX35" fmla="*/ 23605 w 3846054"/>
              <a:gd name="connsiteY35" fmla="*/ 2314483 h 2314483"/>
              <a:gd name="connsiteX36" fmla="*/ 18513 w 3846054"/>
              <a:gd name="connsiteY36" fmla="*/ 1211398 h 2314483"/>
              <a:gd name="connsiteX37" fmla="*/ 5927 w 3846054"/>
              <a:gd name="connsiteY37" fmla="*/ 471773 h 2314483"/>
              <a:gd name="connsiteX38" fmla="*/ 140399 w 3846054"/>
              <a:gd name="connsiteY38" fmla="*/ 600865 h 2314483"/>
              <a:gd name="connsiteX39" fmla="*/ 274869 w 3846054"/>
              <a:gd name="connsiteY39" fmla="*/ 461015 h 2314483"/>
              <a:gd name="connsiteX40" fmla="*/ 340737 w 3846054"/>
              <a:gd name="connsiteY40" fmla="*/ 525533 h 2314483"/>
              <a:gd name="connsiteX41" fmla="*/ 629624 w 3846054"/>
              <a:gd name="connsiteY41" fmla="*/ 248442 h 2314483"/>
              <a:gd name="connsiteX42" fmla="*/ 705353 w 3846054"/>
              <a:gd name="connsiteY42" fmla="*/ 305237 h 2314483"/>
              <a:gd name="connsiteX43" fmla="*/ 1026054 w 3846054"/>
              <a:gd name="connsiteY43" fmla="*/ 1763 h 2314483"/>
              <a:gd name="connsiteX44" fmla="*/ 1025016 w 3846054"/>
              <a:gd name="connsiteY44" fmla="*/ 143 h 2314483"/>
              <a:gd name="connsiteX0" fmla="*/ 53771 w 3846054"/>
              <a:gd name="connsiteY0" fmla="*/ 2070805 h 2314483"/>
              <a:gd name="connsiteX1" fmla="*/ 53771 w 3846054"/>
              <a:gd name="connsiteY1" fmla="*/ 2245111 h 2314483"/>
              <a:gd name="connsiteX2" fmla="*/ 304731 w 3846054"/>
              <a:gd name="connsiteY2" fmla="*/ 2245111 h 2314483"/>
              <a:gd name="connsiteX3" fmla="*/ 304731 w 3846054"/>
              <a:gd name="connsiteY3" fmla="*/ 2070805 h 2314483"/>
              <a:gd name="connsiteX4" fmla="*/ 53771 w 3846054"/>
              <a:gd name="connsiteY4" fmla="*/ 2070805 h 2314483"/>
              <a:gd name="connsiteX5" fmla="*/ 2039238 w 3846054"/>
              <a:gd name="connsiteY5" fmla="*/ 2078067 h 2314483"/>
              <a:gd name="connsiteX6" fmla="*/ 2039237 w 3846054"/>
              <a:gd name="connsiteY6" fmla="*/ 2235641 h 2314483"/>
              <a:gd name="connsiteX7" fmla="*/ 2317660 w 3846054"/>
              <a:gd name="connsiteY7" fmla="*/ 2235641 h 2314483"/>
              <a:gd name="connsiteX8" fmla="*/ 2317661 w 3846054"/>
              <a:gd name="connsiteY8" fmla="*/ 2078067 h 2314483"/>
              <a:gd name="connsiteX9" fmla="*/ 2039238 w 3846054"/>
              <a:gd name="connsiteY9" fmla="*/ 2078067 h 2314483"/>
              <a:gd name="connsiteX10" fmla="*/ 1008454 w 3846054"/>
              <a:gd name="connsiteY10" fmla="*/ 2076083 h 2314483"/>
              <a:gd name="connsiteX11" fmla="*/ 1021325 w 3846054"/>
              <a:gd name="connsiteY11" fmla="*/ 2233658 h 2314483"/>
              <a:gd name="connsiteX12" fmla="*/ 1299748 w 3846054"/>
              <a:gd name="connsiteY12" fmla="*/ 2233658 h 2314483"/>
              <a:gd name="connsiteX13" fmla="*/ 1299748 w 3846054"/>
              <a:gd name="connsiteY13" fmla="*/ 2089015 h 2314483"/>
              <a:gd name="connsiteX14" fmla="*/ 1008454 w 3846054"/>
              <a:gd name="connsiteY14" fmla="*/ 2076083 h 2314483"/>
              <a:gd name="connsiteX15" fmla="*/ 3021222 w 3846054"/>
              <a:gd name="connsiteY15" fmla="*/ 2095381 h 2314483"/>
              <a:gd name="connsiteX16" fmla="*/ 3034093 w 3846054"/>
              <a:gd name="connsiteY16" fmla="*/ 2227092 h 2314483"/>
              <a:gd name="connsiteX17" fmla="*/ 3312516 w 3846054"/>
              <a:gd name="connsiteY17" fmla="*/ 2227092 h 2314483"/>
              <a:gd name="connsiteX18" fmla="*/ 3312516 w 3846054"/>
              <a:gd name="connsiteY18" fmla="*/ 2082449 h 2314483"/>
              <a:gd name="connsiteX19" fmla="*/ 3021222 w 3846054"/>
              <a:gd name="connsiteY19" fmla="*/ 2095381 h 2314483"/>
              <a:gd name="connsiteX20" fmla="*/ 1025016 w 3846054"/>
              <a:gd name="connsiteY20" fmla="*/ 143 h 2314483"/>
              <a:gd name="connsiteX21" fmla="*/ 1306304 w 3846054"/>
              <a:gd name="connsiteY21" fmla="*/ 4588 h 2314483"/>
              <a:gd name="connsiteX22" fmla="*/ 1502277 w 3846054"/>
              <a:gd name="connsiteY22" fmla="*/ 229768 h 2314483"/>
              <a:gd name="connsiteX23" fmla="*/ 1487136 w 3846054"/>
              <a:gd name="connsiteY23" fmla="*/ 8859 h 2314483"/>
              <a:gd name="connsiteX24" fmla="*/ 2898125 w 3846054"/>
              <a:gd name="connsiteY24" fmla="*/ 11085 h 2314483"/>
              <a:gd name="connsiteX25" fmla="*/ 2889040 w 3846054"/>
              <a:gd name="connsiteY25" fmla="*/ 216126 h 2314483"/>
              <a:gd name="connsiteX26" fmla="*/ 3088938 w 3846054"/>
              <a:gd name="connsiteY26" fmla="*/ 214841 h 2314483"/>
              <a:gd name="connsiteX27" fmla="*/ 3092896 w 3846054"/>
              <a:gd name="connsiteY27" fmla="*/ 17318 h 2314483"/>
              <a:gd name="connsiteX28" fmla="*/ 3432068 w 3846054"/>
              <a:gd name="connsiteY28" fmla="*/ 16991 h 2314483"/>
              <a:gd name="connsiteX29" fmla="*/ 3468943 w 3846054"/>
              <a:gd name="connsiteY29" fmla="*/ 58054 h 2314483"/>
              <a:gd name="connsiteX30" fmla="*/ 3706950 w 3846054"/>
              <a:gd name="connsiteY30" fmla="*/ 304156 h 2314483"/>
              <a:gd name="connsiteX31" fmla="*/ 3846054 w 3846054"/>
              <a:gd name="connsiteY31" fmla="*/ 414952 h 2314483"/>
              <a:gd name="connsiteX32" fmla="*/ 3510678 w 3846054"/>
              <a:gd name="connsiteY32" fmla="*/ 725019 h 2314483"/>
              <a:gd name="connsiteX33" fmla="*/ 3519177 w 3846054"/>
              <a:gd name="connsiteY33" fmla="*/ 2297397 h 2314483"/>
              <a:gd name="connsiteX34" fmla="*/ 23605 w 3846054"/>
              <a:gd name="connsiteY34" fmla="*/ 2314483 h 2314483"/>
              <a:gd name="connsiteX35" fmla="*/ 18513 w 3846054"/>
              <a:gd name="connsiteY35" fmla="*/ 1211398 h 2314483"/>
              <a:gd name="connsiteX36" fmla="*/ 5927 w 3846054"/>
              <a:gd name="connsiteY36" fmla="*/ 471773 h 2314483"/>
              <a:gd name="connsiteX37" fmla="*/ 140399 w 3846054"/>
              <a:gd name="connsiteY37" fmla="*/ 600865 h 2314483"/>
              <a:gd name="connsiteX38" fmla="*/ 274869 w 3846054"/>
              <a:gd name="connsiteY38" fmla="*/ 461015 h 2314483"/>
              <a:gd name="connsiteX39" fmla="*/ 340737 w 3846054"/>
              <a:gd name="connsiteY39" fmla="*/ 525533 h 2314483"/>
              <a:gd name="connsiteX40" fmla="*/ 629624 w 3846054"/>
              <a:gd name="connsiteY40" fmla="*/ 248442 h 2314483"/>
              <a:gd name="connsiteX41" fmla="*/ 705353 w 3846054"/>
              <a:gd name="connsiteY41" fmla="*/ 305237 h 2314483"/>
              <a:gd name="connsiteX42" fmla="*/ 1026054 w 3846054"/>
              <a:gd name="connsiteY42" fmla="*/ 1763 h 2314483"/>
              <a:gd name="connsiteX43" fmla="*/ 1025016 w 3846054"/>
              <a:gd name="connsiteY43" fmla="*/ 143 h 2314483"/>
              <a:gd name="connsiteX0" fmla="*/ 53771 w 3846054"/>
              <a:gd name="connsiteY0" fmla="*/ 2070805 h 2314483"/>
              <a:gd name="connsiteX1" fmla="*/ 53771 w 3846054"/>
              <a:gd name="connsiteY1" fmla="*/ 2245111 h 2314483"/>
              <a:gd name="connsiteX2" fmla="*/ 304731 w 3846054"/>
              <a:gd name="connsiteY2" fmla="*/ 2245111 h 2314483"/>
              <a:gd name="connsiteX3" fmla="*/ 304731 w 3846054"/>
              <a:gd name="connsiteY3" fmla="*/ 2070805 h 2314483"/>
              <a:gd name="connsiteX4" fmla="*/ 53771 w 3846054"/>
              <a:gd name="connsiteY4" fmla="*/ 2070805 h 2314483"/>
              <a:gd name="connsiteX5" fmla="*/ 2039238 w 3846054"/>
              <a:gd name="connsiteY5" fmla="*/ 2078067 h 2314483"/>
              <a:gd name="connsiteX6" fmla="*/ 2039237 w 3846054"/>
              <a:gd name="connsiteY6" fmla="*/ 2235641 h 2314483"/>
              <a:gd name="connsiteX7" fmla="*/ 2317660 w 3846054"/>
              <a:gd name="connsiteY7" fmla="*/ 2235641 h 2314483"/>
              <a:gd name="connsiteX8" fmla="*/ 2317661 w 3846054"/>
              <a:gd name="connsiteY8" fmla="*/ 2078067 h 2314483"/>
              <a:gd name="connsiteX9" fmla="*/ 2039238 w 3846054"/>
              <a:gd name="connsiteY9" fmla="*/ 2078067 h 2314483"/>
              <a:gd name="connsiteX10" fmla="*/ 1008454 w 3846054"/>
              <a:gd name="connsiteY10" fmla="*/ 2076083 h 2314483"/>
              <a:gd name="connsiteX11" fmla="*/ 1021325 w 3846054"/>
              <a:gd name="connsiteY11" fmla="*/ 2233658 h 2314483"/>
              <a:gd name="connsiteX12" fmla="*/ 1299748 w 3846054"/>
              <a:gd name="connsiteY12" fmla="*/ 2233658 h 2314483"/>
              <a:gd name="connsiteX13" fmla="*/ 1299748 w 3846054"/>
              <a:gd name="connsiteY13" fmla="*/ 2089015 h 2314483"/>
              <a:gd name="connsiteX14" fmla="*/ 1008454 w 3846054"/>
              <a:gd name="connsiteY14" fmla="*/ 2076083 h 2314483"/>
              <a:gd name="connsiteX15" fmla="*/ 3021222 w 3846054"/>
              <a:gd name="connsiteY15" fmla="*/ 2095381 h 2314483"/>
              <a:gd name="connsiteX16" fmla="*/ 3034093 w 3846054"/>
              <a:gd name="connsiteY16" fmla="*/ 2227092 h 2314483"/>
              <a:gd name="connsiteX17" fmla="*/ 3312516 w 3846054"/>
              <a:gd name="connsiteY17" fmla="*/ 2227092 h 2314483"/>
              <a:gd name="connsiteX18" fmla="*/ 3312516 w 3846054"/>
              <a:gd name="connsiteY18" fmla="*/ 2082449 h 2314483"/>
              <a:gd name="connsiteX19" fmla="*/ 3021222 w 3846054"/>
              <a:gd name="connsiteY19" fmla="*/ 2095381 h 2314483"/>
              <a:gd name="connsiteX20" fmla="*/ 1025016 w 3846054"/>
              <a:gd name="connsiteY20" fmla="*/ 143 h 2314483"/>
              <a:gd name="connsiteX21" fmla="*/ 1306304 w 3846054"/>
              <a:gd name="connsiteY21" fmla="*/ 4588 h 2314483"/>
              <a:gd name="connsiteX22" fmla="*/ 1487136 w 3846054"/>
              <a:gd name="connsiteY22" fmla="*/ 8859 h 2314483"/>
              <a:gd name="connsiteX23" fmla="*/ 2898125 w 3846054"/>
              <a:gd name="connsiteY23" fmla="*/ 11085 h 2314483"/>
              <a:gd name="connsiteX24" fmla="*/ 2889040 w 3846054"/>
              <a:gd name="connsiteY24" fmla="*/ 216126 h 2314483"/>
              <a:gd name="connsiteX25" fmla="*/ 3088938 w 3846054"/>
              <a:gd name="connsiteY25" fmla="*/ 214841 h 2314483"/>
              <a:gd name="connsiteX26" fmla="*/ 3092896 w 3846054"/>
              <a:gd name="connsiteY26" fmla="*/ 17318 h 2314483"/>
              <a:gd name="connsiteX27" fmla="*/ 3432068 w 3846054"/>
              <a:gd name="connsiteY27" fmla="*/ 16991 h 2314483"/>
              <a:gd name="connsiteX28" fmla="*/ 3468943 w 3846054"/>
              <a:gd name="connsiteY28" fmla="*/ 58054 h 2314483"/>
              <a:gd name="connsiteX29" fmla="*/ 3706950 w 3846054"/>
              <a:gd name="connsiteY29" fmla="*/ 304156 h 2314483"/>
              <a:gd name="connsiteX30" fmla="*/ 3846054 w 3846054"/>
              <a:gd name="connsiteY30" fmla="*/ 414952 h 2314483"/>
              <a:gd name="connsiteX31" fmla="*/ 3510678 w 3846054"/>
              <a:gd name="connsiteY31" fmla="*/ 725019 h 2314483"/>
              <a:gd name="connsiteX32" fmla="*/ 3519177 w 3846054"/>
              <a:gd name="connsiteY32" fmla="*/ 2297397 h 2314483"/>
              <a:gd name="connsiteX33" fmla="*/ 23605 w 3846054"/>
              <a:gd name="connsiteY33" fmla="*/ 2314483 h 2314483"/>
              <a:gd name="connsiteX34" fmla="*/ 18513 w 3846054"/>
              <a:gd name="connsiteY34" fmla="*/ 1211398 h 2314483"/>
              <a:gd name="connsiteX35" fmla="*/ 5927 w 3846054"/>
              <a:gd name="connsiteY35" fmla="*/ 471773 h 2314483"/>
              <a:gd name="connsiteX36" fmla="*/ 140399 w 3846054"/>
              <a:gd name="connsiteY36" fmla="*/ 600865 h 2314483"/>
              <a:gd name="connsiteX37" fmla="*/ 274869 w 3846054"/>
              <a:gd name="connsiteY37" fmla="*/ 461015 h 2314483"/>
              <a:gd name="connsiteX38" fmla="*/ 340737 w 3846054"/>
              <a:gd name="connsiteY38" fmla="*/ 525533 h 2314483"/>
              <a:gd name="connsiteX39" fmla="*/ 629624 w 3846054"/>
              <a:gd name="connsiteY39" fmla="*/ 248442 h 2314483"/>
              <a:gd name="connsiteX40" fmla="*/ 705353 w 3846054"/>
              <a:gd name="connsiteY40" fmla="*/ 305237 h 2314483"/>
              <a:gd name="connsiteX41" fmla="*/ 1026054 w 3846054"/>
              <a:gd name="connsiteY41" fmla="*/ 1763 h 2314483"/>
              <a:gd name="connsiteX42" fmla="*/ 1025016 w 3846054"/>
              <a:gd name="connsiteY42" fmla="*/ 143 h 2314483"/>
              <a:gd name="connsiteX0" fmla="*/ 53771 w 3846054"/>
              <a:gd name="connsiteY0" fmla="*/ 2076790 h 2320468"/>
              <a:gd name="connsiteX1" fmla="*/ 53771 w 3846054"/>
              <a:gd name="connsiteY1" fmla="*/ 2251096 h 2320468"/>
              <a:gd name="connsiteX2" fmla="*/ 304731 w 3846054"/>
              <a:gd name="connsiteY2" fmla="*/ 2251096 h 2320468"/>
              <a:gd name="connsiteX3" fmla="*/ 304731 w 3846054"/>
              <a:gd name="connsiteY3" fmla="*/ 2076790 h 2320468"/>
              <a:gd name="connsiteX4" fmla="*/ 53771 w 3846054"/>
              <a:gd name="connsiteY4" fmla="*/ 2076790 h 2320468"/>
              <a:gd name="connsiteX5" fmla="*/ 2039238 w 3846054"/>
              <a:gd name="connsiteY5" fmla="*/ 2084052 h 2320468"/>
              <a:gd name="connsiteX6" fmla="*/ 2039237 w 3846054"/>
              <a:gd name="connsiteY6" fmla="*/ 2241626 h 2320468"/>
              <a:gd name="connsiteX7" fmla="*/ 2317660 w 3846054"/>
              <a:gd name="connsiteY7" fmla="*/ 2241626 h 2320468"/>
              <a:gd name="connsiteX8" fmla="*/ 2317661 w 3846054"/>
              <a:gd name="connsiteY8" fmla="*/ 2084052 h 2320468"/>
              <a:gd name="connsiteX9" fmla="*/ 2039238 w 3846054"/>
              <a:gd name="connsiteY9" fmla="*/ 2084052 h 2320468"/>
              <a:gd name="connsiteX10" fmla="*/ 1008454 w 3846054"/>
              <a:gd name="connsiteY10" fmla="*/ 2082068 h 2320468"/>
              <a:gd name="connsiteX11" fmla="*/ 1021325 w 3846054"/>
              <a:gd name="connsiteY11" fmla="*/ 2239643 h 2320468"/>
              <a:gd name="connsiteX12" fmla="*/ 1299748 w 3846054"/>
              <a:gd name="connsiteY12" fmla="*/ 2239643 h 2320468"/>
              <a:gd name="connsiteX13" fmla="*/ 1299748 w 3846054"/>
              <a:gd name="connsiteY13" fmla="*/ 2095000 h 2320468"/>
              <a:gd name="connsiteX14" fmla="*/ 1008454 w 3846054"/>
              <a:gd name="connsiteY14" fmla="*/ 2082068 h 2320468"/>
              <a:gd name="connsiteX15" fmla="*/ 3021222 w 3846054"/>
              <a:gd name="connsiteY15" fmla="*/ 2101366 h 2320468"/>
              <a:gd name="connsiteX16" fmla="*/ 3034093 w 3846054"/>
              <a:gd name="connsiteY16" fmla="*/ 2233077 h 2320468"/>
              <a:gd name="connsiteX17" fmla="*/ 3312516 w 3846054"/>
              <a:gd name="connsiteY17" fmla="*/ 2233077 h 2320468"/>
              <a:gd name="connsiteX18" fmla="*/ 3312516 w 3846054"/>
              <a:gd name="connsiteY18" fmla="*/ 2088434 h 2320468"/>
              <a:gd name="connsiteX19" fmla="*/ 3021222 w 3846054"/>
              <a:gd name="connsiteY19" fmla="*/ 2101366 h 2320468"/>
              <a:gd name="connsiteX20" fmla="*/ 1025016 w 3846054"/>
              <a:gd name="connsiteY20" fmla="*/ 6128 h 2320468"/>
              <a:gd name="connsiteX21" fmla="*/ 1306304 w 3846054"/>
              <a:gd name="connsiteY21" fmla="*/ 10573 h 2320468"/>
              <a:gd name="connsiteX22" fmla="*/ 2898125 w 3846054"/>
              <a:gd name="connsiteY22" fmla="*/ 17070 h 2320468"/>
              <a:gd name="connsiteX23" fmla="*/ 2889040 w 3846054"/>
              <a:gd name="connsiteY23" fmla="*/ 222111 h 2320468"/>
              <a:gd name="connsiteX24" fmla="*/ 3088938 w 3846054"/>
              <a:gd name="connsiteY24" fmla="*/ 220826 h 2320468"/>
              <a:gd name="connsiteX25" fmla="*/ 3092896 w 3846054"/>
              <a:gd name="connsiteY25" fmla="*/ 23303 h 2320468"/>
              <a:gd name="connsiteX26" fmla="*/ 3432068 w 3846054"/>
              <a:gd name="connsiteY26" fmla="*/ 22976 h 2320468"/>
              <a:gd name="connsiteX27" fmla="*/ 3468943 w 3846054"/>
              <a:gd name="connsiteY27" fmla="*/ 64039 h 2320468"/>
              <a:gd name="connsiteX28" fmla="*/ 3706950 w 3846054"/>
              <a:gd name="connsiteY28" fmla="*/ 310141 h 2320468"/>
              <a:gd name="connsiteX29" fmla="*/ 3846054 w 3846054"/>
              <a:gd name="connsiteY29" fmla="*/ 420937 h 2320468"/>
              <a:gd name="connsiteX30" fmla="*/ 3510678 w 3846054"/>
              <a:gd name="connsiteY30" fmla="*/ 731004 h 2320468"/>
              <a:gd name="connsiteX31" fmla="*/ 3519177 w 3846054"/>
              <a:gd name="connsiteY31" fmla="*/ 2303382 h 2320468"/>
              <a:gd name="connsiteX32" fmla="*/ 23605 w 3846054"/>
              <a:gd name="connsiteY32" fmla="*/ 2320468 h 2320468"/>
              <a:gd name="connsiteX33" fmla="*/ 18513 w 3846054"/>
              <a:gd name="connsiteY33" fmla="*/ 1217383 h 2320468"/>
              <a:gd name="connsiteX34" fmla="*/ 5927 w 3846054"/>
              <a:gd name="connsiteY34" fmla="*/ 477758 h 2320468"/>
              <a:gd name="connsiteX35" fmla="*/ 140399 w 3846054"/>
              <a:gd name="connsiteY35" fmla="*/ 606850 h 2320468"/>
              <a:gd name="connsiteX36" fmla="*/ 274869 w 3846054"/>
              <a:gd name="connsiteY36" fmla="*/ 467000 h 2320468"/>
              <a:gd name="connsiteX37" fmla="*/ 340737 w 3846054"/>
              <a:gd name="connsiteY37" fmla="*/ 531518 h 2320468"/>
              <a:gd name="connsiteX38" fmla="*/ 629624 w 3846054"/>
              <a:gd name="connsiteY38" fmla="*/ 254427 h 2320468"/>
              <a:gd name="connsiteX39" fmla="*/ 705353 w 3846054"/>
              <a:gd name="connsiteY39" fmla="*/ 311222 h 2320468"/>
              <a:gd name="connsiteX40" fmla="*/ 1026054 w 3846054"/>
              <a:gd name="connsiteY40" fmla="*/ 7748 h 2320468"/>
              <a:gd name="connsiteX41" fmla="*/ 1025016 w 3846054"/>
              <a:gd name="connsiteY41" fmla="*/ 6128 h 2320468"/>
              <a:gd name="connsiteX0" fmla="*/ 53771 w 3846054"/>
              <a:gd name="connsiteY0" fmla="*/ 2078680 h 2322358"/>
              <a:gd name="connsiteX1" fmla="*/ 53771 w 3846054"/>
              <a:gd name="connsiteY1" fmla="*/ 2252986 h 2322358"/>
              <a:gd name="connsiteX2" fmla="*/ 304731 w 3846054"/>
              <a:gd name="connsiteY2" fmla="*/ 2252986 h 2322358"/>
              <a:gd name="connsiteX3" fmla="*/ 304731 w 3846054"/>
              <a:gd name="connsiteY3" fmla="*/ 2078680 h 2322358"/>
              <a:gd name="connsiteX4" fmla="*/ 53771 w 3846054"/>
              <a:gd name="connsiteY4" fmla="*/ 2078680 h 2322358"/>
              <a:gd name="connsiteX5" fmla="*/ 2039238 w 3846054"/>
              <a:gd name="connsiteY5" fmla="*/ 2085942 h 2322358"/>
              <a:gd name="connsiteX6" fmla="*/ 2039237 w 3846054"/>
              <a:gd name="connsiteY6" fmla="*/ 2243516 h 2322358"/>
              <a:gd name="connsiteX7" fmla="*/ 2317660 w 3846054"/>
              <a:gd name="connsiteY7" fmla="*/ 2243516 h 2322358"/>
              <a:gd name="connsiteX8" fmla="*/ 2317661 w 3846054"/>
              <a:gd name="connsiteY8" fmla="*/ 2085942 h 2322358"/>
              <a:gd name="connsiteX9" fmla="*/ 2039238 w 3846054"/>
              <a:gd name="connsiteY9" fmla="*/ 2085942 h 2322358"/>
              <a:gd name="connsiteX10" fmla="*/ 1008454 w 3846054"/>
              <a:gd name="connsiteY10" fmla="*/ 2083958 h 2322358"/>
              <a:gd name="connsiteX11" fmla="*/ 1021325 w 3846054"/>
              <a:gd name="connsiteY11" fmla="*/ 2241533 h 2322358"/>
              <a:gd name="connsiteX12" fmla="*/ 1299748 w 3846054"/>
              <a:gd name="connsiteY12" fmla="*/ 2241533 h 2322358"/>
              <a:gd name="connsiteX13" fmla="*/ 1299748 w 3846054"/>
              <a:gd name="connsiteY13" fmla="*/ 2096890 h 2322358"/>
              <a:gd name="connsiteX14" fmla="*/ 1008454 w 3846054"/>
              <a:gd name="connsiteY14" fmla="*/ 2083958 h 2322358"/>
              <a:gd name="connsiteX15" fmla="*/ 3021222 w 3846054"/>
              <a:gd name="connsiteY15" fmla="*/ 2103256 h 2322358"/>
              <a:gd name="connsiteX16" fmla="*/ 3034093 w 3846054"/>
              <a:gd name="connsiteY16" fmla="*/ 2234967 h 2322358"/>
              <a:gd name="connsiteX17" fmla="*/ 3312516 w 3846054"/>
              <a:gd name="connsiteY17" fmla="*/ 2234967 h 2322358"/>
              <a:gd name="connsiteX18" fmla="*/ 3312516 w 3846054"/>
              <a:gd name="connsiteY18" fmla="*/ 2090324 h 2322358"/>
              <a:gd name="connsiteX19" fmla="*/ 3021222 w 3846054"/>
              <a:gd name="connsiteY19" fmla="*/ 2103256 h 2322358"/>
              <a:gd name="connsiteX20" fmla="*/ 1025016 w 3846054"/>
              <a:gd name="connsiteY20" fmla="*/ 8018 h 2322358"/>
              <a:gd name="connsiteX21" fmla="*/ 2898125 w 3846054"/>
              <a:gd name="connsiteY21" fmla="*/ 18960 h 2322358"/>
              <a:gd name="connsiteX22" fmla="*/ 2889040 w 3846054"/>
              <a:gd name="connsiteY22" fmla="*/ 224001 h 2322358"/>
              <a:gd name="connsiteX23" fmla="*/ 3088938 w 3846054"/>
              <a:gd name="connsiteY23" fmla="*/ 222716 h 2322358"/>
              <a:gd name="connsiteX24" fmla="*/ 3092896 w 3846054"/>
              <a:gd name="connsiteY24" fmla="*/ 25193 h 2322358"/>
              <a:gd name="connsiteX25" fmla="*/ 3432068 w 3846054"/>
              <a:gd name="connsiteY25" fmla="*/ 24866 h 2322358"/>
              <a:gd name="connsiteX26" fmla="*/ 3468943 w 3846054"/>
              <a:gd name="connsiteY26" fmla="*/ 65929 h 2322358"/>
              <a:gd name="connsiteX27" fmla="*/ 3706950 w 3846054"/>
              <a:gd name="connsiteY27" fmla="*/ 312031 h 2322358"/>
              <a:gd name="connsiteX28" fmla="*/ 3846054 w 3846054"/>
              <a:gd name="connsiteY28" fmla="*/ 422827 h 2322358"/>
              <a:gd name="connsiteX29" fmla="*/ 3510678 w 3846054"/>
              <a:gd name="connsiteY29" fmla="*/ 732894 h 2322358"/>
              <a:gd name="connsiteX30" fmla="*/ 3519177 w 3846054"/>
              <a:gd name="connsiteY30" fmla="*/ 2305272 h 2322358"/>
              <a:gd name="connsiteX31" fmla="*/ 23605 w 3846054"/>
              <a:gd name="connsiteY31" fmla="*/ 2322358 h 2322358"/>
              <a:gd name="connsiteX32" fmla="*/ 18513 w 3846054"/>
              <a:gd name="connsiteY32" fmla="*/ 1219273 h 2322358"/>
              <a:gd name="connsiteX33" fmla="*/ 5927 w 3846054"/>
              <a:gd name="connsiteY33" fmla="*/ 479648 h 2322358"/>
              <a:gd name="connsiteX34" fmla="*/ 140399 w 3846054"/>
              <a:gd name="connsiteY34" fmla="*/ 608740 h 2322358"/>
              <a:gd name="connsiteX35" fmla="*/ 274869 w 3846054"/>
              <a:gd name="connsiteY35" fmla="*/ 468890 h 2322358"/>
              <a:gd name="connsiteX36" fmla="*/ 340737 w 3846054"/>
              <a:gd name="connsiteY36" fmla="*/ 533408 h 2322358"/>
              <a:gd name="connsiteX37" fmla="*/ 629624 w 3846054"/>
              <a:gd name="connsiteY37" fmla="*/ 256317 h 2322358"/>
              <a:gd name="connsiteX38" fmla="*/ 705353 w 3846054"/>
              <a:gd name="connsiteY38" fmla="*/ 313112 h 2322358"/>
              <a:gd name="connsiteX39" fmla="*/ 1026054 w 3846054"/>
              <a:gd name="connsiteY39" fmla="*/ 9638 h 2322358"/>
              <a:gd name="connsiteX40" fmla="*/ 1025016 w 3846054"/>
              <a:gd name="connsiteY40" fmla="*/ 8018 h 2322358"/>
              <a:gd name="connsiteX0" fmla="*/ 53771 w 3846054"/>
              <a:gd name="connsiteY0" fmla="*/ 2078680 h 2322358"/>
              <a:gd name="connsiteX1" fmla="*/ 53771 w 3846054"/>
              <a:gd name="connsiteY1" fmla="*/ 2252986 h 2322358"/>
              <a:gd name="connsiteX2" fmla="*/ 304731 w 3846054"/>
              <a:gd name="connsiteY2" fmla="*/ 2252986 h 2322358"/>
              <a:gd name="connsiteX3" fmla="*/ 304731 w 3846054"/>
              <a:gd name="connsiteY3" fmla="*/ 2078680 h 2322358"/>
              <a:gd name="connsiteX4" fmla="*/ 53771 w 3846054"/>
              <a:gd name="connsiteY4" fmla="*/ 2078680 h 2322358"/>
              <a:gd name="connsiteX5" fmla="*/ 2039238 w 3846054"/>
              <a:gd name="connsiteY5" fmla="*/ 2085942 h 2322358"/>
              <a:gd name="connsiteX6" fmla="*/ 2039237 w 3846054"/>
              <a:gd name="connsiteY6" fmla="*/ 2243516 h 2322358"/>
              <a:gd name="connsiteX7" fmla="*/ 2317660 w 3846054"/>
              <a:gd name="connsiteY7" fmla="*/ 2243516 h 2322358"/>
              <a:gd name="connsiteX8" fmla="*/ 2317661 w 3846054"/>
              <a:gd name="connsiteY8" fmla="*/ 2085942 h 2322358"/>
              <a:gd name="connsiteX9" fmla="*/ 2039238 w 3846054"/>
              <a:gd name="connsiteY9" fmla="*/ 2085942 h 2322358"/>
              <a:gd name="connsiteX10" fmla="*/ 1008454 w 3846054"/>
              <a:gd name="connsiteY10" fmla="*/ 2083958 h 2322358"/>
              <a:gd name="connsiteX11" fmla="*/ 1021325 w 3846054"/>
              <a:gd name="connsiteY11" fmla="*/ 2241533 h 2322358"/>
              <a:gd name="connsiteX12" fmla="*/ 1299748 w 3846054"/>
              <a:gd name="connsiteY12" fmla="*/ 2241533 h 2322358"/>
              <a:gd name="connsiteX13" fmla="*/ 1299748 w 3846054"/>
              <a:gd name="connsiteY13" fmla="*/ 2096890 h 2322358"/>
              <a:gd name="connsiteX14" fmla="*/ 1008454 w 3846054"/>
              <a:gd name="connsiteY14" fmla="*/ 2083958 h 2322358"/>
              <a:gd name="connsiteX15" fmla="*/ 3021222 w 3846054"/>
              <a:gd name="connsiteY15" fmla="*/ 2103256 h 2322358"/>
              <a:gd name="connsiteX16" fmla="*/ 3034093 w 3846054"/>
              <a:gd name="connsiteY16" fmla="*/ 2234967 h 2322358"/>
              <a:gd name="connsiteX17" fmla="*/ 3312516 w 3846054"/>
              <a:gd name="connsiteY17" fmla="*/ 2234967 h 2322358"/>
              <a:gd name="connsiteX18" fmla="*/ 3312516 w 3846054"/>
              <a:gd name="connsiteY18" fmla="*/ 2090324 h 2322358"/>
              <a:gd name="connsiteX19" fmla="*/ 3021222 w 3846054"/>
              <a:gd name="connsiteY19" fmla="*/ 2103256 h 2322358"/>
              <a:gd name="connsiteX20" fmla="*/ 1025016 w 3846054"/>
              <a:gd name="connsiteY20" fmla="*/ 8018 h 2322358"/>
              <a:gd name="connsiteX21" fmla="*/ 2898125 w 3846054"/>
              <a:gd name="connsiteY21" fmla="*/ 18960 h 2322358"/>
              <a:gd name="connsiteX22" fmla="*/ 3088938 w 3846054"/>
              <a:gd name="connsiteY22" fmla="*/ 222716 h 2322358"/>
              <a:gd name="connsiteX23" fmla="*/ 3092896 w 3846054"/>
              <a:gd name="connsiteY23" fmla="*/ 25193 h 2322358"/>
              <a:gd name="connsiteX24" fmla="*/ 3432068 w 3846054"/>
              <a:gd name="connsiteY24" fmla="*/ 24866 h 2322358"/>
              <a:gd name="connsiteX25" fmla="*/ 3468943 w 3846054"/>
              <a:gd name="connsiteY25" fmla="*/ 65929 h 2322358"/>
              <a:gd name="connsiteX26" fmla="*/ 3706950 w 3846054"/>
              <a:gd name="connsiteY26" fmla="*/ 312031 h 2322358"/>
              <a:gd name="connsiteX27" fmla="*/ 3846054 w 3846054"/>
              <a:gd name="connsiteY27" fmla="*/ 422827 h 2322358"/>
              <a:gd name="connsiteX28" fmla="*/ 3510678 w 3846054"/>
              <a:gd name="connsiteY28" fmla="*/ 732894 h 2322358"/>
              <a:gd name="connsiteX29" fmla="*/ 3519177 w 3846054"/>
              <a:gd name="connsiteY29" fmla="*/ 2305272 h 2322358"/>
              <a:gd name="connsiteX30" fmla="*/ 23605 w 3846054"/>
              <a:gd name="connsiteY30" fmla="*/ 2322358 h 2322358"/>
              <a:gd name="connsiteX31" fmla="*/ 18513 w 3846054"/>
              <a:gd name="connsiteY31" fmla="*/ 1219273 h 2322358"/>
              <a:gd name="connsiteX32" fmla="*/ 5927 w 3846054"/>
              <a:gd name="connsiteY32" fmla="*/ 479648 h 2322358"/>
              <a:gd name="connsiteX33" fmla="*/ 140399 w 3846054"/>
              <a:gd name="connsiteY33" fmla="*/ 608740 h 2322358"/>
              <a:gd name="connsiteX34" fmla="*/ 274869 w 3846054"/>
              <a:gd name="connsiteY34" fmla="*/ 468890 h 2322358"/>
              <a:gd name="connsiteX35" fmla="*/ 340737 w 3846054"/>
              <a:gd name="connsiteY35" fmla="*/ 533408 h 2322358"/>
              <a:gd name="connsiteX36" fmla="*/ 629624 w 3846054"/>
              <a:gd name="connsiteY36" fmla="*/ 256317 h 2322358"/>
              <a:gd name="connsiteX37" fmla="*/ 705353 w 3846054"/>
              <a:gd name="connsiteY37" fmla="*/ 313112 h 2322358"/>
              <a:gd name="connsiteX38" fmla="*/ 1026054 w 3846054"/>
              <a:gd name="connsiteY38" fmla="*/ 9638 h 2322358"/>
              <a:gd name="connsiteX39" fmla="*/ 1025016 w 3846054"/>
              <a:gd name="connsiteY39" fmla="*/ 8018 h 2322358"/>
              <a:gd name="connsiteX0" fmla="*/ 53771 w 3846054"/>
              <a:gd name="connsiteY0" fmla="*/ 2078680 h 2322358"/>
              <a:gd name="connsiteX1" fmla="*/ 53771 w 3846054"/>
              <a:gd name="connsiteY1" fmla="*/ 2252986 h 2322358"/>
              <a:gd name="connsiteX2" fmla="*/ 304731 w 3846054"/>
              <a:gd name="connsiteY2" fmla="*/ 2252986 h 2322358"/>
              <a:gd name="connsiteX3" fmla="*/ 304731 w 3846054"/>
              <a:gd name="connsiteY3" fmla="*/ 2078680 h 2322358"/>
              <a:gd name="connsiteX4" fmla="*/ 53771 w 3846054"/>
              <a:gd name="connsiteY4" fmla="*/ 2078680 h 2322358"/>
              <a:gd name="connsiteX5" fmla="*/ 2039238 w 3846054"/>
              <a:gd name="connsiteY5" fmla="*/ 2085942 h 2322358"/>
              <a:gd name="connsiteX6" fmla="*/ 2039237 w 3846054"/>
              <a:gd name="connsiteY6" fmla="*/ 2243516 h 2322358"/>
              <a:gd name="connsiteX7" fmla="*/ 2317660 w 3846054"/>
              <a:gd name="connsiteY7" fmla="*/ 2243516 h 2322358"/>
              <a:gd name="connsiteX8" fmla="*/ 2317661 w 3846054"/>
              <a:gd name="connsiteY8" fmla="*/ 2085942 h 2322358"/>
              <a:gd name="connsiteX9" fmla="*/ 2039238 w 3846054"/>
              <a:gd name="connsiteY9" fmla="*/ 2085942 h 2322358"/>
              <a:gd name="connsiteX10" fmla="*/ 1008454 w 3846054"/>
              <a:gd name="connsiteY10" fmla="*/ 2083958 h 2322358"/>
              <a:gd name="connsiteX11" fmla="*/ 1021325 w 3846054"/>
              <a:gd name="connsiteY11" fmla="*/ 2241533 h 2322358"/>
              <a:gd name="connsiteX12" fmla="*/ 1299748 w 3846054"/>
              <a:gd name="connsiteY12" fmla="*/ 2241533 h 2322358"/>
              <a:gd name="connsiteX13" fmla="*/ 1299748 w 3846054"/>
              <a:gd name="connsiteY13" fmla="*/ 2096890 h 2322358"/>
              <a:gd name="connsiteX14" fmla="*/ 1008454 w 3846054"/>
              <a:gd name="connsiteY14" fmla="*/ 2083958 h 2322358"/>
              <a:gd name="connsiteX15" fmla="*/ 3021222 w 3846054"/>
              <a:gd name="connsiteY15" fmla="*/ 2103256 h 2322358"/>
              <a:gd name="connsiteX16" fmla="*/ 3034093 w 3846054"/>
              <a:gd name="connsiteY16" fmla="*/ 2234967 h 2322358"/>
              <a:gd name="connsiteX17" fmla="*/ 3312516 w 3846054"/>
              <a:gd name="connsiteY17" fmla="*/ 2234967 h 2322358"/>
              <a:gd name="connsiteX18" fmla="*/ 3312516 w 3846054"/>
              <a:gd name="connsiteY18" fmla="*/ 2090324 h 2322358"/>
              <a:gd name="connsiteX19" fmla="*/ 3021222 w 3846054"/>
              <a:gd name="connsiteY19" fmla="*/ 2103256 h 2322358"/>
              <a:gd name="connsiteX20" fmla="*/ 1025016 w 3846054"/>
              <a:gd name="connsiteY20" fmla="*/ 8018 h 2322358"/>
              <a:gd name="connsiteX21" fmla="*/ 2898125 w 3846054"/>
              <a:gd name="connsiteY21" fmla="*/ 18960 h 2322358"/>
              <a:gd name="connsiteX22" fmla="*/ 3092896 w 3846054"/>
              <a:gd name="connsiteY22" fmla="*/ 25193 h 2322358"/>
              <a:gd name="connsiteX23" fmla="*/ 3432068 w 3846054"/>
              <a:gd name="connsiteY23" fmla="*/ 24866 h 2322358"/>
              <a:gd name="connsiteX24" fmla="*/ 3468943 w 3846054"/>
              <a:gd name="connsiteY24" fmla="*/ 65929 h 2322358"/>
              <a:gd name="connsiteX25" fmla="*/ 3706950 w 3846054"/>
              <a:gd name="connsiteY25" fmla="*/ 312031 h 2322358"/>
              <a:gd name="connsiteX26" fmla="*/ 3846054 w 3846054"/>
              <a:gd name="connsiteY26" fmla="*/ 422827 h 2322358"/>
              <a:gd name="connsiteX27" fmla="*/ 3510678 w 3846054"/>
              <a:gd name="connsiteY27" fmla="*/ 732894 h 2322358"/>
              <a:gd name="connsiteX28" fmla="*/ 3519177 w 3846054"/>
              <a:gd name="connsiteY28" fmla="*/ 2305272 h 2322358"/>
              <a:gd name="connsiteX29" fmla="*/ 23605 w 3846054"/>
              <a:gd name="connsiteY29" fmla="*/ 2322358 h 2322358"/>
              <a:gd name="connsiteX30" fmla="*/ 18513 w 3846054"/>
              <a:gd name="connsiteY30" fmla="*/ 1219273 h 2322358"/>
              <a:gd name="connsiteX31" fmla="*/ 5927 w 3846054"/>
              <a:gd name="connsiteY31" fmla="*/ 479648 h 2322358"/>
              <a:gd name="connsiteX32" fmla="*/ 140399 w 3846054"/>
              <a:gd name="connsiteY32" fmla="*/ 608740 h 2322358"/>
              <a:gd name="connsiteX33" fmla="*/ 274869 w 3846054"/>
              <a:gd name="connsiteY33" fmla="*/ 468890 h 2322358"/>
              <a:gd name="connsiteX34" fmla="*/ 340737 w 3846054"/>
              <a:gd name="connsiteY34" fmla="*/ 533408 h 2322358"/>
              <a:gd name="connsiteX35" fmla="*/ 629624 w 3846054"/>
              <a:gd name="connsiteY35" fmla="*/ 256317 h 2322358"/>
              <a:gd name="connsiteX36" fmla="*/ 705353 w 3846054"/>
              <a:gd name="connsiteY36" fmla="*/ 313112 h 2322358"/>
              <a:gd name="connsiteX37" fmla="*/ 1026054 w 3846054"/>
              <a:gd name="connsiteY37" fmla="*/ 9638 h 2322358"/>
              <a:gd name="connsiteX38" fmla="*/ 1025016 w 3846054"/>
              <a:gd name="connsiteY38" fmla="*/ 8018 h 2322358"/>
              <a:gd name="connsiteX0" fmla="*/ 53771 w 3846054"/>
              <a:gd name="connsiteY0" fmla="*/ 2070806 h 2314484"/>
              <a:gd name="connsiteX1" fmla="*/ 53771 w 3846054"/>
              <a:gd name="connsiteY1" fmla="*/ 2245112 h 2314484"/>
              <a:gd name="connsiteX2" fmla="*/ 304731 w 3846054"/>
              <a:gd name="connsiteY2" fmla="*/ 2245112 h 2314484"/>
              <a:gd name="connsiteX3" fmla="*/ 304731 w 3846054"/>
              <a:gd name="connsiteY3" fmla="*/ 2070806 h 2314484"/>
              <a:gd name="connsiteX4" fmla="*/ 53771 w 3846054"/>
              <a:gd name="connsiteY4" fmla="*/ 2070806 h 2314484"/>
              <a:gd name="connsiteX5" fmla="*/ 2039238 w 3846054"/>
              <a:gd name="connsiteY5" fmla="*/ 2078068 h 2314484"/>
              <a:gd name="connsiteX6" fmla="*/ 2039237 w 3846054"/>
              <a:gd name="connsiteY6" fmla="*/ 2235642 h 2314484"/>
              <a:gd name="connsiteX7" fmla="*/ 2317660 w 3846054"/>
              <a:gd name="connsiteY7" fmla="*/ 2235642 h 2314484"/>
              <a:gd name="connsiteX8" fmla="*/ 2317661 w 3846054"/>
              <a:gd name="connsiteY8" fmla="*/ 2078068 h 2314484"/>
              <a:gd name="connsiteX9" fmla="*/ 2039238 w 3846054"/>
              <a:gd name="connsiteY9" fmla="*/ 2078068 h 2314484"/>
              <a:gd name="connsiteX10" fmla="*/ 1008454 w 3846054"/>
              <a:gd name="connsiteY10" fmla="*/ 2076084 h 2314484"/>
              <a:gd name="connsiteX11" fmla="*/ 1021325 w 3846054"/>
              <a:gd name="connsiteY11" fmla="*/ 2233659 h 2314484"/>
              <a:gd name="connsiteX12" fmla="*/ 1299748 w 3846054"/>
              <a:gd name="connsiteY12" fmla="*/ 2233659 h 2314484"/>
              <a:gd name="connsiteX13" fmla="*/ 1299748 w 3846054"/>
              <a:gd name="connsiteY13" fmla="*/ 2089016 h 2314484"/>
              <a:gd name="connsiteX14" fmla="*/ 1008454 w 3846054"/>
              <a:gd name="connsiteY14" fmla="*/ 2076084 h 2314484"/>
              <a:gd name="connsiteX15" fmla="*/ 3021222 w 3846054"/>
              <a:gd name="connsiteY15" fmla="*/ 2095382 h 2314484"/>
              <a:gd name="connsiteX16" fmla="*/ 3034093 w 3846054"/>
              <a:gd name="connsiteY16" fmla="*/ 2227093 h 2314484"/>
              <a:gd name="connsiteX17" fmla="*/ 3312516 w 3846054"/>
              <a:gd name="connsiteY17" fmla="*/ 2227093 h 2314484"/>
              <a:gd name="connsiteX18" fmla="*/ 3312516 w 3846054"/>
              <a:gd name="connsiteY18" fmla="*/ 2082450 h 2314484"/>
              <a:gd name="connsiteX19" fmla="*/ 3021222 w 3846054"/>
              <a:gd name="connsiteY19" fmla="*/ 2095382 h 2314484"/>
              <a:gd name="connsiteX20" fmla="*/ 1025016 w 3846054"/>
              <a:gd name="connsiteY20" fmla="*/ 144 h 2314484"/>
              <a:gd name="connsiteX21" fmla="*/ 3092896 w 3846054"/>
              <a:gd name="connsiteY21" fmla="*/ 17319 h 2314484"/>
              <a:gd name="connsiteX22" fmla="*/ 3432068 w 3846054"/>
              <a:gd name="connsiteY22" fmla="*/ 16992 h 2314484"/>
              <a:gd name="connsiteX23" fmla="*/ 3468943 w 3846054"/>
              <a:gd name="connsiteY23" fmla="*/ 58055 h 2314484"/>
              <a:gd name="connsiteX24" fmla="*/ 3706950 w 3846054"/>
              <a:gd name="connsiteY24" fmla="*/ 304157 h 2314484"/>
              <a:gd name="connsiteX25" fmla="*/ 3846054 w 3846054"/>
              <a:gd name="connsiteY25" fmla="*/ 414953 h 2314484"/>
              <a:gd name="connsiteX26" fmla="*/ 3510678 w 3846054"/>
              <a:gd name="connsiteY26" fmla="*/ 725020 h 2314484"/>
              <a:gd name="connsiteX27" fmla="*/ 3519177 w 3846054"/>
              <a:gd name="connsiteY27" fmla="*/ 2297398 h 2314484"/>
              <a:gd name="connsiteX28" fmla="*/ 23605 w 3846054"/>
              <a:gd name="connsiteY28" fmla="*/ 2314484 h 2314484"/>
              <a:gd name="connsiteX29" fmla="*/ 18513 w 3846054"/>
              <a:gd name="connsiteY29" fmla="*/ 1211399 h 2314484"/>
              <a:gd name="connsiteX30" fmla="*/ 5927 w 3846054"/>
              <a:gd name="connsiteY30" fmla="*/ 471774 h 2314484"/>
              <a:gd name="connsiteX31" fmla="*/ 140399 w 3846054"/>
              <a:gd name="connsiteY31" fmla="*/ 600866 h 2314484"/>
              <a:gd name="connsiteX32" fmla="*/ 274869 w 3846054"/>
              <a:gd name="connsiteY32" fmla="*/ 461016 h 2314484"/>
              <a:gd name="connsiteX33" fmla="*/ 340737 w 3846054"/>
              <a:gd name="connsiteY33" fmla="*/ 525534 h 2314484"/>
              <a:gd name="connsiteX34" fmla="*/ 629624 w 3846054"/>
              <a:gd name="connsiteY34" fmla="*/ 248443 h 2314484"/>
              <a:gd name="connsiteX35" fmla="*/ 705353 w 3846054"/>
              <a:gd name="connsiteY35" fmla="*/ 305238 h 2314484"/>
              <a:gd name="connsiteX36" fmla="*/ 1026054 w 3846054"/>
              <a:gd name="connsiteY36" fmla="*/ 1764 h 2314484"/>
              <a:gd name="connsiteX37" fmla="*/ 1025016 w 3846054"/>
              <a:gd name="connsiteY37" fmla="*/ 144 h 2314484"/>
              <a:gd name="connsiteX0" fmla="*/ 53771 w 3846054"/>
              <a:gd name="connsiteY0" fmla="*/ 2070805 h 2314483"/>
              <a:gd name="connsiteX1" fmla="*/ 53771 w 3846054"/>
              <a:gd name="connsiteY1" fmla="*/ 2245111 h 2314483"/>
              <a:gd name="connsiteX2" fmla="*/ 304731 w 3846054"/>
              <a:gd name="connsiteY2" fmla="*/ 2245111 h 2314483"/>
              <a:gd name="connsiteX3" fmla="*/ 304731 w 3846054"/>
              <a:gd name="connsiteY3" fmla="*/ 2070805 h 2314483"/>
              <a:gd name="connsiteX4" fmla="*/ 53771 w 3846054"/>
              <a:gd name="connsiteY4" fmla="*/ 2070805 h 2314483"/>
              <a:gd name="connsiteX5" fmla="*/ 2039238 w 3846054"/>
              <a:gd name="connsiteY5" fmla="*/ 2078067 h 2314483"/>
              <a:gd name="connsiteX6" fmla="*/ 2039237 w 3846054"/>
              <a:gd name="connsiteY6" fmla="*/ 2235641 h 2314483"/>
              <a:gd name="connsiteX7" fmla="*/ 2317660 w 3846054"/>
              <a:gd name="connsiteY7" fmla="*/ 2235641 h 2314483"/>
              <a:gd name="connsiteX8" fmla="*/ 2317661 w 3846054"/>
              <a:gd name="connsiteY8" fmla="*/ 2078067 h 2314483"/>
              <a:gd name="connsiteX9" fmla="*/ 2039238 w 3846054"/>
              <a:gd name="connsiteY9" fmla="*/ 2078067 h 2314483"/>
              <a:gd name="connsiteX10" fmla="*/ 1008454 w 3846054"/>
              <a:gd name="connsiteY10" fmla="*/ 2076083 h 2314483"/>
              <a:gd name="connsiteX11" fmla="*/ 1021325 w 3846054"/>
              <a:gd name="connsiteY11" fmla="*/ 2233658 h 2314483"/>
              <a:gd name="connsiteX12" fmla="*/ 1299748 w 3846054"/>
              <a:gd name="connsiteY12" fmla="*/ 2233658 h 2314483"/>
              <a:gd name="connsiteX13" fmla="*/ 1299748 w 3846054"/>
              <a:gd name="connsiteY13" fmla="*/ 2089015 h 2314483"/>
              <a:gd name="connsiteX14" fmla="*/ 1008454 w 3846054"/>
              <a:gd name="connsiteY14" fmla="*/ 2076083 h 2314483"/>
              <a:gd name="connsiteX15" fmla="*/ 3021222 w 3846054"/>
              <a:gd name="connsiteY15" fmla="*/ 2095381 h 2314483"/>
              <a:gd name="connsiteX16" fmla="*/ 3034093 w 3846054"/>
              <a:gd name="connsiteY16" fmla="*/ 2227092 h 2314483"/>
              <a:gd name="connsiteX17" fmla="*/ 3312516 w 3846054"/>
              <a:gd name="connsiteY17" fmla="*/ 2227092 h 2314483"/>
              <a:gd name="connsiteX18" fmla="*/ 3312516 w 3846054"/>
              <a:gd name="connsiteY18" fmla="*/ 2082449 h 2314483"/>
              <a:gd name="connsiteX19" fmla="*/ 3021222 w 3846054"/>
              <a:gd name="connsiteY19" fmla="*/ 2095381 h 2314483"/>
              <a:gd name="connsiteX20" fmla="*/ 1025016 w 3846054"/>
              <a:gd name="connsiteY20" fmla="*/ 143 h 2314483"/>
              <a:gd name="connsiteX21" fmla="*/ 3432068 w 3846054"/>
              <a:gd name="connsiteY21" fmla="*/ 16991 h 2314483"/>
              <a:gd name="connsiteX22" fmla="*/ 3468943 w 3846054"/>
              <a:gd name="connsiteY22" fmla="*/ 58054 h 2314483"/>
              <a:gd name="connsiteX23" fmla="*/ 3706950 w 3846054"/>
              <a:gd name="connsiteY23" fmla="*/ 304156 h 2314483"/>
              <a:gd name="connsiteX24" fmla="*/ 3846054 w 3846054"/>
              <a:gd name="connsiteY24" fmla="*/ 414952 h 2314483"/>
              <a:gd name="connsiteX25" fmla="*/ 3510678 w 3846054"/>
              <a:gd name="connsiteY25" fmla="*/ 725019 h 2314483"/>
              <a:gd name="connsiteX26" fmla="*/ 3519177 w 3846054"/>
              <a:gd name="connsiteY26" fmla="*/ 2297397 h 2314483"/>
              <a:gd name="connsiteX27" fmla="*/ 23605 w 3846054"/>
              <a:gd name="connsiteY27" fmla="*/ 2314483 h 2314483"/>
              <a:gd name="connsiteX28" fmla="*/ 18513 w 3846054"/>
              <a:gd name="connsiteY28" fmla="*/ 1211398 h 2314483"/>
              <a:gd name="connsiteX29" fmla="*/ 5927 w 3846054"/>
              <a:gd name="connsiteY29" fmla="*/ 471773 h 2314483"/>
              <a:gd name="connsiteX30" fmla="*/ 140399 w 3846054"/>
              <a:gd name="connsiteY30" fmla="*/ 600865 h 2314483"/>
              <a:gd name="connsiteX31" fmla="*/ 274869 w 3846054"/>
              <a:gd name="connsiteY31" fmla="*/ 461015 h 2314483"/>
              <a:gd name="connsiteX32" fmla="*/ 340737 w 3846054"/>
              <a:gd name="connsiteY32" fmla="*/ 525533 h 2314483"/>
              <a:gd name="connsiteX33" fmla="*/ 629624 w 3846054"/>
              <a:gd name="connsiteY33" fmla="*/ 248442 h 2314483"/>
              <a:gd name="connsiteX34" fmla="*/ 705353 w 3846054"/>
              <a:gd name="connsiteY34" fmla="*/ 305237 h 2314483"/>
              <a:gd name="connsiteX35" fmla="*/ 1026054 w 3846054"/>
              <a:gd name="connsiteY35" fmla="*/ 1763 h 2314483"/>
              <a:gd name="connsiteX36" fmla="*/ 1025016 w 3846054"/>
              <a:gd name="connsiteY36" fmla="*/ 143 h 2314483"/>
              <a:gd name="connsiteX0" fmla="*/ 37955 w 3830238"/>
              <a:gd name="connsiteY0" fmla="*/ 2070805 h 2314483"/>
              <a:gd name="connsiteX1" fmla="*/ 37955 w 3830238"/>
              <a:gd name="connsiteY1" fmla="*/ 2245111 h 2314483"/>
              <a:gd name="connsiteX2" fmla="*/ 288915 w 3830238"/>
              <a:gd name="connsiteY2" fmla="*/ 2245111 h 2314483"/>
              <a:gd name="connsiteX3" fmla="*/ 288915 w 3830238"/>
              <a:gd name="connsiteY3" fmla="*/ 2070805 h 2314483"/>
              <a:gd name="connsiteX4" fmla="*/ 37955 w 3830238"/>
              <a:gd name="connsiteY4" fmla="*/ 2070805 h 2314483"/>
              <a:gd name="connsiteX5" fmla="*/ 2023422 w 3830238"/>
              <a:gd name="connsiteY5" fmla="*/ 2078067 h 2314483"/>
              <a:gd name="connsiteX6" fmla="*/ 2023421 w 3830238"/>
              <a:gd name="connsiteY6" fmla="*/ 2235641 h 2314483"/>
              <a:gd name="connsiteX7" fmla="*/ 2301844 w 3830238"/>
              <a:gd name="connsiteY7" fmla="*/ 2235641 h 2314483"/>
              <a:gd name="connsiteX8" fmla="*/ 2301845 w 3830238"/>
              <a:gd name="connsiteY8" fmla="*/ 2078067 h 2314483"/>
              <a:gd name="connsiteX9" fmla="*/ 2023422 w 3830238"/>
              <a:gd name="connsiteY9" fmla="*/ 2078067 h 2314483"/>
              <a:gd name="connsiteX10" fmla="*/ 992638 w 3830238"/>
              <a:gd name="connsiteY10" fmla="*/ 2076083 h 2314483"/>
              <a:gd name="connsiteX11" fmla="*/ 1005509 w 3830238"/>
              <a:gd name="connsiteY11" fmla="*/ 2233658 h 2314483"/>
              <a:gd name="connsiteX12" fmla="*/ 1283932 w 3830238"/>
              <a:gd name="connsiteY12" fmla="*/ 2233658 h 2314483"/>
              <a:gd name="connsiteX13" fmla="*/ 1283932 w 3830238"/>
              <a:gd name="connsiteY13" fmla="*/ 2089015 h 2314483"/>
              <a:gd name="connsiteX14" fmla="*/ 992638 w 3830238"/>
              <a:gd name="connsiteY14" fmla="*/ 2076083 h 2314483"/>
              <a:gd name="connsiteX15" fmla="*/ 3005406 w 3830238"/>
              <a:gd name="connsiteY15" fmla="*/ 2095381 h 2314483"/>
              <a:gd name="connsiteX16" fmla="*/ 3018277 w 3830238"/>
              <a:gd name="connsiteY16" fmla="*/ 2227092 h 2314483"/>
              <a:gd name="connsiteX17" fmla="*/ 3296700 w 3830238"/>
              <a:gd name="connsiteY17" fmla="*/ 2227092 h 2314483"/>
              <a:gd name="connsiteX18" fmla="*/ 3296700 w 3830238"/>
              <a:gd name="connsiteY18" fmla="*/ 2082449 h 2314483"/>
              <a:gd name="connsiteX19" fmla="*/ 3005406 w 3830238"/>
              <a:gd name="connsiteY19" fmla="*/ 2095381 h 2314483"/>
              <a:gd name="connsiteX20" fmla="*/ 1009200 w 3830238"/>
              <a:gd name="connsiteY20" fmla="*/ 143 h 2314483"/>
              <a:gd name="connsiteX21" fmla="*/ 3416252 w 3830238"/>
              <a:gd name="connsiteY21" fmla="*/ 16991 h 2314483"/>
              <a:gd name="connsiteX22" fmla="*/ 3453127 w 3830238"/>
              <a:gd name="connsiteY22" fmla="*/ 58054 h 2314483"/>
              <a:gd name="connsiteX23" fmla="*/ 3691134 w 3830238"/>
              <a:gd name="connsiteY23" fmla="*/ 304156 h 2314483"/>
              <a:gd name="connsiteX24" fmla="*/ 3830238 w 3830238"/>
              <a:gd name="connsiteY24" fmla="*/ 414952 h 2314483"/>
              <a:gd name="connsiteX25" fmla="*/ 3494862 w 3830238"/>
              <a:gd name="connsiteY25" fmla="*/ 725019 h 2314483"/>
              <a:gd name="connsiteX26" fmla="*/ 3503361 w 3830238"/>
              <a:gd name="connsiteY26" fmla="*/ 2297397 h 2314483"/>
              <a:gd name="connsiteX27" fmla="*/ 7789 w 3830238"/>
              <a:gd name="connsiteY27" fmla="*/ 2314483 h 2314483"/>
              <a:gd name="connsiteX28" fmla="*/ 2697 w 3830238"/>
              <a:gd name="connsiteY28" fmla="*/ 1211398 h 2314483"/>
              <a:gd name="connsiteX29" fmla="*/ 9501 w 3830238"/>
              <a:gd name="connsiteY29" fmla="*/ 523723 h 2314483"/>
              <a:gd name="connsiteX30" fmla="*/ 124583 w 3830238"/>
              <a:gd name="connsiteY30" fmla="*/ 600865 h 2314483"/>
              <a:gd name="connsiteX31" fmla="*/ 259053 w 3830238"/>
              <a:gd name="connsiteY31" fmla="*/ 461015 h 2314483"/>
              <a:gd name="connsiteX32" fmla="*/ 324921 w 3830238"/>
              <a:gd name="connsiteY32" fmla="*/ 525533 h 2314483"/>
              <a:gd name="connsiteX33" fmla="*/ 613808 w 3830238"/>
              <a:gd name="connsiteY33" fmla="*/ 248442 h 2314483"/>
              <a:gd name="connsiteX34" fmla="*/ 689537 w 3830238"/>
              <a:gd name="connsiteY34" fmla="*/ 305237 h 2314483"/>
              <a:gd name="connsiteX35" fmla="*/ 1010238 w 3830238"/>
              <a:gd name="connsiteY35" fmla="*/ 1763 h 2314483"/>
              <a:gd name="connsiteX36" fmla="*/ 1009200 w 3830238"/>
              <a:gd name="connsiteY36" fmla="*/ 143 h 2314483"/>
              <a:gd name="connsiteX0" fmla="*/ 37955 w 3830238"/>
              <a:gd name="connsiteY0" fmla="*/ 2070805 h 2314483"/>
              <a:gd name="connsiteX1" fmla="*/ 37955 w 3830238"/>
              <a:gd name="connsiteY1" fmla="*/ 2245111 h 2314483"/>
              <a:gd name="connsiteX2" fmla="*/ 288915 w 3830238"/>
              <a:gd name="connsiteY2" fmla="*/ 2245111 h 2314483"/>
              <a:gd name="connsiteX3" fmla="*/ 288915 w 3830238"/>
              <a:gd name="connsiteY3" fmla="*/ 2070805 h 2314483"/>
              <a:gd name="connsiteX4" fmla="*/ 37955 w 3830238"/>
              <a:gd name="connsiteY4" fmla="*/ 2070805 h 2314483"/>
              <a:gd name="connsiteX5" fmla="*/ 2023422 w 3830238"/>
              <a:gd name="connsiteY5" fmla="*/ 2078067 h 2314483"/>
              <a:gd name="connsiteX6" fmla="*/ 2023421 w 3830238"/>
              <a:gd name="connsiteY6" fmla="*/ 2235641 h 2314483"/>
              <a:gd name="connsiteX7" fmla="*/ 2301844 w 3830238"/>
              <a:gd name="connsiteY7" fmla="*/ 2235641 h 2314483"/>
              <a:gd name="connsiteX8" fmla="*/ 2301845 w 3830238"/>
              <a:gd name="connsiteY8" fmla="*/ 2078067 h 2314483"/>
              <a:gd name="connsiteX9" fmla="*/ 2023422 w 3830238"/>
              <a:gd name="connsiteY9" fmla="*/ 2078067 h 2314483"/>
              <a:gd name="connsiteX10" fmla="*/ 992638 w 3830238"/>
              <a:gd name="connsiteY10" fmla="*/ 2076083 h 2314483"/>
              <a:gd name="connsiteX11" fmla="*/ 1005509 w 3830238"/>
              <a:gd name="connsiteY11" fmla="*/ 2233658 h 2314483"/>
              <a:gd name="connsiteX12" fmla="*/ 1283932 w 3830238"/>
              <a:gd name="connsiteY12" fmla="*/ 2233658 h 2314483"/>
              <a:gd name="connsiteX13" fmla="*/ 1283932 w 3830238"/>
              <a:gd name="connsiteY13" fmla="*/ 2089015 h 2314483"/>
              <a:gd name="connsiteX14" fmla="*/ 992638 w 3830238"/>
              <a:gd name="connsiteY14" fmla="*/ 2076083 h 2314483"/>
              <a:gd name="connsiteX15" fmla="*/ 3005406 w 3830238"/>
              <a:gd name="connsiteY15" fmla="*/ 2095381 h 2314483"/>
              <a:gd name="connsiteX16" fmla="*/ 3018277 w 3830238"/>
              <a:gd name="connsiteY16" fmla="*/ 2227092 h 2314483"/>
              <a:gd name="connsiteX17" fmla="*/ 3296700 w 3830238"/>
              <a:gd name="connsiteY17" fmla="*/ 2227092 h 2314483"/>
              <a:gd name="connsiteX18" fmla="*/ 3296700 w 3830238"/>
              <a:gd name="connsiteY18" fmla="*/ 2082449 h 2314483"/>
              <a:gd name="connsiteX19" fmla="*/ 3005406 w 3830238"/>
              <a:gd name="connsiteY19" fmla="*/ 2095381 h 2314483"/>
              <a:gd name="connsiteX20" fmla="*/ 1009200 w 3830238"/>
              <a:gd name="connsiteY20" fmla="*/ 143 h 2314483"/>
              <a:gd name="connsiteX21" fmla="*/ 3416252 w 3830238"/>
              <a:gd name="connsiteY21" fmla="*/ 16991 h 2314483"/>
              <a:gd name="connsiteX22" fmla="*/ 3453127 w 3830238"/>
              <a:gd name="connsiteY22" fmla="*/ 58054 h 2314483"/>
              <a:gd name="connsiteX23" fmla="*/ 3691134 w 3830238"/>
              <a:gd name="connsiteY23" fmla="*/ 304156 h 2314483"/>
              <a:gd name="connsiteX24" fmla="*/ 3830238 w 3830238"/>
              <a:gd name="connsiteY24" fmla="*/ 414952 h 2314483"/>
              <a:gd name="connsiteX25" fmla="*/ 3494862 w 3830238"/>
              <a:gd name="connsiteY25" fmla="*/ 725019 h 2314483"/>
              <a:gd name="connsiteX26" fmla="*/ 3503361 w 3830238"/>
              <a:gd name="connsiteY26" fmla="*/ 2297397 h 2314483"/>
              <a:gd name="connsiteX27" fmla="*/ 7789 w 3830238"/>
              <a:gd name="connsiteY27" fmla="*/ 2314483 h 2314483"/>
              <a:gd name="connsiteX28" fmla="*/ 2697 w 3830238"/>
              <a:gd name="connsiteY28" fmla="*/ 1211398 h 2314483"/>
              <a:gd name="connsiteX29" fmla="*/ 9501 w 3830238"/>
              <a:gd name="connsiteY29" fmla="*/ 523723 h 2314483"/>
              <a:gd name="connsiteX30" fmla="*/ 163363 w 3830238"/>
              <a:gd name="connsiteY30" fmla="*/ 600865 h 2314483"/>
              <a:gd name="connsiteX31" fmla="*/ 259053 w 3830238"/>
              <a:gd name="connsiteY31" fmla="*/ 461015 h 2314483"/>
              <a:gd name="connsiteX32" fmla="*/ 324921 w 3830238"/>
              <a:gd name="connsiteY32" fmla="*/ 525533 h 2314483"/>
              <a:gd name="connsiteX33" fmla="*/ 613808 w 3830238"/>
              <a:gd name="connsiteY33" fmla="*/ 248442 h 2314483"/>
              <a:gd name="connsiteX34" fmla="*/ 689537 w 3830238"/>
              <a:gd name="connsiteY34" fmla="*/ 305237 h 2314483"/>
              <a:gd name="connsiteX35" fmla="*/ 1010238 w 3830238"/>
              <a:gd name="connsiteY35" fmla="*/ 1763 h 2314483"/>
              <a:gd name="connsiteX36" fmla="*/ 1009200 w 3830238"/>
              <a:gd name="connsiteY36" fmla="*/ 143 h 2314483"/>
              <a:gd name="connsiteX0" fmla="*/ 37955 w 3830238"/>
              <a:gd name="connsiteY0" fmla="*/ 2070805 h 2314483"/>
              <a:gd name="connsiteX1" fmla="*/ 37955 w 3830238"/>
              <a:gd name="connsiteY1" fmla="*/ 2245111 h 2314483"/>
              <a:gd name="connsiteX2" fmla="*/ 288915 w 3830238"/>
              <a:gd name="connsiteY2" fmla="*/ 2245111 h 2314483"/>
              <a:gd name="connsiteX3" fmla="*/ 288915 w 3830238"/>
              <a:gd name="connsiteY3" fmla="*/ 2070805 h 2314483"/>
              <a:gd name="connsiteX4" fmla="*/ 37955 w 3830238"/>
              <a:gd name="connsiteY4" fmla="*/ 2070805 h 2314483"/>
              <a:gd name="connsiteX5" fmla="*/ 2023422 w 3830238"/>
              <a:gd name="connsiteY5" fmla="*/ 2078067 h 2314483"/>
              <a:gd name="connsiteX6" fmla="*/ 2023421 w 3830238"/>
              <a:gd name="connsiteY6" fmla="*/ 2235641 h 2314483"/>
              <a:gd name="connsiteX7" fmla="*/ 2301844 w 3830238"/>
              <a:gd name="connsiteY7" fmla="*/ 2235641 h 2314483"/>
              <a:gd name="connsiteX8" fmla="*/ 2301845 w 3830238"/>
              <a:gd name="connsiteY8" fmla="*/ 2078067 h 2314483"/>
              <a:gd name="connsiteX9" fmla="*/ 2023422 w 3830238"/>
              <a:gd name="connsiteY9" fmla="*/ 2078067 h 2314483"/>
              <a:gd name="connsiteX10" fmla="*/ 992638 w 3830238"/>
              <a:gd name="connsiteY10" fmla="*/ 2076083 h 2314483"/>
              <a:gd name="connsiteX11" fmla="*/ 1005509 w 3830238"/>
              <a:gd name="connsiteY11" fmla="*/ 2233658 h 2314483"/>
              <a:gd name="connsiteX12" fmla="*/ 1283932 w 3830238"/>
              <a:gd name="connsiteY12" fmla="*/ 2233658 h 2314483"/>
              <a:gd name="connsiteX13" fmla="*/ 1283932 w 3830238"/>
              <a:gd name="connsiteY13" fmla="*/ 2089015 h 2314483"/>
              <a:gd name="connsiteX14" fmla="*/ 992638 w 3830238"/>
              <a:gd name="connsiteY14" fmla="*/ 2076083 h 2314483"/>
              <a:gd name="connsiteX15" fmla="*/ 3005406 w 3830238"/>
              <a:gd name="connsiteY15" fmla="*/ 2095381 h 2314483"/>
              <a:gd name="connsiteX16" fmla="*/ 3018277 w 3830238"/>
              <a:gd name="connsiteY16" fmla="*/ 2227092 h 2314483"/>
              <a:gd name="connsiteX17" fmla="*/ 3296700 w 3830238"/>
              <a:gd name="connsiteY17" fmla="*/ 2227092 h 2314483"/>
              <a:gd name="connsiteX18" fmla="*/ 3296700 w 3830238"/>
              <a:gd name="connsiteY18" fmla="*/ 2082449 h 2314483"/>
              <a:gd name="connsiteX19" fmla="*/ 3005406 w 3830238"/>
              <a:gd name="connsiteY19" fmla="*/ 2095381 h 2314483"/>
              <a:gd name="connsiteX20" fmla="*/ 1009200 w 3830238"/>
              <a:gd name="connsiteY20" fmla="*/ 143 h 2314483"/>
              <a:gd name="connsiteX21" fmla="*/ 3416252 w 3830238"/>
              <a:gd name="connsiteY21" fmla="*/ 16991 h 2314483"/>
              <a:gd name="connsiteX22" fmla="*/ 3453127 w 3830238"/>
              <a:gd name="connsiteY22" fmla="*/ 58054 h 2314483"/>
              <a:gd name="connsiteX23" fmla="*/ 3691134 w 3830238"/>
              <a:gd name="connsiteY23" fmla="*/ 304156 h 2314483"/>
              <a:gd name="connsiteX24" fmla="*/ 3830238 w 3830238"/>
              <a:gd name="connsiteY24" fmla="*/ 414952 h 2314483"/>
              <a:gd name="connsiteX25" fmla="*/ 3494862 w 3830238"/>
              <a:gd name="connsiteY25" fmla="*/ 725019 h 2314483"/>
              <a:gd name="connsiteX26" fmla="*/ 3503361 w 3830238"/>
              <a:gd name="connsiteY26" fmla="*/ 2297397 h 2314483"/>
              <a:gd name="connsiteX27" fmla="*/ 7789 w 3830238"/>
              <a:gd name="connsiteY27" fmla="*/ 2314483 h 2314483"/>
              <a:gd name="connsiteX28" fmla="*/ 2697 w 3830238"/>
              <a:gd name="connsiteY28" fmla="*/ 1211398 h 2314483"/>
              <a:gd name="connsiteX29" fmla="*/ 9501 w 3830238"/>
              <a:gd name="connsiteY29" fmla="*/ 523723 h 2314483"/>
              <a:gd name="connsiteX30" fmla="*/ 150437 w 3830238"/>
              <a:gd name="connsiteY30" fmla="*/ 594372 h 2314483"/>
              <a:gd name="connsiteX31" fmla="*/ 259053 w 3830238"/>
              <a:gd name="connsiteY31" fmla="*/ 461015 h 2314483"/>
              <a:gd name="connsiteX32" fmla="*/ 324921 w 3830238"/>
              <a:gd name="connsiteY32" fmla="*/ 525533 h 2314483"/>
              <a:gd name="connsiteX33" fmla="*/ 613808 w 3830238"/>
              <a:gd name="connsiteY33" fmla="*/ 248442 h 2314483"/>
              <a:gd name="connsiteX34" fmla="*/ 689537 w 3830238"/>
              <a:gd name="connsiteY34" fmla="*/ 305237 h 2314483"/>
              <a:gd name="connsiteX35" fmla="*/ 1010238 w 3830238"/>
              <a:gd name="connsiteY35" fmla="*/ 1763 h 2314483"/>
              <a:gd name="connsiteX36" fmla="*/ 1009200 w 3830238"/>
              <a:gd name="connsiteY36" fmla="*/ 143 h 2314483"/>
              <a:gd name="connsiteX0" fmla="*/ 35370 w 3827653"/>
              <a:gd name="connsiteY0" fmla="*/ 2070805 h 2314483"/>
              <a:gd name="connsiteX1" fmla="*/ 35370 w 3827653"/>
              <a:gd name="connsiteY1" fmla="*/ 2245111 h 2314483"/>
              <a:gd name="connsiteX2" fmla="*/ 286330 w 3827653"/>
              <a:gd name="connsiteY2" fmla="*/ 2245111 h 2314483"/>
              <a:gd name="connsiteX3" fmla="*/ 286330 w 3827653"/>
              <a:gd name="connsiteY3" fmla="*/ 2070805 h 2314483"/>
              <a:gd name="connsiteX4" fmla="*/ 35370 w 3827653"/>
              <a:gd name="connsiteY4" fmla="*/ 2070805 h 2314483"/>
              <a:gd name="connsiteX5" fmla="*/ 2020837 w 3827653"/>
              <a:gd name="connsiteY5" fmla="*/ 2078067 h 2314483"/>
              <a:gd name="connsiteX6" fmla="*/ 2020836 w 3827653"/>
              <a:gd name="connsiteY6" fmla="*/ 2235641 h 2314483"/>
              <a:gd name="connsiteX7" fmla="*/ 2299259 w 3827653"/>
              <a:gd name="connsiteY7" fmla="*/ 2235641 h 2314483"/>
              <a:gd name="connsiteX8" fmla="*/ 2299260 w 3827653"/>
              <a:gd name="connsiteY8" fmla="*/ 2078067 h 2314483"/>
              <a:gd name="connsiteX9" fmla="*/ 2020837 w 3827653"/>
              <a:gd name="connsiteY9" fmla="*/ 2078067 h 2314483"/>
              <a:gd name="connsiteX10" fmla="*/ 990053 w 3827653"/>
              <a:gd name="connsiteY10" fmla="*/ 2076083 h 2314483"/>
              <a:gd name="connsiteX11" fmla="*/ 1002924 w 3827653"/>
              <a:gd name="connsiteY11" fmla="*/ 2233658 h 2314483"/>
              <a:gd name="connsiteX12" fmla="*/ 1281347 w 3827653"/>
              <a:gd name="connsiteY12" fmla="*/ 2233658 h 2314483"/>
              <a:gd name="connsiteX13" fmla="*/ 1281347 w 3827653"/>
              <a:gd name="connsiteY13" fmla="*/ 2089015 h 2314483"/>
              <a:gd name="connsiteX14" fmla="*/ 990053 w 3827653"/>
              <a:gd name="connsiteY14" fmla="*/ 2076083 h 2314483"/>
              <a:gd name="connsiteX15" fmla="*/ 3002821 w 3827653"/>
              <a:gd name="connsiteY15" fmla="*/ 2095381 h 2314483"/>
              <a:gd name="connsiteX16" fmla="*/ 3015692 w 3827653"/>
              <a:gd name="connsiteY16" fmla="*/ 2227092 h 2314483"/>
              <a:gd name="connsiteX17" fmla="*/ 3294115 w 3827653"/>
              <a:gd name="connsiteY17" fmla="*/ 2227092 h 2314483"/>
              <a:gd name="connsiteX18" fmla="*/ 3294115 w 3827653"/>
              <a:gd name="connsiteY18" fmla="*/ 2082449 h 2314483"/>
              <a:gd name="connsiteX19" fmla="*/ 3002821 w 3827653"/>
              <a:gd name="connsiteY19" fmla="*/ 2095381 h 2314483"/>
              <a:gd name="connsiteX20" fmla="*/ 1006615 w 3827653"/>
              <a:gd name="connsiteY20" fmla="*/ 143 h 2314483"/>
              <a:gd name="connsiteX21" fmla="*/ 3413667 w 3827653"/>
              <a:gd name="connsiteY21" fmla="*/ 16991 h 2314483"/>
              <a:gd name="connsiteX22" fmla="*/ 3450542 w 3827653"/>
              <a:gd name="connsiteY22" fmla="*/ 58054 h 2314483"/>
              <a:gd name="connsiteX23" fmla="*/ 3688549 w 3827653"/>
              <a:gd name="connsiteY23" fmla="*/ 304156 h 2314483"/>
              <a:gd name="connsiteX24" fmla="*/ 3827653 w 3827653"/>
              <a:gd name="connsiteY24" fmla="*/ 414952 h 2314483"/>
              <a:gd name="connsiteX25" fmla="*/ 3492277 w 3827653"/>
              <a:gd name="connsiteY25" fmla="*/ 725019 h 2314483"/>
              <a:gd name="connsiteX26" fmla="*/ 3500776 w 3827653"/>
              <a:gd name="connsiteY26" fmla="*/ 2297397 h 2314483"/>
              <a:gd name="connsiteX27" fmla="*/ 5204 w 3827653"/>
              <a:gd name="connsiteY27" fmla="*/ 2314483 h 2314483"/>
              <a:gd name="connsiteX28" fmla="*/ 112 w 3827653"/>
              <a:gd name="connsiteY28" fmla="*/ 1211398 h 2314483"/>
              <a:gd name="connsiteX29" fmla="*/ 26306 w 3827653"/>
              <a:gd name="connsiteY29" fmla="*/ 510736 h 2314483"/>
              <a:gd name="connsiteX30" fmla="*/ 147852 w 3827653"/>
              <a:gd name="connsiteY30" fmla="*/ 594372 h 2314483"/>
              <a:gd name="connsiteX31" fmla="*/ 256468 w 3827653"/>
              <a:gd name="connsiteY31" fmla="*/ 461015 h 2314483"/>
              <a:gd name="connsiteX32" fmla="*/ 322336 w 3827653"/>
              <a:gd name="connsiteY32" fmla="*/ 525533 h 2314483"/>
              <a:gd name="connsiteX33" fmla="*/ 611223 w 3827653"/>
              <a:gd name="connsiteY33" fmla="*/ 248442 h 2314483"/>
              <a:gd name="connsiteX34" fmla="*/ 686952 w 3827653"/>
              <a:gd name="connsiteY34" fmla="*/ 305237 h 2314483"/>
              <a:gd name="connsiteX35" fmla="*/ 1007653 w 3827653"/>
              <a:gd name="connsiteY35" fmla="*/ 1763 h 2314483"/>
              <a:gd name="connsiteX36" fmla="*/ 1006615 w 3827653"/>
              <a:gd name="connsiteY36" fmla="*/ 143 h 2314483"/>
              <a:gd name="connsiteX0" fmla="*/ 35320 w 3827603"/>
              <a:gd name="connsiteY0" fmla="*/ 2070805 h 2320977"/>
              <a:gd name="connsiteX1" fmla="*/ 35320 w 3827603"/>
              <a:gd name="connsiteY1" fmla="*/ 2245111 h 2320977"/>
              <a:gd name="connsiteX2" fmla="*/ 286280 w 3827603"/>
              <a:gd name="connsiteY2" fmla="*/ 2245111 h 2320977"/>
              <a:gd name="connsiteX3" fmla="*/ 286280 w 3827603"/>
              <a:gd name="connsiteY3" fmla="*/ 2070805 h 2320977"/>
              <a:gd name="connsiteX4" fmla="*/ 35320 w 3827603"/>
              <a:gd name="connsiteY4" fmla="*/ 2070805 h 2320977"/>
              <a:gd name="connsiteX5" fmla="*/ 2020787 w 3827603"/>
              <a:gd name="connsiteY5" fmla="*/ 2078067 h 2320977"/>
              <a:gd name="connsiteX6" fmla="*/ 2020786 w 3827603"/>
              <a:gd name="connsiteY6" fmla="*/ 2235641 h 2320977"/>
              <a:gd name="connsiteX7" fmla="*/ 2299209 w 3827603"/>
              <a:gd name="connsiteY7" fmla="*/ 2235641 h 2320977"/>
              <a:gd name="connsiteX8" fmla="*/ 2299210 w 3827603"/>
              <a:gd name="connsiteY8" fmla="*/ 2078067 h 2320977"/>
              <a:gd name="connsiteX9" fmla="*/ 2020787 w 3827603"/>
              <a:gd name="connsiteY9" fmla="*/ 2078067 h 2320977"/>
              <a:gd name="connsiteX10" fmla="*/ 990003 w 3827603"/>
              <a:gd name="connsiteY10" fmla="*/ 2076083 h 2320977"/>
              <a:gd name="connsiteX11" fmla="*/ 1002874 w 3827603"/>
              <a:gd name="connsiteY11" fmla="*/ 2233658 h 2320977"/>
              <a:gd name="connsiteX12" fmla="*/ 1281297 w 3827603"/>
              <a:gd name="connsiteY12" fmla="*/ 2233658 h 2320977"/>
              <a:gd name="connsiteX13" fmla="*/ 1281297 w 3827603"/>
              <a:gd name="connsiteY13" fmla="*/ 2089015 h 2320977"/>
              <a:gd name="connsiteX14" fmla="*/ 990003 w 3827603"/>
              <a:gd name="connsiteY14" fmla="*/ 2076083 h 2320977"/>
              <a:gd name="connsiteX15" fmla="*/ 3002771 w 3827603"/>
              <a:gd name="connsiteY15" fmla="*/ 2095381 h 2320977"/>
              <a:gd name="connsiteX16" fmla="*/ 3015642 w 3827603"/>
              <a:gd name="connsiteY16" fmla="*/ 2227092 h 2320977"/>
              <a:gd name="connsiteX17" fmla="*/ 3294065 w 3827603"/>
              <a:gd name="connsiteY17" fmla="*/ 2227092 h 2320977"/>
              <a:gd name="connsiteX18" fmla="*/ 3294065 w 3827603"/>
              <a:gd name="connsiteY18" fmla="*/ 2082449 h 2320977"/>
              <a:gd name="connsiteX19" fmla="*/ 3002771 w 3827603"/>
              <a:gd name="connsiteY19" fmla="*/ 2095381 h 2320977"/>
              <a:gd name="connsiteX20" fmla="*/ 1006565 w 3827603"/>
              <a:gd name="connsiteY20" fmla="*/ 143 h 2320977"/>
              <a:gd name="connsiteX21" fmla="*/ 3413617 w 3827603"/>
              <a:gd name="connsiteY21" fmla="*/ 16991 h 2320977"/>
              <a:gd name="connsiteX22" fmla="*/ 3450492 w 3827603"/>
              <a:gd name="connsiteY22" fmla="*/ 58054 h 2320977"/>
              <a:gd name="connsiteX23" fmla="*/ 3688499 w 3827603"/>
              <a:gd name="connsiteY23" fmla="*/ 304156 h 2320977"/>
              <a:gd name="connsiteX24" fmla="*/ 3827603 w 3827603"/>
              <a:gd name="connsiteY24" fmla="*/ 414952 h 2320977"/>
              <a:gd name="connsiteX25" fmla="*/ 3492227 w 3827603"/>
              <a:gd name="connsiteY25" fmla="*/ 725019 h 2320977"/>
              <a:gd name="connsiteX26" fmla="*/ 3500726 w 3827603"/>
              <a:gd name="connsiteY26" fmla="*/ 2297397 h 2320977"/>
              <a:gd name="connsiteX27" fmla="*/ 11618 w 3827603"/>
              <a:gd name="connsiteY27" fmla="*/ 2320977 h 2320977"/>
              <a:gd name="connsiteX28" fmla="*/ 62 w 3827603"/>
              <a:gd name="connsiteY28" fmla="*/ 1211398 h 2320977"/>
              <a:gd name="connsiteX29" fmla="*/ 26256 w 3827603"/>
              <a:gd name="connsiteY29" fmla="*/ 510736 h 2320977"/>
              <a:gd name="connsiteX30" fmla="*/ 147802 w 3827603"/>
              <a:gd name="connsiteY30" fmla="*/ 594372 h 2320977"/>
              <a:gd name="connsiteX31" fmla="*/ 256418 w 3827603"/>
              <a:gd name="connsiteY31" fmla="*/ 461015 h 2320977"/>
              <a:gd name="connsiteX32" fmla="*/ 322286 w 3827603"/>
              <a:gd name="connsiteY32" fmla="*/ 525533 h 2320977"/>
              <a:gd name="connsiteX33" fmla="*/ 611173 w 3827603"/>
              <a:gd name="connsiteY33" fmla="*/ 248442 h 2320977"/>
              <a:gd name="connsiteX34" fmla="*/ 686902 w 3827603"/>
              <a:gd name="connsiteY34" fmla="*/ 305237 h 2320977"/>
              <a:gd name="connsiteX35" fmla="*/ 1007603 w 3827603"/>
              <a:gd name="connsiteY35" fmla="*/ 1763 h 2320977"/>
              <a:gd name="connsiteX36" fmla="*/ 1006565 w 3827603"/>
              <a:gd name="connsiteY36" fmla="*/ 143 h 2320977"/>
              <a:gd name="connsiteX0" fmla="*/ 35281 w 3827564"/>
              <a:gd name="connsiteY0" fmla="*/ 2070805 h 2320977"/>
              <a:gd name="connsiteX1" fmla="*/ 35281 w 3827564"/>
              <a:gd name="connsiteY1" fmla="*/ 2245111 h 2320977"/>
              <a:gd name="connsiteX2" fmla="*/ 286241 w 3827564"/>
              <a:gd name="connsiteY2" fmla="*/ 2245111 h 2320977"/>
              <a:gd name="connsiteX3" fmla="*/ 286241 w 3827564"/>
              <a:gd name="connsiteY3" fmla="*/ 2070805 h 2320977"/>
              <a:gd name="connsiteX4" fmla="*/ 35281 w 3827564"/>
              <a:gd name="connsiteY4" fmla="*/ 2070805 h 2320977"/>
              <a:gd name="connsiteX5" fmla="*/ 2020748 w 3827564"/>
              <a:gd name="connsiteY5" fmla="*/ 2078067 h 2320977"/>
              <a:gd name="connsiteX6" fmla="*/ 2020747 w 3827564"/>
              <a:gd name="connsiteY6" fmla="*/ 2235641 h 2320977"/>
              <a:gd name="connsiteX7" fmla="*/ 2299170 w 3827564"/>
              <a:gd name="connsiteY7" fmla="*/ 2235641 h 2320977"/>
              <a:gd name="connsiteX8" fmla="*/ 2299171 w 3827564"/>
              <a:gd name="connsiteY8" fmla="*/ 2078067 h 2320977"/>
              <a:gd name="connsiteX9" fmla="*/ 2020748 w 3827564"/>
              <a:gd name="connsiteY9" fmla="*/ 2078067 h 2320977"/>
              <a:gd name="connsiteX10" fmla="*/ 989964 w 3827564"/>
              <a:gd name="connsiteY10" fmla="*/ 2076083 h 2320977"/>
              <a:gd name="connsiteX11" fmla="*/ 1002835 w 3827564"/>
              <a:gd name="connsiteY11" fmla="*/ 2233658 h 2320977"/>
              <a:gd name="connsiteX12" fmla="*/ 1281258 w 3827564"/>
              <a:gd name="connsiteY12" fmla="*/ 2233658 h 2320977"/>
              <a:gd name="connsiteX13" fmla="*/ 1281258 w 3827564"/>
              <a:gd name="connsiteY13" fmla="*/ 2089015 h 2320977"/>
              <a:gd name="connsiteX14" fmla="*/ 989964 w 3827564"/>
              <a:gd name="connsiteY14" fmla="*/ 2076083 h 2320977"/>
              <a:gd name="connsiteX15" fmla="*/ 3002732 w 3827564"/>
              <a:gd name="connsiteY15" fmla="*/ 2095381 h 2320977"/>
              <a:gd name="connsiteX16" fmla="*/ 3015603 w 3827564"/>
              <a:gd name="connsiteY16" fmla="*/ 2227092 h 2320977"/>
              <a:gd name="connsiteX17" fmla="*/ 3294026 w 3827564"/>
              <a:gd name="connsiteY17" fmla="*/ 2227092 h 2320977"/>
              <a:gd name="connsiteX18" fmla="*/ 3294026 w 3827564"/>
              <a:gd name="connsiteY18" fmla="*/ 2082449 h 2320977"/>
              <a:gd name="connsiteX19" fmla="*/ 3002732 w 3827564"/>
              <a:gd name="connsiteY19" fmla="*/ 2095381 h 2320977"/>
              <a:gd name="connsiteX20" fmla="*/ 1006526 w 3827564"/>
              <a:gd name="connsiteY20" fmla="*/ 143 h 2320977"/>
              <a:gd name="connsiteX21" fmla="*/ 3413578 w 3827564"/>
              <a:gd name="connsiteY21" fmla="*/ 16991 h 2320977"/>
              <a:gd name="connsiteX22" fmla="*/ 3450453 w 3827564"/>
              <a:gd name="connsiteY22" fmla="*/ 58054 h 2320977"/>
              <a:gd name="connsiteX23" fmla="*/ 3688460 w 3827564"/>
              <a:gd name="connsiteY23" fmla="*/ 304156 h 2320977"/>
              <a:gd name="connsiteX24" fmla="*/ 3827564 w 3827564"/>
              <a:gd name="connsiteY24" fmla="*/ 414952 h 2320977"/>
              <a:gd name="connsiteX25" fmla="*/ 3492188 w 3827564"/>
              <a:gd name="connsiteY25" fmla="*/ 725019 h 2320977"/>
              <a:gd name="connsiteX26" fmla="*/ 3500687 w 3827564"/>
              <a:gd name="connsiteY26" fmla="*/ 2297397 h 2320977"/>
              <a:gd name="connsiteX27" fmla="*/ 37432 w 3827564"/>
              <a:gd name="connsiteY27" fmla="*/ 2320977 h 2320977"/>
              <a:gd name="connsiteX28" fmla="*/ 23 w 3827564"/>
              <a:gd name="connsiteY28" fmla="*/ 1211398 h 2320977"/>
              <a:gd name="connsiteX29" fmla="*/ 26217 w 3827564"/>
              <a:gd name="connsiteY29" fmla="*/ 510736 h 2320977"/>
              <a:gd name="connsiteX30" fmla="*/ 147763 w 3827564"/>
              <a:gd name="connsiteY30" fmla="*/ 594372 h 2320977"/>
              <a:gd name="connsiteX31" fmla="*/ 256379 w 3827564"/>
              <a:gd name="connsiteY31" fmla="*/ 461015 h 2320977"/>
              <a:gd name="connsiteX32" fmla="*/ 322247 w 3827564"/>
              <a:gd name="connsiteY32" fmla="*/ 525533 h 2320977"/>
              <a:gd name="connsiteX33" fmla="*/ 611134 w 3827564"/>
              <a:gd name="connsiteY33" fmla="*/ 248442 h 2320977"/>
              <a:gd name="connsiteX34" fmla="*/ 686863 w 3827564"/>
              <a:gd name="connsiteY34" fmla="*/ 305237 h 2320977"/>
              <a:gd name="connsiteX35" fmla="*/ 1007564 w 3827564"/>
              <a:gd name="connsiteY35" fmla="*/ 1763 h 2320977"/>
              <a:gd name="connsiteX36" fmla="*/ 1006526 w 3827564"/>
              <a:gd name="connsiteY36" fmla="*/ 143 h 2320977"/>
              <a:gd name="connsiteX0" fmla="*/ 15835 w 3808118"/>
              <a:gd name="connsiteY0" fmla="*/ 2070805 h 2320977"/>
              <a:gd name="connsiteX1" fmla="*/ 15835 w 3808118"/>
              <a:gd name="connsiteY1" fmla="*/ 2245111 h 2320977"/>
              <a:gd name="connsiteX2" fmla="*/ 266795 w 3808118"/>
              <a:gd name="connsiteY2" fmla="*/ 2245111 h 2320977"/>
              <a:gd name="connsiteX3" fmla="*/ 266795 w 3808118"/>
              <a:gd name="connsiteY3" fmla="*/ 2070805 h 2320977"/>
              <a:gd name="connsiteX4" fmla="*/ 15835 w 3808118"/>
              <a:gd name="connsiteY4" fmla="*/ 2070805 h 2320977"/>
              <a:gd name="connsiteX5" fmla="*/ 2001302 w 3808118"/>
              <a:gd name="connsiteY5" fmla="*/ 2078067 h 2320977"/>
              <a:gd name="connsiteX6" fmla="*/ 2001301 w 3808118"/>
              <a:gd name="connsiteY6" fmla="*/ 2235641 h 2320977"/>
              <a:gd name="connsiteX7" fmla="*/ 2279724 w 3808118"/>
              <a:gd name="connsiteY7" fmla="*/ 2235641 h 2320977"/>
              <a:gd name="connsiteX8" fmla="*/ 2279725 w 3808118"/>
              <a:gd name="connsiteY8" fmla="*/ 2078067 h 2320977"/>
              <a:gd name="connsiteX9" fmla="*/ 2001302 w 3808118"/>
              <a:gd name="connsiteY9" fmla="*/ 2078067 h 2320977"/>
              <a:gd name="connsiteX10" fmla="*/ 970518 w 3808118"/>
              <a:gd name="connsiteY10" fmla="*/ 2076083 h 2320977"/>
              <a:gd name="connsiteX11" fmla="*/ 983389 w 3808118"/>
              <a:gd name="connsiteY11" fmla="*/ 2233658 h 2320977"/>
              <a:gd name="connsiteX12" fmla="*/ 1261812 w 3808118"/>
              <a:gd name="connsiteY12" fmla="*/ 2233658 h 2320977"/>
              <a:gd name="connsiteX13" fmla="*/ 1261812 w 3808118"/>
              <a:gd name="connsiteY13" fmla="*/ 2089015 h 2320977"/>
              <a:gd name="connsiteX14" fmla="*/ 970518 w 3808118"/>
              <a:gd name="connsiteY14" fmla="*/ 2076083 h 2320977"/>
              <a:gd name="connsiteX15" fmla="*/ 2983286 w 3808118"/>
              <a:gd name="connsiteY15" fmla="*/ 2095381 h 2320977"/>
              <a:gd name="connsiteX16" fmla="*/ 2996157 w 3808118"/>
              <a:gd name="connsiteY16" fmla="*/ 2227092 h 2320977"/>
              <a:gd name="connsiteX17" fmla="*/ 3274580 w 3808118"/>
              <a:gd name="connsiteY17" fmla="*/ 2227092 h 2320977"/>
              <a:gd name="connsiteX18" fmla="*/ 3274580 w 3808118"/>
              <a:gd name="connsiteY18" fmla="*/ 2082449 h 2320977"/>
              <a:gd name="connsiteX19" fmla="*/ 2983286 w 3808118"/>
              <a:gd name="connsiteY19" fmla="*/ 2095381 h 2320977"/>
              <a:gd name="connsiteX20" fmla="*/ 987080 w 3808118"/>
              <a:gd name="connsiteY20" fmla="*/ 143 h 2320977"/>
              <a:gd name="connsiteX21" fmla="*/ 3394132 w 3808118"/>
              <a:gd name="connsiteY21" fmla="*/ 16991 h 2320977"/>
              <a:gd name="connsiteX22" fmla="*/ 3431007 w 3808118"/>
              <a:gd name="connsiteY22" fmla="*/ 58054 h 2320977"/>
              <a:gd name="connsiteX23" fmla="*/ 3669014 w 3808118"/>
              <a:gd name="connsiteY23" fmla="*/ 304156 h 2320977"/>
              <a:gd name="connsiteX24" fmla="*/ 3808118 w 3808118"/>
              <a:gd name="connsiteY24" fmla="*/ 414952 h 2320977"/>
              <a:gd name="connsiteX25" fmla="*/ 3472742 w 3808118"/>
              <a:gd name="connsiteY25" fmla="*/ 725019 h 2320977"/>
              <a:gd name="connsiteX26" fmla="*/ 3481241 w 3808118"/>
              <a:gd name="connsiteY26" fmla="*/ 2297397 h 2320977"/>
              <a:gd name="connsiteX27" fmla="*/ 17986 w 3808118"/>
              <a:gd name="connsiteY27" fmla="*/ 2320977 h 2320977"/>
              <a:gd name="connsiteX28" fmla="*/ 12894 w 3808118"/>
              <a:gd name="connsiteY28" fmla="*/ 1224385 h 2320977"/>
              <a:gd name="connsiteX29" fmla="*/ 6771 w 3808118"/>
              <a:gd name="connsiteY29" fmla="*/ 510736 h 2320977"/>
              <a:gd name="connsiteX30" fmla="*/ 128317 w 3808118"/>
              <a:gd name="connsiteY30" fmla="*/ 594372 h 2320977"/>
              <a:gd name="connsiteX31" fmla="*/ 236933 w 3808118"/>
              <a:gd name="connsiteY31" fmla="*/ 461015 h 2320977"/>
              <a:gd name="connsiteX32" fmla="*/ 302801 w 3808118"/>
              <a:gd name="connsiteY32" fmla="*/ 525533 h 2320977"/>
              <a:gd name="connsiteX33" fmla="*/ 591688 w 3808118"/>
              <a:gd name="connsiteY33" fmla="*/ 248442 h 2320977"/>
              <a:gd name="connsiteX34" fmla="*/ 667417 w 3808118"/>
              <a:gd name="connsiteY34" fmla="*/ 305237 h 2320977"/>
              <a:gd name="connsiteX35" fmla="*/ 988118 w 3808118"/>
              <a:gd name="connsiteY35" fmla="*/ 1763 h 2320977"/>
              <a:gd name="connsiteX36" fmla="*/ 987080 w 3808118"/>
              <a:gd name="connsiteY36" fmla="*/ 143 h 2320977"/>
              <a:gd name="connsiteX0" fmla="*/ 23561 w 3815844"/>
              <a:gd name="connsiteY0" fmla="*/ 2070805 h 2320977"/>
              <a:gd name="connsiteX1" fmla="*/ 23561 w 3815844"/>
              <a:gd name="connsiteY1" fmla="*/ 2245111 h 2320977"/>
              <a:gd name="connsiteX2" fmla="*/ 274521 w 3815844"/>
              <a:gd name="connsiteY2" fmla="*/ 2245111 h 2320977"/>
              <a:gd name="connsiteX3" fmla="*/ 274521 w 3815844"/>
              <a:gd name="connsiteY3" fmla="*/ 2070805 h 2320977"/>
              <a:gd name="connsiteX4" fmla="*/ 23561 w 3815844"/>
              <a:gd name="connsiteY4" fmla="*/ 2070805 h 2320977"/>
              <a:gd name="connsiteX5" fmla="*/ 2009028 w 3815844"/>
              <a:gd name="connsiteY5" fmla="*/ 2078067 h 2320977"/>
              <a:gd name="connsiteX6" fmla="*/ 2009027 w 3815844"/>
              <a:gd name="connsiteY6" fmla="*/ 2235641 h 2320977"/>
              <a:gd name="connsiteX7" fmla="*/ 2287450 w 3815844"/>
              <a:gd name="connsiteY7" fmla="*/ 2235641 h 2320977"/>
              <a:gd name="connsiteX8" fmla="*/ 2287451 w 3815844"/>
              <a:gd name="connsiteY8" fmla="*/ 2078067 h 2320977"/>
              <a:gd name="connsiteX9" fmla="*/ 2009028 w 3815844"/>
              <a:gd name="connsiteY9" fmla="*/ 2078067 h 2320977"/>
              <a:gd name="connsiteX10" fmla="*/ 978244 w 3815844"/>
              <a:gd name="connsiteY10" fmla="*/ 2076083 h 2320977"/>
              <a:gd name="connsiteX11" fmla="*/ 991115 w 3815844"/>
              <a:gd name="connsiteY11" fmla="*/ 2233658 h 2320977"/>
              <a:gd name="connsiteX12" fmla="*/ 1269538 w 3815844"/>
              <a:gd name="connsiteY12" fmla="*/ 2233658 h 2320977"/>
              <a:gd name="connsiteX13" fmla="*/ 1269538 w 3815844"/>
              <a:gd name="connsiteY13" fmla="*/ 2089015 h 2320977"/>
              <a:gd name="connsiteX14" fmla="*/ 978244 w 3815844"/>
              <a:gd name="connsiteY14" fmla="*/ 2076083 h 2320977"/>
              <a:gd name="connsiteX15" fmla="*/ 2991012 w 3815844"/>
              <a:gd name="connsiteY15" fmla="*/ 2095381 h 2320977"/>
              <a:gd name="connsiteX16" fmla="*/ 3003883 w 3815844"/>
              <a:gd name="connsiteY16" fmla="*/ 2227092 h 2320977"/>
              <a:gd name="connsiteX17" fmla="*/ 3282306 w 3815844"/>
              <a:gd name="connsiteY17" fmla="*/ 2227092 h 2320977"/>
              <a:gd name="connsiteX18" fmla="*/ 3282306 w 3815844"/>
              <a:gd name="connsiteY18" fmla="*/ 2082449 h 2320977"/>
              <a:gd name="connsiteX19" fmla="*/ 2991012 w 3815844"/>
              <a:gd name="connsiteY19" fmla="*/ 2095381 h 2320977"/>
              <a:gd name="connsiteX20" fmla="*/ 994806 w 3815844"/>
              <a:gd name="connsiteY20" fmla="*/ 143 h 2320977"/>
              <a:gd name="connsiteX21" fmla="*/ 3401858 w 3815844"/>
              <a:gd name="connsiteY21" fmla="*/ 16991 h 2320977"/>
              <a:gd name="connsiteX22" fmla="*/ 3438733 w 3815844"/>
              <a:gd name="connsiteY22" fmla="*/ 58054 h 2320977"/>
              <a:gd name="connsiteX23" fmla="*/ 3676740 w 3815844"/>
              <a:gd name="connsiteY23" fmla="*/ 304156 h 2320977"/>
              <a:gd name="connsiteX24" fmla="*/ 3815844 w 3815844"/>
              <a:gd name="connsiteY24" fmla="*/ 414952 h 2320977"/>
              <a:gd name="connsiteX25" fmla="*/ 3480468 w 3815844"/>
              <a:gd name="connsiteY25" fmla="*/ 725019 h 2320977"/>
              <a:gd name="connsiteX26" fmla="*/ 3488967 w 3815844"/>
              <a:gd name="connsiteY26" fmla="*/ 2297397 h 2320977"/>
              <a:gd name="connsiteX27" fmla="*/ 25712 w 3815844"/>
              <a:gd name="connsiteY27" fmla="*/ 2320977 h 2320977"/>
              <a:gd name="connsiteX28" fmla="*/ 20620 w 3815844"/>
              <a:gd name="connsiteY28" fmla="*/ 1224385 h 2320977"/>
              <a:gd name="connsiteX29" fmla="*/ 14497 w 3815844"/>
              <a:gd name="connsiteY29" fmla="*/ 510736 h 2320977"/>
              <a:gd name="connsiteX30" fmla="*/ 136043 w 3815844"/>
              <a:gd name="connsiteY30" fmla="*/ 594372 h 2320977"/>
              <a:gd name="connsiteX31" fmla="*/ 244659 w 3815844"/>
              <a:gd name="connsiteY31" fmla="*/ 461015 h 2320977"/>
              <a:gd name="connsiteX32" fmla="*/ 310527 w 3815844"/>
              <a:gd name="connsiteY32" fmla="*/ 525533 h 2320977"/>
              <a:gd name="connsiteX33" fmla="*/ 599414 w 3815844"/>
              <a:gd name="connsiteY33" fmla="*/ 248442 h 2320977"/>
              <a:gd name="connsiteX34" fmla="*/ 675143 w 3815844"/>
              <a:gd name="connsiteY34" fmla="*/ 305237 h 2320977"/>
              <a:gd name="connsiteX35" fmla="*/ 995844 w 3815844"/>
              <a:gd name="connsiteY35" fmla="*/ 1763 h 2320977"/>
              <a:gd name="connsiteX36" fmla="*/ 994806 w 3815844"/>
              <a:gd name="connsiteY36" fmla="*/ 143 h 2320977"/>
              <a:gd name="connsiteX0" fmla="*/ 16815 w 3809098"/>
              <a:gd name="connsiteY0" fmla="*/ 2070805 h 2320977"/>
              <a:gd name="connsiteX1" fmla="*/ 16815 w 3809098"/>
              <a:gd name="connsiteY1" fmla="*/ 2245111 h 2320977"/>
              <a:gd name="connsiteX2" fmla="*/ 267775 w 3809098"/>
              <a:gd name="connsiteY2" fmla="*/ 2245111 h 2320977"/>
              <a:gd name="connsiteX3" fmla="*/ 267775 w 3809098"/>
              <a:gd name="connsiteY3" fmla="*/ 2070805 h 2320977"/>
              <a:gd name="connsiteX4" fmla="*/ 16815 w 3809098"/>
              <a:gd name="connsiteY4" fmla="*/ 2070805 h 2320977"/>
              <a:gd name="connsiteX5" fmla="*/ 2002282 w 3809098"/>
              <a:gd name="connsiteY5" fmla="*/ 2078067 h 2320977"/>
              <a:gd name="connsiteX6" fmla="*/ 2002281 w 3809098"/>
              <a:gd name="connsiteY6" fmla="*/ 2235641 h 2320977"/>
              <a:gd name="connsiteX7" fmla="*/ 2280704 w 3809098"/>
              <a:gd name="connsiteY7" fmla="*/ 2235641 h 2320977"/>
              <a:gd name="connsiteX8" fmla="*/ 2280705 w 3809098"/>
              <a:gd name="connsiteY8" fmla="*/ 2078067 h 2320977"/>
              <a:gd name="connsiteX9" fmla="*/ 2002282 w 3809098"/>
              <a:gd name="connsiteY9" fmla="*/ 2078067 h 2320977"/>
              <a:gd name="connsiteX10" fmla="*/ 971498 w 3809098"/>
              <a:gd name="connsiteY10" fmla="*/ 2076083 h 2320977"/>
              <a:gd name="connsiteX11" fmla="*/ 984369 w 3809098"/>
              <a:gd name="connsiteY11" fmla="*/ 2233658 h 2320977"/>
              <a:gd name="connsiteX12" fmla="*/ 1262792 w 3809098"/>
              <a:gd name="connsiteY12" fmla="*/ 2233658 h 2320977"/>
              <a:gd name="connsiteX13" fmla="*/ 1262792 w 3809098"/>
              <a:gd name="connsiteY13" fmla="*/ 2089015 h 2320977"/>
              <a:gd name="connsiteX14" fmla="*/ 971498 w 3809098"/>
              <a:gd name="connsiteY14" fmla="*/ 2076083 h 2320977"/>
              <a:gd name="connsiteX15" fmla="*/ 2984266 w 3809098"/>
              <a:gd name="connsiteY15" fmla="*/ 2095381 h 2320977"/>
              <a:gd name="connsiteX16" fmla="*/ 2997137 w 3809098"/>
              <a:gd name="connsiteY16" fmla="*/ 2227092 h 2320977"/>
              <a:gd name="connsiteX17" fmla="*/ 3275560 w 3809098"/>
              <a:gd name="connsiteY17" fmla="*/ 2227092 h 2320977"/>
              <a:gd name="connsiteX18" fmla="*/ 3275560 w 3809098"/>
              <a:gd name="connsiteY18" fmla="*/ 2082449 h 2320977"/>
              <a:gd name="connsiteX19" fmla="*/ 2984266 w 3809098"/>
              <a:gd name="connsiteY19" fmla="*/ 2095381 h 2320977"/>
              <a:gd name="connsiteX20" fmla="*/ 988060 w 3809098"/>
              <a:gd name="connsiteY20" fmla="*/ 143 h 2320977"/>
              <a:gd name="connsiteX21" fmla="*/ 3395112 w 3809098"/>
              <a:gd name="connsiteY21" fmla="*/ 16991 h 2320977"/>
              <a:gd name="connsiteX22" fmla="*/ 3431987 w 3809098"/>
              <a:gd name="connsiteY22" fmla="*/ 58054 h 2320977"/>
              <a:gd name="connsiteX23" fmla="*/ 3669994 w 3809098"/>
              <a:gd name="connsiteY23" fmla="*/ 304156 h 2320977"/>
              <a:gd name="connsiteX24" fmla="*/ 3809098 w 3809098"/>
              <a:gd name="connsiteY24" fmla="*/ 414952 h 2320977"/>
              <a:gd name="connsiteX25" fmla="*/ 3473722 w 3809098"/>
              <a:gd name="connsiteY25" fmla="*/ 725019 h 2320977"/>
              <a:gd name="connsiteX26" fmla="*/ 3482221 w 3809098"/>
              <a:gd name="connsiteY26" fmla="*/ 2297397 h 2320977"/>
              <a:gd name="connsiteX27" fmla="*/ 18966 w 3809098"/>
              <a:gd name="connsiteY27" fmla="*/ 2320977 h 2320977"/>
              <a:gd name="connsiteX28" fmla="*/ 13874 w 3809098"/>
              <a:gd name="connsiteY28" fmla="*/ 1224385 h 2320977"/>
              <a:gd name="connsiteX29" fmla="*/ 7751 w 3809098"/>
              <a:gd name="connsiteY29" fmla="*/ 510736 h 2320977"/>
              <a:gd name="connsiteX30" fmla="*/ 129297 w 3809098"/>
              <a:gd name="connsiteY30" fmla="*/ 594372 h 2320977"/>
              <a:gd name="connsiteX31" fmla="*/ 237913 w 3809098"/>
              <a:gd name="connsiteY31" fmla="*/ 461015 h 2320977"/>
              <a:gd name="connsiteX32" fmla="*/ 303781 w 3809098"/>
              <a:gd name="connsiteY32" fmla="*/ 525533 h 2320977"/>
              <a:gd name="connsiteX33" fmla="*/ 592668 w 3809098"/>
              <a:gd name="connsiteY33" fmla="*/ 248442 h 2320977"/>
              <a:gd name="connsiteX34" fmla="*/ 668397 w 3809098"/>
              <a:gd name="connsiteY34" fmla="*/ 305237 h 2320977"/>
              <a:gd name="connsiteX35" fmla="*/ 989098 w 3809098"/>
              <a:gd name="connsiteY35" fmla="*/ 1763 h 2320977"/>
              <a:gd name="connsiteX36" fmla="*/ 988060 w 3809098"/>
              <a:gd name="connsiteY36" fmla="*/ 143 h 2320977"/>
              <a:gd name="connsiteX0" fmla="*/ 20411 w 3812694"/>
              <a:gd name="connsiteY0" fmla="*/ 2070805 h 2320977"/>
              <a:gd name="connsiteX1" fmla="*/ 20411 w 3812694"/>
              <a:gd name="connsiteY1" fmla="*/ 2245111 h 2320977"/>
              <a:gd name="connsiteX2" fmla="*/ 271371 w 3812694"/>
              <a:gd name="connsiteY2" fmla="*/ 2245111 h 2320977"/>
              <a:gd name="connsiteX3" fmla="*/ 271371 w 3812694"/>
              <a:gd name="connsiteY3" fmla="*/ 2070805 h 2320977"/>
              <a:gd name="connsiteX4" fmla="*/ 20411 w 3812694"/>
              <a:gd name="connsiteY4" fmla="*/ 2070805 h 2320977"/>
              <a:gd name="connsiteX5" fmla="*/ 2005878 w 3812694"/>
              <a:gd name="connsiteY5" fmla="*/ 2078067 h 2320977"/>
              <a:gd name="connsiteX6" fmla="*/ 2005877 w 3812694"/>
              <a:gd name="connsiteY6" fmla="*/ 2235641 h 2320977"/>
              <a:gd name="connsiteX7" fmla="*/ 2284300 w 3812694"/>
              <a:gd name="connsiteY7" fmla="*/ 2235641 h 2320977"/>
              <a:gd name="connsiteX8" fmla="*/ 2284301 w 3812694"/>
              <a:gd name="connsiteY8" fmla="*/ 2078067 h 2320977"/>
              <a:gd name="connsiteX9" fmla="*/ 2005878 w 3812694"/>
              <a:gd name="connsiteY9" fmla="*/ 2078067 h 2320977"/>
              <a:gd name="connsiteX10" fmla="*/ 975094 w 3812694"/>
              <a:gd name="connsiteY10" fmla="*/ 2076083 h 2320977"/>
              <a:gd name="connsiteX11" fmla="*/ 987965 w 3812694"/>
              <a:gd name="connsiteY11" fmla="*/ 2233658 h 2320977"/>
              <a:gd name="connsiteX12" fmla="*/ 1266388 w 3812694"/>
              <a:gd name="connsiteY12" fmla="*/ 2233658 h 2320977"/>
              <a:gd name="connsiteX13" fmla="*/ 1266388 w 3812694"/>
              <a:gd name="connsiteY13" fmla="*/ 2089015 h 2320977"/>
              <a:gd name="connsiteX14" fmla="*/ 975094 w 3812694"/>
              <a:gd name="connsiteY14" fmla="*/ 2076083 h 2320977"/>
              <a:gd name="connsiteX15" fmla="*/ 2987862 w 3812694"/>
              <a:gd name="connsiteY15" fmla="*/ 2095381 h 2320977"/>
              <a:gd name="connsiteX16" fmla="*/ 3000733 w 3812694"/>
              <a:gd name="connsiteY16" fmla="*/ 2227092 h 2320977"/>
              <a:gd name="connsiteX17" fmla="*/ 3279156 w 3812694"/>
              <a:gd name="connsiteY17" fmla="*/ 2227092 h 2320977"/>
              <a:gd name="connsiteX18" fmla="*/ 3279156 w 3812694"/>
              <a:gd name="connsiteY18" fmla="*/ 2082449 h 2320977"/>
              <a:gd name="connsiteX19" fmla="*/ 2987862 w 3812694"/>
              <a:gd name="connsiteY19" fmla="*/ 2095381 h 2320977"/>
              <a:gd name="connsiteX20" fmla="*/ 991656 w 3812694"/>
              <a:gd name="connsiteY20" fmla="*/ 143 h 2320977"/>
              <a:gd name="connsiteX21" fmla="*/ 3398708 w 3812694"/>
              <a:gd name="connsiteY21" fmla="*/ 16991 h 2320977"/>
              <a:gd name="connsiteX22" fmla="*/ 3435583 w 3812694"/>
              <a:gd name="connsiteY22" fmla="*/ 58054 h 2320977"/>
              <a:gd name="connsiteX23" fmla="*/ 3673590 w 3812694"/>
              <a:gd name="connsiteY23" fmla="*/ 304156 h 2320977"/>
              <a:gd name="connsiteX24" fmla="*/ 3812694 w 3812694"/>
              <a:gd name="connsiteY24" fmla="*/ 414952 h 2320977"/>
              <a:gd name="connsiteX25" fmla="*/ 3477318 w 3812694"/>
              <a:gd name="connsiteY25" fmla="*/ 725019 h 2320977"/>
              <a:gd name="connsiteX26" fmla="*/ 3485817 w 3812694"/>
              <a:gd name="connsiteY26" fmla="*/ 2297397 h 2320977"/>
              <a:gd name="connsiteX27" fmla="*/ 22562 w 3812694"/>
              <a:gd name="connsiteY27" fmla="*/ 2320977 h 2320977"/>
              <a:gd name="connsiteX28" fmla="*/ 4544 w 3812694"/>
              <a:gd name="connsiteY28" fmla="*/ 1230879 h 2320977"/>
              <a:gd name="connsiteX29" fmla="*/ 11347 w 3812694"/>
              <a:gd name="connsiteY29" fmla="*/ 510736 h 2320977"/>
              <a:gd name="connsiteX30" fmla="*/ 132893 w 3812694"/>
              <a:gd name="connsiteY30" fmla="*/ 594372 h 2320977"/>
              <a:gd name="connsiteX31" fmla="*/ 241509 w 3812694"/>
              <a:gd name="connsiteY31" fmla="*/ 461015 h 2320977"/>
              <a:gd name="connsiteX32" fmla="*/ 307377 w 3812694"/>
              <a:gd name="connsiteY32" fmla="*/ 525533 h 2320977"/>
              <a:gd name="connsiteX33" fmla="*/ 596264 w 3812694"/>
              <a:gd name="connsiteY33" fmla="*/ 248442 h 2320977"/>
              <a:gd name="connsiteX34" fmla="*/ 671993 w 3812694"/>
              <a:gd name="connsiteY34" fmla="*/ 305237 h 2320977"/>
              <a:gd name="connsiteX35" fmla="*/ 992694 w 3812694"/>
              <a:gd name="connsiteY35" fmla="*/ 1763 h 2320977"/>
              <a:gd name="connsiteX36" fmla="*/ 991656 w 3812694"/>
              <a:gd name="connsiteY36" fmla="*/ 143 h 2320977"/>
              <a:gd name="connsiteX0" fmla="*/ 26748 w 3819031"/>
              <a:gd name="connsiteY0" fmla="*/ 2070805 h 2320977"/>
              <a:gd name="connsiteX1" fmla="*/ 26748 w 3819031"/>
              <a:gd name="connsiteY1" fmla="*/ 2245111 h 2320977"/>
              <a:gd name="connsiteX2" fmla="*/ 277708 w 3819031"/>
              <a:gd name="connsiteY2" fmla="*/ 2245111 h 2320977"/>
              <a:gd name="connsiteX3" fmla="*/ 277708 w 3819031"/>
              <a:gd name="connsiteY3" fmla="*/ 2070805 h 2320977"/>
              <a:gd name="connsiteX4" fmla="*/ 26748 w 3819031"/>
              <a:gd name="connsiteY4" fmla="*/ 2070805 h 2320977"/>
              <a:gd name="connsiteX5" fmla="*/ 2012215 w 3819031"/>
              <a:gd name="connsiteY5" fmla="*/ 2078067 h 2320977"/>
              <a:gd name="connsiteX6" fmla="*/ 2012214 w 3819031"/>
              <a:gd name="connsiteY6" fmla="*/ 2235641 h 2320977"/>
              <a:gd name="connsiteX7" fmla="*/ 2290637 w 3819031"/>
              <a:gd name="connsiteY7" fmla="*/ 2235641 h 2320977"/>
              <a:gd name="connsiteX8" fmla="*/ 2290638 w 3819031"/>
              <a:gd name="connsiteY8" fmla="*/ 2078067 h 2320977"/>
              <a:gd name="connsiteX9" fmla="*/ 2012215 w 3819031"/>
              <a:gd name="connsiteY9" fmla="*/ 2078067 h 2320977"/>
              <a:gd name="connsiteX10" fmla="*/ 981431 w 3819031"/>
              <a:gd name="connsiteY10" fmla="*/ 2076083 h 2320977"/>
              <a:gd name="connsiteX11" fmla="*/ 994302 w 3819031"/>
              <a:gd name="connsiteY11" fmla="*/ 2233658 h 2320977"/>
              <a:gd name="connsiteX12" fmla="*/ 1272725 w 3819031"/>
              <a:gd name="connsiteY12" fmla="*/ 2233658 h 2320977"/>
              <a:gd name="connsiteX13" fmla="*/ 1272725 w 3819031"/>
              <a:gd name="connsiteY13" fmla="*/ 2089015 h 2320977"/>
              <a:gd name="connsiteX14" fmla="*/ 981431 w 3819031"/>
              <a:gd name="connsiteY14" fmla="*/ 2076083 h 2320977"/>
              <a:gd name="connsiteX15" fmla="*/ 2994199 w 3819031"/>
              <a:gd name="connsiteY15" fmla="*/ 2095381 h 2320977"/>
              <a:gd name="connsiteX16" fmla="*/ 3007070 w 3819031"/>
              <a:gd name="connsiteY16" fmla="*/ 2227092 h 2320977"/>
              <a:gd name="connsiteX17" fmla="*/ 3285493 w 3819031"/>
              <a:gd name="connsiteY17" fmla="*/ 2227092 h 2320977"/>
              <a:gd name="connsiteX18" fmla="*/ 3285493 w 3819031"/>
              <a:gd name="connsiteY18" fmla="*/ 2082449 h 2320977"/>
              <a:gd name="connsiteX19" fmla="*/ 2994199 w 3819031"/>
              <a:gd name="connsiteY19" fmla="*/ 2095381 h 2320977"/>
              <a:gd name="connsiteX20" fmla="*/ 997993 w 3819031"/>
              <a:gd name="connsiteY20" fmla="*/ 143 h 2320977"/>
              <a:gd name="connsiteX21" fmla="*/ 3405045 w 3819031"/>
              <a:gd name="connsiteY21" fmla="*/ 16991 h 2320977"/>
              <a:gd name="connsiteX22" fmla="*/ 3441920 w 3819031"/>
              <a:gd name="connsiteY22" fmla="*/ 58054 h 2320977"/>
              <a:gd name="connsiteX23" fmla="*/ 3679927 w 3819031"/>
              <a:gd name="connsiteY23" fmla="*/ 304156 h 2320977"/>
              <a:gd name="connsiteX24" fmla="*/ 3819031 w 3819031"/>
              <a:gd name="connsiteY24" fmla="*/ 414952 h 2320977"/>
              <a:gd name="connsiteX25" fmla="*/ 3483655 w 3819031"/>
              <a:gd name="connsiteY25" fmla="*/ 725019 h 2320977"/>
              <a:gd name="connsiteX26" fmla="*/ 3492154 w 3819031"/>
              <a:gd name="connsiteY26" fmla="*/ 2297397 h 2320977"/>
              <a:gd name="connsiteX27" fmla="*/ 28899 w 3819031"/>
              <a:gd name="connsiteY27" fmla="*/ 2320977 h 2320977"/>
              <a:gd name="connsiteX28" fmla="*/ 10881 w 3819031"/>
              <a:gd name="connsiteY28" fmla="*/ 1230879 h 2320977"/>
              <a:gd name="connsiteX29" fmla="*/ 106 w 3819031"/>
              <a:gd name="connsiteY29" fmla="*/ 609455 h 2320977"/>
              <a:gd name="connsiteX30" fmla="*/ 17684 w 3819031"/>
              <a:gd name="connsiteY30" fmla="*/ 510736 h 2320977"/>
              <a:gd name="connsiteX31" fmla="*/ 139230 w 3819031"/>
              <a:gd name="connsiteY31" fmla="*/ 594372 h 2320977"/>
              <a:gd name="connsiteX32" fmla="*/ 247846 w 3819031"/>
              <a:gd name="connsiteY32" fmla="*/ 461015 h 2320977"/>
              <a:gd name="connsiteX33" fmla="*/ 313714 w 3819031"/>
              <a:gd name="connsiteY33" fmla="*/ 525533 h 2320977"/>
              <a:gd name="connsiteX34" fmla="*/ 602601 w 3819031"/>
              <a:gd name="connsiteY34" fmla="*/ 248442 h 2320977"/>
              <a:gd name="connsiteX35" fmla="*/ 678330 w 3819031"/>
              <a:gd name="connsiteY35" fmla="*/ 305237 h 2320977"/>
              <a:gd name="connsiteX36" fmla="*/ 999031 w 3819031"/>
              <a:gd name="connsiteY36" fmla="*/ 1763 h 2320977"/>
              <a:gd name="connsiteX37" fmla="*/ 997993 w 3819031"/>
              <a:gd name="connsiteY37" fmla="*/ 143 h 232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819031" h="2320977">
                <a:moveTo>
                  <a:pt x="26748" y="2070805"/>
                </a:moveTo>
                <a:lnTo>
                  <a:pt x="26748" y="2245111"/>
                </a:lnTo>
                <a:lnTo>
                  <a:pt x="277708" y="2245111"/>
                </a:lnTo>
                <a:lnTo>
                  <a:pt x="277708" y="2070805"/>
                </a:lnTo>
                <a:lnTo>
                  <a:pt x="26748" y="2070805"/>
                </a:lnTo>
                <a:close/>
                <a:moveTo>
                  <a:pt x="2012215" y="2078067"/>
                </a:moveTo>
                <a:cubicBezTo>
                  <a:pt x="2012215" y="2130592"/>
                  <a:pt x="2012214" y="2183116"/>
                  <a:pt x="2012214" y="2235641"/>
                </a:cubicBezTo>
                <a:lnTo>
                  <a:pt x="2290637" y="2235641"/>
                </a:lnTo>
                <a:cubicBezTo>
                  <a:pt x="2290637" y="2183116"/>
                  <a:pt x="2290638" y="2130592"/>
                  <a:pt x="2290638" y="2078067"/>
                </a:cubicBezTo>
                <a:lnTo>
                  <a:pt x="2012215" y="2078067"/>
                </a:lnTo>
                <a:close/>
                <a:moveTo>
                  <a:pt x="981431" y="2076083"/>
                </a:moveTo>
                <a:lnTo>
                  <a:pt x="994302" y="2233658"/>
                </a:lnTo>
                <a:lnTo>
                  <a:pt x="1272725" y="2233658"/>
                </a:lnTo>
                <a:lnTo>
                  <a:pt x="1272725" y="2089015"/>
                </a:lnTo>
                <a:cubicBezTo>
                  <a:pt x="1179917" y="2089015"/>
                  <a:pt x="1074239" y="2076083"/>
                  <a:pt x="981431" y="2076083"/>
                </a:cubicBezTo>
                <a:close/>
                <a:moveTo>
                  <a:pt x="2994199" y="2095381"/>
                </a:moveTo>
                <a:lnTo>
                  <a:pt x="3007070" y="2227092"/>
                </a:lnTo>
                <a:lnTo>
                  <a:pt x="3285493" y="2227092"/>
                </a:lnTo>
                <a:lnTo>
                  <a:pt x="3285493" y="2082449"/>
                </a:lnTo>
                <a:lnTo>
                  <a:pt x="2994199" y="2095381"/>
                </a:lnTo>
                <a:close/>
                <a:moveTo>
                  <a:pt x="997993" y="143"/>
                </a:moveTo>
                <a:lnTo>
                  <a:pt x="3405045" y="16991"/>
                </a:lnTo>
                <a:cubicBezTo>
                  <a:pt x="3463386" y="69369"/>
                  <a:pt x="3377625" y="5863"/>
                  <a:pt x="3441920" y="58054"/>
                </a:cubicBezTo>
                <a:cubicBezTo>
                  <a:pt x="3512613" y="151866"/>
                  <a:pt x="3597387" y="214586"/>
                  <a:pt x="3679927" y="304156"/>
                </a:cubicBezTo>
                <a:cubicBezTo>
                  <a:pt x="3721020" y="358975"/>
                  <a:pt x="3779447" y="369970"/>
                  <a:pt x="3819031" y="414952"/>
                </a:cubicBezTo>
                <a:cubicBezTo>
                  <a:pt x="3775982" y="457706"/>
                  <a:pt x="3649668" y="561899"/>
                  <a:pt x="3483655" y="725019"/>
                </a:cubicBezTo>
                <a:cubicBezTo>
                  <a:pt x="3484950" y="1103418"/>
                  <a:pt x="3507010" y="1668246"/>
                  <a:pt x="3492154" y="2297397"/>
                </a:cubicBezTo>
                <a:cubicBezTo>
                  <a:pt x="2841038" y="2313869"/>
                  <a:pt x="681471" y="2315783"/>
                  <a:pt x="28899" y="2320977"/>
                </a:cubicBezTo>
                <a:cubicBezTo>
                  <a:pt x="29990" y="1721394"/>
                  <a:pt x="9790" y="1830462"/>
                  <a:pt x="10881" y="1230879"/>
                </a:cubicBezTo>
                <a:cubicBezTo>
                  <a:pt x="7159" y="945625"/>
                  <a:pt x="-1028" y="729479"/>
                  <a:pt x="106" y="609455"/>
                </a:cubicBezTo>
                <a:cubicBezTo>
                  <a:pt x="1240" y="489431"/>
                  <a:pt x="-4426" y="513250"/>
                  <a:pt x="17684" y="510736"/>
                </a:cubicBezTo>
                <a:cubicBezTo>
                  <a:pt x="102545" y="586483"/>
                  <a:pt x="50481" y="540583"/>
                  <a:pt x="139230" y="594372"/>
                </a:cubicBezTo>
                <a:cubicBezTo>
                  <a:pt x="235745" y="512339"/>
                  <a:pt x="214456" y="502257"/>
                  <a:pt x="247846" y="461015"/>
                </a:cubicBezTo>
                <a:cubicBezTo>
                  <a:pt x="314100" y="520619"/>
                  <a:pt x="253692" y="482971"/>
                  <a:pt x="313714" y="525533"/>
                </a:cubicBezTo>
                <a:cubicBezTo>
                  <a:pt x="372945" y="474638"/>
                  <a:pt x="544360" y="282164"/>
                  <a:pt x="602601" y="248442"/>
                </a:cubicBezTo>
                <a:cubicBezTo>
                  <a:pt x="635881" y="289263"/>
                  <a:pt x="629267" y="289902"/>
                  <a:pt x="678330" y="305237"/>
                </a:cubicBezTo>
                <a:cubicBezTo>
                  <a:pt x="746394" y="261136"/>
                  <a:pt x="899869" y="58844"/>
                  <a:pt x="999031" y="1763"/>
                </a:cubicBezTo>
                <a:cubicBezTo>
                  <a:pt x="1001841" y="84"/>
                  <a:pt x="998731" y="-236"/>
                  <a:pt x="997993" y="143"/>
                </a:cubicBezTo>
                <a:close/>
              </a:path>
            </a:pathLst>
          </a:custGeom>
          <a:solidFill>
            <a:srgbClr val="FF3399">
              <a:alpha val="42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 dirty="0"/>
          </a:p>
        </p:txBody>
      </p:sp>
      <p:sp>
        <p:nvSpPr>
          <p:cNvPr id="60" name="楕円 59"/>
          <p:cNvSpPr/>
          <p:nvPr/>
        </p:nvSpPr>
        <p:spPr>
          <a:xfrm>
            <a:off x="5500921" y="4808021"/>
            <a:ext cx="141629" cy="127969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1" name="楕円 60"/>
          <p:cNvSpPr/>
          <p:nvPr/>
        </p:nvSpPr>
        <p:spPr>
          <a:xfrm>
            <a:off x="7428832" y="4802073"/>
            <a:ext cx="155971" cy="143815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2" name="正方形/長方形 270"/>
          <p:cNvSpPr/>
          <p:nvPr/>
        </p:nvSpPr>
        <p:spPr>
          <a:xfrm>
            <a:off x="5785230" y="2241457"/>
            <a:ext cx="2496689" cy="533512"/>
          </a:xfrm>
          <a:custGeom>
            <a:avLst/>
            <a:gdLst>
              <a:gd name="connsiteX0" fmla="*/ 0 w 2161994"/>
              <a:gd name="connsiteY0" fmla="*/ 0 h 813044"/>
              <a:gd name="connsiteX1" fmla="*/ 2161994 w 2161994"/>
              <a:gd name="connsiteY1" fmla="*/ 0 h 813044"/>
              <a:gd name="connsiteX2" fmla="*/ 2161994 w 2161994"/>
              <a:gd name="connsiteY2" fmla="*/ 813044 h 813044"/>
              <a:gd name="connsiteX3" fmla="*/ 0 w 2161994"/>
              <a:gd name="connsiteY3" fmla="*/ 813044 h 813044"/>
              <a:gd name="connsiteX4" fmla="*/ 0 w 2161994"/>
              <a:gd name="connsiteY4" fmla="*/ 0 h 813044"/>
              <a:gd name="connsiteX0" fmla="*/ 0 w 2161994"/>
              <a:gd name="connsiteY0" fmla="*/ 0 h 813044"/>
              <a:gd name="connsiteX1" fmla="*/ 2161994 w 2161994"/>
              <a:gd name="connsiteY1" fmla="*/ 0 h 813044"/>
              <a:gd name="connsiteX2" fmla="*/ 2157587 w 2161994"/>
              <a:gd name="connsiteY2" fmla="*/ 679349 h 813044"/>
              <a:gd name="connsiteX3" fmla="*/ 2161994 w 2161994"/>
              <a:gd name="connsiteY3" fmla="*/ 813044 h 813044"/>
              <a:gd name="connsiteX4" fmla="*/ 0 w 2161994"/>
              <a:gd name="connsiteY4" fmla="*/ 813044 h 813044"/>
              <a:gd name="connsiteX5" fmla="*/ 0 w 2161994"/>
              <a:gd name="connsiteY5" fmla="*/ 0 h 813044"/>
              <a:gd name="connsiteX0" fmla="*/ 0 w 2161994"/>
              <a:gd name="connsiteY0" fmla="*/ 0 h 813044"/>
              <a:gd name="connsiteX1" fmla="*/ 2161994 w 2161994"/>
              <a:gd name="connsiteY1" fmla="*/ 0 h 813044"/>
              <a:gd name="connsiteX2" fmla="*/ 2123540 w 2161994"/>
              <a:gd name="connsiteY2" fmla="*/ 538298 h 813044"/>
              <a:gd name="connsiteX3" fmla="*/ 2157587 w 2161994"/>
              <a:gd name="connsiteY3" fmla="*/ 679349 h 813044"/>
              <a:gd name="connsiteX4" fmla="*/ 2161994 w 2161994"/>
              <a:gd name="connsiteY4" fmla="*/ 813044 h 813044"/>
              <a:gd name="connsiteX5" fmla="*/ 0 w 2161994"/>
              <a:gd name="connsiteY5" fmla="*/ 813044 h 813044"/>
              <a:gd name="connsiteX6" fmla="*/ 0 w 2161994"/>
              <a:gd name="connsiteY6" fmla="*/ 0 h 813044"/>
              <a:gd name="connsiteX0" fmla="*/ 0 w 2161994"/>
              <a:gd name="connsiteY0" fmla="*/ 0 h 813044"/>
              <a:gd name="connsiteX1" fmla="*/ 2161994 w 2161994"/>
              <a:gd name="connsiteY1" fmla="*/ 0 h 813044"/>
              <a:gd name="connsiteX2" fmla="*/ 2123540 w 2161994"/>
              <a:gd name="connsiteY2" fmla="*/ 538298 h 813044"/>
              <a:gd name="connsiteX3" fmla="*/ 2128404 w 2161994"/>
              <a:gd name="connsiteY3" fmla="*/ 363200 h 813044"/>
              <a:gd name="connsiteX4" fmla="*/ 2157587 w 2161994"/>
              <a:gd name="connsiteY4" fmla="*/ 679349 h 813044"/>
              <a:gd name="connsiteX5" fmla="*/ 2161994 w 2161994"/>
              <a:gd name="connsiteY5" fmla="*/ 813044 h 813044"/>
              <a:gd name="connsiteX6" fmla="*/ 0 w 2161994"/>
              <a:gd name="connsiteY6" fmla="*/ 813044 h 813044"/>
              <a:gd name="connsiteX7" fmla="*/ 0 w 2161994"/>
              <a:gd name="connsiteY7" fmla="*/ 0 h 813044"/>
              <a:gd name="connsiteX0" fmla="*/ 0 w 2191633"/>
              <a:gd name="connsiteY0" fmla="*/ 0 h 813044"/>
              <a:gd name="connsiteX1" fmla="*/ 2161994 w 2191633"/>
              <a:gd name="connsiteY1" fmla="*/ 0 h 813044"/>
              <a:gd name="connsiteX2" fmla="*/ 2123540 w 2191633"/>
              <a:gd name="connsiteY2" fmla="*/ 538298 h 813044"/>
              <a:gd name="connsiteX3" fmla="*/ 2191633 w 2191633"/>
              <a:gd name="connsiteY3" fmla="*/ 465340 h 813044"/>
              <a:gd name="connsiteX4" fmla="*/ 2157587 w 2191633"/>
              <a:gd name="connsiteY4" fmla="*/ 679349 h 813044"/>
              <a:gd name="connsiteX5" fmla="*/ 2161994 w 2191633"/>
              <a:gd name="connsiteY5" fmla="*/ 813044 h 813044"/>
              <a:gd name="connsiteX6" fmla="*/ 0 w 2191633"/>
              <a:gd name="connsiteY6" fmla="*/ 813044 h 813044"/>
              <a:gd name="connsiteX7" fmla="*/ 0 w 2191633"/>
              <a:gd name="connsiteY7" fmla="*/ 0 h 813044"/>
              <a:gd name="connsiteX0" fmla="*/ 0 w 2357004"/>
              <a:gd name="connsiteY0" fmla="*/ 0 h 813044"/>
              <a:gd name="connsiteX1" fmla="*/ 2161994 w 2357004"/>
              <a:gd name="connsiteY1" fmla="*/ 0 h 813044"/>
              <a:gd name="connsiteX2" fmla="*/ 2123540 w 2357004"/>
              <a:gd name="connsiteY2" fmla="*/ 538298 h 813044"/>
              <a:gd name="connsiteX3" fmla="*/ 2191633 w 2357004"/>
              <a:gd name="connsiteY3" fmla="*/ 465340 h 813044"/>
              <a:gd name="connsiteX4" fmla="*/ 2357004 w 2357004"/>
              <a:gd name="connsiteY4" fmla="*/ 771762 h 813044"/>
              <a:gd name="connsiteX5" fmla="*/ 2161994 w 2357004"/>
              <a:gd name="connsiteY5" fmla="*/ 813044 h 813044"/>
              <a:gd name="connsiteX6" fmla="*/ 0 w 2357004"/>
              <a:gd name="connsiteY6" fmla="*/ 813044 h 813044"/>
              <a:gd name="connsiteX7" fmla="*/ 0 w 2357004"/>
              <a:gd name="connsiteY7" fmla="*/ 0 h 813044"/>
              <a:gd name="connsiteX0" fmla="*/ 2161994 w 2448444"/>
              <a:gd name="connsiteY0" fmla="*/ 813044 h 863202"/>
              <a:gd name="connsiteX1" fmla="*/ 0 w 2448444"/>
              <a:gd name="connsiteY1" fmla="*/ 813044 h 863202"/>
              <a:gd name="connsiteX2" fmla="*/ 0 w 2448444"/>
              <a:gd name="connsiteY2" fmla="*/ 0 h 863202"/>
              <a:gd name="connsiteX3" fmla="*/ 2161994 w 2448444"/>
              <a:gd name="connsiteY3" fmla="*/ 0 h 863202"/>
              <a:gd name="connsiteX4" fmla="*/ 2123540 w 2448444"/>
              <a:gd name="connsiteY4" fmla="*/ 538298 h 863202"/>
              <a:gd name="connsiteX5" fmla="*/ 2191633 w 2448444"/>
              <a:gd name="connsiteY5" fmla="*/ 465340 h 863202"/>
              <a:gd name="connsiteX6" fmla="*/ 2448444 w 2448444"/>
              <a:gd name="connsiteY6" fmla="*/ 863202 h 863202"/>
              <a:gd name="connsiteX0" fmla="*/ 2161994 w 2278210"/>
              <a:gd name="connsiteY0" fmla="*/ 813044 h 824291"/>
              <a:gd name="connsiteX1" fmla="*/ 0 w 2278210"/>
              <a:gd name="connsiteY1" fmla="*/ 813044 h 824291"/>
              <a:gd name="connsiteX2" fmla="*/ 0 w 2278210"/>
              <a:gd name="connsiteY2" fmla="*/ 0 h 824291"/>
              <a:gd name="connsiteX3" fmla="*/ 2161994 w 2278210"/>
              <a:gd name="connsiteY3" fmla="*/ 0 h 824291"/>
              <a:gd name="connsiteX4" fmla="*/ 2123540 w 2278210"/>
              <a:gd name="connsiteY4" fmla="*/ 538298 h 824291"/>
              <a:gd name="connsiteX5" fmla="*/ 2191633 w 2278210"/>
              <a:gd name="connsiteY5" fmla="*/ 465340 h 824291"/>
              <a:gd name="connsiteX6" fmla="*/ 2278210 w 2278210"/>
              <a:gd name="connsiteY6" fmla="*/ 824291 h 824291"/>
              <a:gd name="connsiteX0" fmla="*/ 2161994 w 2278210"/>
              <a:gd name="connsiteY0" fmla="*/ 813044 h 824291"/>
              <a:gd name="connsiteX1" fmla="*/ 0 w 2278210"/>
              <a:gd name="connsiteY1" fmla="*/ 813044 h 824291"/>
              <a:gd name="connsiteX2" fmla="*/ 0 w 2278210"/>
              <a:gd name="connsiteY2" fmla="*/ 0 h 824291"/>
              <a:gd name="connsiteX3" fmla="*/ 2161994 w 2278210"/>
              <a:gd name="connsiteY3" fmla="*/ 0 h 824291"/>
              <a:gd name="connsiteX4" fmla="*/ 2123540 w 2278210"/>
              <a:gd name="connsiteY4" fmla="*/ 538298 h 824291"/>
              <a:gd name="connsiteX5" fmla="*/ 2191633 w 2278210"/>
              <a:gd name="connsiteY5" fmla="*/ 465340 h 824291"/>
              <a:gd name="connsiteX6" fmla="*/ 2259726 w 2278210"/>
              <a:gd name="connsiteY6" fmla="*/ 703669 h 824291"/>
              <a:gd name="connsiteX7" fmla="*/ 2278210 w 2278210"/>
              <a:gd name="connsiteY7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23540 w 2339353"/>
              <a:gd name="connsiteY4" fmla="*/ 538298 h 824291"/>
              <a:gd name="connsiteX5" fmla="*/ 2191633 w 2339353"/>
              <a:gd name="connsiteY5" fmla="*/ 465340 h 824291"/>
              <a:gd name="connsiteX6" fmla="*/ 2337547 w 2339353"/>
              <a:gd name="connsiteY6" fmla="*/ 776627 h 824291"/>
              <a:gd name="connsiteX7" fmla="*/ 2278210 w 2339353"/>
              <a:gd name="connsiteY7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23540 w 2339353"/>
              <a:gd name="connsiteY4" fmla="*/ 538298 h 824291"/>
              <a:gd name="connsiteX5" fmla="*/ 2240272 w 2339353"/>
              <a:gd name="connsiteY5" fmla="*/ 669621 h 824291"/>
              <a:gd name="connsiteX6" fmla="*/ 2337547 w 2339353"/>
              <a:gd name="connsiteY6" fmla="*/ 776627 h 824291"/>
              <a:gd name="connsiteX7" fmla="*/ 2278210 w 2339353"/>
              <a:gd name="connsiteY7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08948 w 2339353"/>
              <a:gd name="connsiteY4" fmla="*/ 548025 h 824291"/>
              <a:gd name="connsiteX5" fmla="*/ 2240272 w 2339353"/>
              <a:gd name="connsiteY5" fmla="*/ 669621 h 824291"/>
              <a:gd name="connsiteX6" fmla="*/ 2337547 w 2339353"/>
              <a:gd name="connsiteY6" fmla="*/ 776627 h 824291"/>
              <a:gd name="connsiteX7" fmla="*/ 2278210 w 2339353"/>
              <a:gd name="connsiteY7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08948 w 2339353"/>
              <a:gd name="connsiteY4" fmla="*/ 548025 h 824291"/>
              <a:gd name="connsiteX5" fmla="*/ 2108947 w 2339353"/>
              <a:gd name="connsiteY5" fmla="*/ 368065 h 824291"/>
              <a:gd name="connsiteX6" fmla="*/ 2240272 w 2339353"/>
              <a:gd name="connsiteY6" fmla="*/ 669621 h 824291"/>
              <a:gd name="connsiteX7" fmla="*/ 2337547 w 2339353"/>
              <a:gd name="connsiteY7" fmla="*/ 776627 h 824291"/>
              <a:gd name="connsiteX8" fmla="*/ 2278210 w 2339353"/>
              <a:gd name="connsiteY8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08948 w 2339353"/>
              <a:gd name="connsiteY4" fmla="*/ 548025 h 824291"/>
              <a:gd name="connsiteX5" fmla="*/ 2113811 w 2339353"/>
              <a:gd name="connsiteY5" fmla="*/ 513980 h 824291"/>
              <a:gd name="connsiteX6" fmla="*/ 2240272 w 2339353"/>
              <a:gd name="connsiteY6" fmla="*/ 669621 h 824291"/>
              <a:gd name="connsiteX7" fmla="*/ 2337547 w 2339353"/>
              <a:gd name="connsiteY7" fmla="*/ 776627 h 824291"/>
              <a:gd name="connsiteX8" fmla="*/ 2278210 w 2339353"/>
              <a:gd name="connsiteY8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08948 w 2339353"/>
              <a:gd name="connsiteY4" fmla="*/ 548025 h 824291"/>
              <a:gd name="connsiteX5" fmla="*/ 2172177 w 2339353"/>
              <a:gd name="connsiteY5" fmla="*/ 475069 h 824291"/>
              <a:gd name="connsiteX6" fmla="*/ 2240272 w 2339353"/>
              <a:gd name="connsiteY6" fmla="*/ 669621 h 824291"/>
              <a:gd name="connsiteX7" fmla="*/ 2337547 w 2339353"/>
              <a:gd name="connsiteY7" fmla="*/ 776627 h 824291"/>
              <a:gd name="connsiteX8" fmla="*/ 2278210 w 2339353"/>
              <a:gd name="connsiteY8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47859 w 2339353"/>
              <a:gd name="connsiteY4" fmla="*/ 377791 h 824291"/>
              <a:gd name="connsiteX5" fmla="*/ 2172177 w 2339353"/>
              <a:gd name="connsiteY5" fmla="*/ 475069 h 824291"/>
              <a:gd name="connsiteX6" fmla="*/ 2240272 w 2339353"/>
              <a:gd name="connsiteY6" fmla="*/ 669621 h 824291"/>
              <a:gd name="connsiteX7" fmla="*/ 2337547 w 2339353"/>
              <a:gd name="connsiteY7" fmla="*/ 776627 h 824291"/>
              <a:gd name="connsiteX8" fmla="*/ 2278210 w 2339353"/>
              <a:gd name="connsiteY8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47859 w 2339353"/>
              <a:gd name="connsiteY4" fmla="*/ 377791 h 824291"/>
              <a:gd name="connsiteX5" fmla="*/ 2172177 w 2339353"/>
              <a:gd name="connsiteY5" fmla="*/ 475069 h 824291"/>
              <a:gd name="connsiteX6" fmla="*/ 2199881 w 2339353"/>
              <a:gd name="connsiteY6" fmla="*/ 558901 h 824291"/>
              <a:gd name="connsiteX7" fmla="*/ 2240272 w 2339353"/>
              <a:gd name="connsiteY7" fmla="*/ 669621 h 824291"/>
              <a:gd name="connsiteX8" fmla="*/ 2337547 w 2339353"/>
              <a:gd name="connsiteY8" fmla="*/ 776627 h 824291"/>
              <a:gd name="connsiteX9" fmla="*/ 2278210 w 2339353"/>
              <a:gd name="connsiteY9" fmla="*/ 824291 h 824291"/>
              <a:gd name="connsiteX0" fmla="*/ 2161994 w 2339353"/>
              <a:gd name="connsiteY0" fmla="*/ 813044 h 824291"/>
              <a:gd name="connsiteX1" fmla="*/ 0 w 2339353"/>
              <a:gd name="connsiteY1" fmla="*/ 813044 h 824291"/>
              <a:gd name="connsiteX2" fmla="*/ 0 w 2339353"/>
              <a:gd name="connsiteY2" fmla="*/ 0 h 824291"/>
              <a:gd name="connsiteX3" fmla="*/ 2161994 w 2339353"/>
              <a:gd name="connsiteY3" fmla="*/ 0 h 824291"/>
              <a:gd name="connsiteX4" fmla="*/ 2147859 w 2339353"/>
              <a:gd name="connsiteY4" fmla="*/ 377791 h 824291"/>
              <a:gd name="connsiteX5" fmla="*/ 2172177 w 2339353"/>
              <a:gd name="connsiteY5" fmla="*/ 475069 h 824291"/>
              <a:gd name="connsiteX6" fmla="*/ 2119914 w 2339353"/>
              <a:gd name="connsiteY6" fmla="*/ 548471 h 824291"/>
              <a:gd name="connsiteX7" fmla="*/ 2240272 w 2339353"/>
              <a:gd name="connsiteY7" fmla="*/ 669621 h 824291"/>
              <a:gd name="connsiteX8" fmla="*/ 2337547 w 2339353"/>
              <a:gd name="connsiteY8" fmla="*/ 776627 h 824291"/>
              <a:gd name="connsiteX9" fmla="*/ 2278210 w 2339353"/>
              <a:gd name="connsiteY9" fmla="*/ 824291 h 824291"/>
              <a:gd name="connsiteX0" fmla="*/ 2161994 w 2356435"/>
              <a:gd name="connsiteY0" fmla="*/ 813044 h 824291"/>
              <a:gd name="connsiteX1" fmla="*/ 0 w 2356435"/>
              <a:gd name="connsiteY1" fmla="*/ 813044 h 824291"/>
              <a:gd name="connsiteX2" fmla="*/ 0 w 2356435"/>
              <a:gd name="connsiteY2" fmla="*/ 0 h 824291"/>
              <a:gd name="connsiteX3" fmla="*/ 2161994 w 2356435"/>
              <a:gd name="connsiteY3" fmla="*/ 0 h 824291"/>
              <a:gd name="connsiteX4" fmla="*/ 2147859 w 2356435"/>
              <a:gd name="connsiteY4" fmla="*/ 377791 h 824291"/>
              <a:gd name="connsiteX5" fmla="*/ 2172177 w 2356435"/>
              <a:gd name="connsiteY5" fmla="*/ 475069 h 824291"/>
              <a:gd name="connsiteX6" fmla="*/ 2119914 w 2356435"/>
              <a:gd name="connsiteY6" fmla="*/ 548471 h 824291"/>
              <a:gd name="connsiteX7" fmla="*/ 2240272 w 2356435"/>
              <a:gd name="connsiteY7" fmla="*/ 669621 h 824291"/>
              <a:gd name="connsiteX8" fmla="*/ 2354931 w 2356435"/>
              <a:gd name="connsiteY8" fmla="*/ 756075 h 824291"/>
              <a:gd name="connsiteX9" fmla="*/ 2278210 w 2356435"/>
              <a:gd name="connsiteY9" fmla="*/ 824291 h 824291"/>
              <a:gd name="connsiteX0" fmla="*/ 2161994 w 2359676"/>
              <a:gd name="connsiteY0" fmla="*/ 813044 h 824291"/>
              <a:gd name="connsiteX1" fmla="*/ 0 w 2359676"/>
              <a:gd name="connsiteY1" fmla="*/ 813044 h 824291"/>
              <a:gd name="connsiteX2" fmla="*/ 0 w 2359676"/>
              <a:gd name="connsiteY2" fmla="*/ 0 h 824291"/>
              <a:gd name="connsiteX3" fmla="*/ 2161994 w 2359676"/>
              <a:gd name="connsiteY3" fmla="*/ 0 h 824291"/>
              <a:gd name="connsiteX4" fmla="*/ 2147859 w 2359676"/>
              <a:gd name="connsiteY4" fmla="*/ 377791 h 824291"/>
              <a:gd name="connsiteX5" fmla="*/ 2172177 w 2359676"/>
              <a:gd name="connsiteY5" fmla="*/ 475069 h 824291"/>
              <a:gd name="connsiteX6" fmla="*/ 2119914 w 2359676"/>
              <a:gd name="connsiteY6" fmla="*/ 548471 h 824291"/>
              <a:gd name="connsiteX7" fmla="*/ 2240272 w 2359676"/>
              <a:gd name="connsiteY7" fmla="*/ 669621 h 824291"/>
              <a:gd name="connsiteX8" fmla="*/ 2354931 w 2359676"/>
              <a:gd name="connsiteY8" fmla="*/ 756075 h 824291"/>
              <a:gd name="connsiteX9" fmla="*/ 2331999 w 2359676"/>
              <a:gd name="connsiteY9" fmla="*/ 790374 h 824291"/>
              <a:gd name="connsiteX10" fmla="*/ 2278210 w 2359676"/>
              <a:gd name="connsiteY10" fmla="*/ 824291 h 824291"/>
              <a:gd name="connsiteX0" fmla="*/ 2161994 w 2358186"/>
              <a:gd name="connsiteY0" fmla="*/ 813044 h 824291"/>
              <a:gd name="connsiteX1" fmla="*/ 0 w 2358186"/>
              <a:gd name="connsiteY1" fmla="*/ 813044 h 824291"/>
              <a:gd name="connsiteX2" fmla="*/ 0 w 2358186"/>
              <a:gd name="connsiteY2" fmla="*/ 0 h 824291"/>
              <a:gd name="connsiteX3" fmla="*/ 2161994 w 2358186"/>
              <a:gd name="connsiteY3" fmla="*/ 0 h 824291"/>
              <a:gd name="connsiteX4" fmla="*/ 2147859 w 2358186"/>
              <a:gd name="connsiteY4" fmla="*/ 377791 h 824291"/>
              <a:gd name="connsiteX5" fmla="*/ 2172177 w 2358186"/>
              <a:gd name="connsiteY5" fmla="*/ 475069 h 824291"/>
              <a:gd name="connsiteX6" fmla="*/ 2119914 w 2358186"/>
              <a:gd name="connsiteY6" fmla="*/ 548471 h 824291"/>
              <a:gd name="connsiteX7" fmla="*/ 2240272 w 2358186"/>
              <a:gd name="connsiteY7" fmla="*/ 669621 h 824291"/>
              <a:gd name="connsiteX8" fmla="*/ 2354931 w 2358186"/>
              <a:gd name="connsiteY8" fmla="*/ 756075 h 824291"/>
              <a:gd name="connsiteX9" fmla="*/ 2314615 w 2358186"/>
              <a:gd name="connsiteY9" fmla="*/ 776672 h 824291"/>
              <a:gd name="connsiteX10" fmla="*/ 2278210 w 2358186"/>
              <a:gd name="connsiteY10" fmla="*/ 824291 h 824291"/>
              <a:gd name="connsiteX0" fmla="*/ 2161994 w 2358186"/>
              <a:gd name="connsiteY0" fmla="*/ 813044 h 824291"/>
              <a:gd name="connsiteX1" fmla="*/ 0 w 2358186"/>
              <a:gd name="connsiteY1" fmla="*/ 813044 h 824291"/>
              <a:gd name="connsiteX2" fmla="*/ 0 w 2358186"/>
              <a:gd name="connsiteY2" fmla="*/ 0 h 824291"/>
              <a:gd name="connsiteX3" fmla="*/ 2161994 w 2358186"/>
              <a:gd name="connsiteY3" fmla="*/ 0 h 824291"/>
              <a:gd name="connsiteX4" fmla="*/ 2147859 w 2358186"/>
              <a:gd name="connsiteY4" fmla="*/ 377791 h 824291"/>
              <a:gd name="connsiteX5" fmla="*/ 2172177 w 2358186"/>
              <a:gd name="connsiteY5" fmla="*/ 475069 h 824291"/>
              <a:gd name="connsiteX6" fmla="*/ 2119914 w 2358186"/>
              <a:gd name="connsiteY6" fmla="*/ 548471 h 824291"/>
              <a:gd name="connsiteX7" fmla="*/ 2240272 w 2358186"/>
              <a:gd name="connsiteY7" fmla="*/ 669621 h 824291"/>
              <a:gd name="connsiteX8" fmla="*/ 2354931 w 2358186"/>
              <a:gd name="connsiteY8" fmla="*/ 756075 h 824291"/>
              <a:gd name="connsiteX9" fmla="*/ 2314615 w 2358186"/>
              <a:gd name="connsiteY9" fmla="*/ 786947 h 824291"/>
              <a:gd name="connsiteX10" fmla="*/ 2278210 w 2358186"/>
              <a:gd name="connsiteY10" fmla="*/ 824291 h 824291"/>
              <a:gd name="connsiteX0" fmla="*/ 2161994 w 2358186"/>
              <a:gd name="connsiteY0" fmla="*/ 813044 h 824291"/>
              <a:gd name="connsiteX1" fmla="*/ 0 w 2358186"/>
              <a:gd name="connsiteY1" fmla="*/ 813044 h 824291"/>
              <a:gd name="connsiteX2" fmla="*/ 0 w 2358186"/>
              <a:gd name="connsiteY2" fmla="*/ 0 h 824291"/>
              <a:gd name="connsiteX3" fmla="*/ 2161994 w 2358186"/>
              <a:gd name="connsiteY3" fmla="*/ 0 h 824291"/>
              <a:gd name="connsiteX4" fmla="*/ 2147859 w 2358186"/>
              <a:gd name="connsiteY4" fmla="*/ 377791 h 824291"/>
              <a:gd name="connsiteX5" fmla="*/ 2172177 w 2358186"/>
              <a:gd name="connsiteY5" fmla="*/ 475069 h 824291"/>
              <a:gd name="connsiteX6" fmla="*/ 2119914 w 2358186"/>
              <a:gd name="connsiteY6" fmla="*/ 548471 h 824291"/>
              <a:gd name="connsiteX7" fmla="*/ 2240272 w 2358186"/>
              <a:gd name="connsiteY7" fmla="*/ 669621 h 824291"/>
              <a:gd name="connsiteX8" fmla="*/ 2328521 w 2358186"/>
              <a:gd name="connsiteY8" fmla="*/ 735570 h 824291"/>
              <a:gd name="connsiteX9" fmla="*/ 2354931 w 2358186"/>
              <a:gd name="connsiteY9" fmla="*/ 756075 h 824291"/>
              <a:gd name="connsiteX10" fmla="*/ 2314615 w 2358186"/>
              <a:gd name="connsiteY10" fmla="*/ 786947 h 824291"/>
              <a:gd name="connsiteX11" fmla="*/ 2278210 w 2358186"/>
              <a:gd name="connsiteY11" fmla="*/ 824291 h 824291"/>
              <a:gd name="connsiteX0" fmla="*/ 2161994 w 2358186"/>
              <a:gd name="connsiteY0" fmla="*/ 813044 h 824291"/>
              <a:gd name="connsiteX1" fmla="*/ 0 w 2358186"/>
              <a:gd name="connsiteY1" fmla="*/ 813044 h 824291"/>
              <a:gd name="connsiteX2" fmla="*/ 0 w 2358186"/>
              <a:gd name="connsiteY2" fmla="*/ 0 h 824291"/>
              <a:gd name="connsiteX3" fmla="*/ 2161994 w 2358186"/>
              <a:gd name="connsiteY3" fmla="*/ 0 h 824291"/>
              <a:gd name="connsiteX4" fmla="*/ 2147859 w 2358186"/>
              <a:gd name="connsiteY4" fmla="*/ 377791 h 824291"/>
              <a:gd name="connsiteX5" fmla="*/ 2172177 w 2358186"/>
              <a:gd name="connsiteY5" fmla="*/ 475069 h 824291"/>
              <a:gd name="connsiteX6" fmla="*/ 2119914 w 2358186"/>
              <a:gd name="connsiteY6" fmla="*/ 548471 h 824291"/>
              <a:gd name="connsiteX7" fmla="*/ 2247225 w 2358186"/>
              <a:gd name="connsiteY7" fmla="*/ 666196 h 824291"/>
              <a:gd name="connsiteX8" fmla="*/ 2328521 w 2358186"/>
              <a:gd name="connsiteY8" fmla="*/ 735570 h 824291"/>
              <a:gd name="connsiteX9" fmla="*/ 2354931 w 2358186"/>
              <a:gd name="connsiteY9" fmla="*/ 756075 h 824291"/>
              <a:gd name="connsiteX10" fmla="*/ 2314615 w 2358186"/>
              <a:gd name="connsiteY10" fmla="*/ 786947 h 824291"/>
              <a:gd name="connsiteX11" fmla="*/ 2278210 w 2358186"/>
              <a:gd name="connsiteY11" fmla="*/ 824291 h 824291"/>
              <a:gd name="connsiteX0" fmla="*/ 2162933 w 2359125"/>
              <a:gd name="connsiteY0" fmla="*/ 813044 h 824291"/>
              <a:gd name="connsiteX1" fmla="*/ 939 w 2359125"/>
              <a:gd name="connsiteY1" fmla="*/ 813044 h 824291"/>
              <a:gd name="connsiteX2" fmla="*/ 0 w 2359125"/>
              <a:gd name="connsiteY2" fmla="*/ 290292 h 824291"/>
              <a:gd name="connsiteX3" fmla="*/ 939 w 2359125"/>
              <a:gd name="connsiteY3" fmla="*/ 0 h 824291"/>
              <a:gd name="connsiteX4" fmla="*/ 2162933 w 2359125"/>
              <a:gd name="connsiteY4" fmla="*/ 0 h 824291"/>
              <a:gd name="connsiteX5" fmla="*/ 2148798 w 2359125"/>
              <a:gd name="connsiteY5" fmla="*/ 377791 h 824291"/>
              <a:gd name="connsiteX6" fmla="*/ 2173116 w 2359125"/>
              <a:gd name="connsiteY6" fmla="*/ 475069 h 824291"/>
              <a:gd name="connsiteX7" fmla="*/ 2120853 w 2359125"/>
              <a:gd name="connsiteY7" fmla="*/ 548471 h 824291"/>
              <a:gd name="connsiteX8" fmla="*/ 2248164 w 2359125"/>
              <a:gd name="connsiteY8" fmla="*/ 666196 h 824291"/>
              <a:gd name="connsiteX9" fmla="*/ 2329460 w 2359125"/>
              <a:gd name="connsiteY9" fmla="*/ 735570 h 824291"/>
              <a:gd name="connsiteX10" fmla="*/ 2355870 w 2359125"/>
              <a:gd name="connsiteY10" fmla="*/ 756075 h 824291"/>
              <a:gd name="connsiteX11" fmla="*/ 2315554 w 2359125"/>
              <a:gd name="connsiteY11" fmla="*/ 786947 h 824291"/>
              <a:gd name="connsiteX12" fmla="*/ 2279149 w 2359125"/>
              <a:gd name="connsiteY12" fmla="*/ 824291 h 824291"/>
              <a:gd name="connsiteX0" fmla="*/ 2162933 w 2359125"/>
              <a:gd name="connsiteY0" fmla="*/ 813044 h 824291"/>
              <a:gd name="connsiteX1" fmla="*/ 939 w 2359125"/>
              <a:gd name="connsiteY1" fmla="*/ 813044 h 824291"/>
              <a:gd name="connsiteX2" fmla="*/ 1 w 2359125"/>
              <a:gd name="connsiteY2" fmla="*/ 639665 h 824291"/>
              <a:gd name="connsiteX3" fmla="*/ 0 w 2359125"/>
              <a:gd name="connsiteY3" fmla="*/ 290292 h 824291"/>
              <a:gd name="connsiteX4" fmla="*/ 939 w 2359125"/>
              <a:gd name="connsiteY4" fmla="*/ 0 h 824291"/>
              <a:gd name="connsiteX5" fmla="*/ 2162933 w 2359125"/>
              <a:gd name="connsiteY5" fmla="*/ 0 h 824291"/>
              <a:gd name="connsiteX6" fmla="*/ 2148798 w 2359125"/>
              <a:gd name="connsiteY6" fmla="*/ 377791 h 824291"/>
              <a:gd name="connsiteX7" fmla="*/ 2173116 w 2359125"/>
              <a:gd name="connsiteY7" fmla="*/ 475069 h 824291"/>
              <a:gd name="connsiteX8" fmla="*/ 2120853 w 2359125"/>
              <a:gd name="connsiteY8" fmla="*/ 548471 h 824291"/>
              <a:gd name="connsiteX9" fmla="*/ 2248164 w 2359125"/>
              <a:gd name="connsiteY9" fmla="*/ 666196 h 824291"/>
              <a:gd name="connsiteX10" fmla="*/ 2329460 w 2359125"/>
              <a:gd name="connsiteY10" fmla="*/ 735570 h 824291"/>
              <a:gd name="connsiteX11" fmla="*/ 2355870 w 2359125"/>
              <a:gd name="connsiteY11" fmla="*/ 756075 h 824291"/>
              <a:gd name="connsiteX12" fmla="*/ 2315554 w 2359125"/>
              <a:gd name="connsiteY12" fmla="*/ 786947 h 824291"/>
              <a:gd name="connsiteX13" fmla="*/ 2279149 w 2359125"/>
              <a:gd name="connsiteY13" fmla="*/ 824291 h 824291"/>
              <a:gd name="connsiteX0" fmla="*/ 2162933 w 2359125"/>
              <a:gd name="connsiteY0" fmla="*/ 813044 h 824291"/>
              <a:gd name="connsiteX1" fmla="*/ 939 w 2359125"/>
              <a:gd name="connsiteY1" fmla="*/ 813044 h 824291"/>
              <a:gd name="connsiteX2" fmla="*/ 1 w 2359125"/>
              <a:gd name="connsiteY2" fmla="*/ 639665 h 824291"/>
              <a:gd name="connsiteX3" fmla="*/ 0 w 2359125"/>
              <a:gd name="connsiteY3" fmla="*/ 290292 h 824291"/>
              <a:gd name="connsiteX4" fmla="*/ 939 w 2359125"/>
              <a:gd name="connsiteY4" fmla="*/ 0 h 824291"/>
              <a:gd name="connsiteX5" fmla="*/ 2162933 w 2359125"/>
              <a:gd name="connsiteY5" fmla="*/ 0 h 824291"/>
              <a:gd name="connsiteX6" fmla="*/ 2148798 w 2359125"/>
              <a:gd name="connsiteY6" fmla="*/ 377791 h 824291"/>
              <a:gd name="connsiteX7" fmla="*/ 2173116 w 2359125"/>
              <a:gd name="connsiteY7" fmla="*/ 475069 h 824291"/>
              <a:gd name="connsiteX8" fmla="*/ 2120853 w 2359125"/>
              <a:gd name="connsiteY8" fmla="*/ 548471 h 824291"/>
              <a:gd name="connsiteX9" fmla="*/ 2248164 w 2359125"/>
              <a:gd name="connsiteY9" fmla="*/ 666196 h 824291"/>
              <a:gd name="connsiteX10" fmla="*/ 2329460 w 2359125"/>
              <a:gd name="connsiteY10" fmla="*/ 735570 h 824291"/>
              <a:gd name="connsiteX11" fmla="*/ 2355870 w 2359125"/>
              <a:gd name="connsiteY11" fmla="*/ 756075 h 824291"/>
              <a:gd name="connsiteX12" fmla="*/ 2315554 w 2359125"/>
              <a:gd name="connsiteY12" fmla="*/ 786947 h 824291"/>
              <a:gd name="connsiteX13" fmla="*/ 2279149 w 2359125"/>
              <a:gd name="connsiteY13" fmla="*/ 824291 h 824291"/>
              <a:gd name="connsiteX0" fmla="*/ 2162933 w 2359125"/>
              <a:gd name="connsiteY0" fmla="*/ 813044 h 824291"/>
              <a:gd name="connsiteX1" fmla="*/ 939 w 2359125"/>
              <a:gd name="connsiteY1" fmla="*/ 813044 h 824291"/>
              <a:gd name="connsiteX2" fmla="*/ 1 w 2359125"/>
              <a:gd name="connsiteY2" fmla="*/ 639665 h 824291"/>
              <a:gd name="connsiteX3" fmla="*/ 0 w 2359125"/>
              <a:gd name="connsiteY3" fmla="*/ 290292 h 824291"/>
              <a:gd name="connsiteX4" fmla="*/ 939 w 2359125"/>
              <a:gd name="connsiteY4" fmla="*/ 0 h 824291"/>
              <a:gd name="connsiteX5" fmla="*/ 2162933 w 2359125"/>
              <a:gd name="connsiteY5" fmla="*/ 0 h 824291"/>
              <a:gd name="connsiteX6" fmla="*/ 2148798 w 2359125"/>
              <a:gd name="connsiteY6" fmla="*/ 377791 h 824291"/>
              <a:gd name="connsiteX7" fmla="*/ 2173116 w 2359125"/>
              <a:gd name="connsiteY7" fmla="*/ 475069 h 824291"/>
              <a:gd name="connsiteX8" fmla="*/ 2120853 w 2359125"/>
              <a:gd name="connsiteY8" fmla="*/ 548471 h 824291"/>
              <a:gd name="connsiteX9" fmla="*/ 2248164 w 2359125"/>
              <a:gd name="connsiteY9" fmla="*/ 666196 h 824291"/>
              <a:gd name="connsiteX10" fmla="*/ 2329460 w 2359125"/>
              <a:gd name="connsiteY10" fmla="*/ 735570 h 824291"/>
              <a:gd name="connsiteX11" fmla="*/ 2355870 w 2359125"/>
              <a:gd name="connsiteY11" fmla="*/ 756075 h 824291"/>
              <a:gd name="connsiteX12" fmla="*/ 2315554 w 2359125"/>
              <a:gd name="connsiteY12" fmla="*/ 786947 h 824291"/>
              <a:gd name="connsiteX13" fmla="*/ 2279149 w 2359125"/>
              <a:gd name="connsiteY13" fmla="*/ 824291 h 824291"/>
              <a:gd name="connsiteX0" fmla="*/ 2162933 w 2359125"/>
              <a:gd name="connsiteY0" fmla="*/ 813044 h 824291"/>
              <a:gd name="connsiteX1" fmla="*/ 939 w 2359125"/>
              <a:gd name="connsiteY1" fmla="*/ 813044 h 824291"/>
              <a:gd name="connsiteX2" fmla="*/ 17385 w 2359125"/>
              <a:gd name="connsiteY2" fmla="*/ 629390 h 824291"/>
              <a:gd name="connsiteX3" fmla="*/ 0 w 2359125"/>
              <a:gd name="connsiteY3" fmla="*/ 290292 h 824291"/>
              <a:gd name="connsiteX4" fmla="*/ 939 w 2359125"/>
              <a:gd name="connsiteY4" fmla="*/ 0 h 824291"/>
              <a:gd name="connsiteX5" fmla="*/ 2162933 w 2359125"/>
              <a:gd name="connsiteY5" fmla="*/ 0 h 824291"/>
              <a:gd name="connsiteX6" fmla="*/ 2148798 w 2359125"/>
              <a:gd name="connsiteY6" fmla="*/ 377791 h 824291"/>
              <a:gd name="connsiteX7" fmla="*/ 2173116 w 2359125"/>
              <a:gd name="connsiteY7" fmla="*/ 475069 h 824291"/>
              <a:gd name="connsiteX8" fmla="*/ 2120853 w 2359125"/>
              <a:gd name="connsiteY8" fmla="*/ 548471 h 824291"/>
              <a:gd name="connsiteX9" fmla="*/ 2248164 w 2359125"/>
              <a:gd name="connsiteY9" fmla="*/ 666196 h 824291"/>
              <a:gd name="connsiteX10" fmla="*/ 2329460 w 2359125"/>
              <a:gd name="connsiteY10" fmla="*/ 735570 h 824291"/>
              <a:gd name="connsiteX11" fmla="*/ 2355870 w 2359125"/>
              <a:gd name="connsiteY11" fmla="*/ 756075 h 824291"/>
              <a:gd name="connsiteX12" fmla="*/ 2315554 w 2359125"/>
              <a:gd name="connsiteY12" fmla="*/ 786947 h 824291"/>
              <a:gd name="connsiteX13" fmla="*/ 2279149 w 2359125"/>
              <a:gd name="connsiteY13" fmla="*/ 824291 h 824291"/>
              <a:gd name="connsiteX0" fmla="*/ 2323067 w 2519259"/>
              <a:gd name="connsiteY0" fmla="*/ 813044 h 824291"/>
              <a:gd name="connsiteX1" fmla="*/ 161073 w 2519259"/>
              <a:gd name="connsiteY1" fmla="*/ 813044 h 824291"/>
              <a:gd name="connsiteX2" fmla="*/ 160135 w 2519259"/>
              <a:gd name="connsiteY2" fmla="*/ 718444 h 824291"/>
              <a:gd name="connsiteX3" fmla="*/ 177519 w 2519259"/>
              <a:gd name="connsiteY3" fmla="*/ 629390 h 824291"/>
              <a:gd name="connsiteX4" fmla="*/ 160134 w 2519259"/>
              <a:gd name="connsiteY4" fmla="*/ 290292 h 824291"/>
              <a:gd name="connsiteX5" fmla="*/ 161073 w 2519259"/>
              <a:gd name="connsiteY5" fmla="*/ 0 h 824291"/>
              <a:gd name="connsiteX6" fmla="*/ 2323067 w 2519259"/>
              <a:gd name="connsiteY6" fmla="*/ 0 h 824291"/>
              <a:gd name="connsiteX7" fmla="*/ 2308932 w 2519259"/>
              <a:gd name="connsiteY7" fmla="*/ 377791 h 824291"/>
              <a:gd name="connsiteX8" fmla="*/ 2333250 w 2519259"/>
              <a:gd name="connsiteY8" fmla="*/ 475069 h 824291"/>
              <a:gd name="connsiteX9" fmla="*/ 2280987 w 2519259"/>
              <a:gd name="connsiteY9" fmla="*/ 548471 h 824291"/>
              <a:gd name="connsiteX10" fmla="*/ 2408298 w 2519259"/>
              <a:gd name="connsiteY10" fmla="*/ 666196 h 824291"/>
              <a:gd name="connsiteX11" fmla="*/ 2489594 w 2519259"/>
              <a:gd name="connsiteY11" fmla="*/ 735570 h 824291"/>
              <a:gd name="connsiteX12" fmla="*/ 2516004 w 2519259"/>
              <a:gd name="connsiteY12" fmla="*/ 756075 h 824291"/>
              <a:gd name="connsiteX13" fmla="*/ 2475688 w 2519259"/>
              <a:gd name="connsiteY13" fmla="*/ 786947 h 824291"/>
              <a:gd name="connsiteX14" fmla="*/ 2439283 w 2519259"/>
              <a:gd name="connsiteY14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206367 w 2548107"/>
              <a:gd name="connsiteY3" fmla="*/ 629390 h 824291"/>
              <a:gd name="connsiteX4" fmla="*/ 188982 w 2548107"/>
              <a:gd name="connsiteY4" fmla="*/ 290292 h 824291"/>
              <a:gd name="connsiteX5" fmla="*/ 189921 w 2548107"/>
              <a:gd name="connsiteY5" fmla="*/ 0 h 824291"/>
              <a:gd name="connsiteX6" fmla="*/ 2351915 w 2548107"/>
              <a:gd name="connsiteY6" fmla="*/ 0 h 824291"/>
              <a:gd name="connsiteX7" fmla="*/ 2337780 w 2548107"/>
              <a:gd name="connsiteY7" fmla="*/ 377791 h 824291"/>
              <a:gd name="connsiteX8" fmla="*/ 2362098 w 2548107"/>
              <a:gd name="connsiteY8" fmla="*/ 475069 h 824291"/>
              <a:gd name="connsiteX9" fmla="*/ 2309835 w 2548107"/>
              <a:gd name="connsiteY9" fmla="*/ 548471 h 824291"/>
              <a:gd name="connsiteX10" fmla="*/ 2437146 w 2548107"/>
              <a:gd name="connsiteY10" fmla="*/ 666196 h 824291"/>
              <a:gd name="connsiteX11" fmla="*/ 2518442 w 2548107"/>
              <a:gd name="connsiteY11" fmla="*/ 735570 h 824291"/>
              <a:gd name="connsiteX12" fmla="*/ 2544852 w 2548107"/>
              <a:gd name="connsiteY12" fmla="*/ 756075 h 824291"/>
              <a:gd name="connsiteX13" fmla="*/ 2504536 w 2548107"/>
              <a:gd name="connsiteY13" fmla="*/ 786947 h 824291"/>
              <a:gd name="connsiteX14" fmla="*/ 2468131 w 2548107"/>
              <a:gd name="connsiteY14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154215 w 2548107"/>
              <a:gd name="connsiteY3" fmla="*/ 622540 h 824291"/>
              <a:gd name="connsiteX4" fmla="*/ 188982 w 2548107"/>
              <a:gd name="connsiteY4" fmla="*/ 290292 h 824291"/>
              <a:gd name="connsiteX5" fmla="*/ 189921 w 2548107"/>
              <a:gd name="connsiteY5" fmla="*/ 0 h 824291"/>
              <a:gd name="connsiteX6" fmla="*/ 2351915 w 2548107"/>
              <a:gd name="connsiteY6" fmla="*/ 0 h 824291"/>
              <a:gd name="connsiteX7" fmla="*/ 2337780 w 2548107"/>
              <a:gd name="connsiteY7" fmla="*/ 377791 h 824291"/>
              <a:gd name="connsiteX8" fmla="*/ 2362098 w 2548107"/>
              <a:gd name="connsiteY8" fmla="*/ 475069 h 824291"/>
              <a:gd name="connsiteX9" fmla="*/ 2309835 w 2548107"/>
              <a:gd name="connsiteY9" fmla="*/ 548471 h 824291"/>
              <a:gd name="connsiteX10" fmla="*/ 2437146 w 2548107"/>
              <a:gd name="connsiteY10" fmla="*/ 666196 h 824291"/>
              <a:gd name="connsiteX11" fmla="*/ 2518442 w 2548107"/>
              <a:gd name="connsiteY11" fmla="*/ 735570 h 824291"/>
              <a:gd name="connsiteX12" fmla="*/ 2544852 w 2548107"/>
              <a:gd name="connsiteY12" fmla="*/ 756075 h 824291"/>
              <a:gd name="connsiteX13" fmla="*/ 2504536 w 2548107"/>
              <a:gd name="connsiteY13" fmla="*/ 786947 h 824291"/>
              <a:gd name="connsiteX14" fmla="*/ 2468131 w 2548107"/>
              <a:gd name="connsiteY14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154215 w 2548107"/>
              <a:gd name="connsiteY3" fmla="*/ 622540 h 824291"/>
              <a:gd name="connsiteX4" fmla="*/ 188982 w 2548107"/>
              <a:gd name="connsiteY4" fmla="*/ 290292 h 824291"/>
              <a:gd name="connsiteX5" fmla="*/ 189921 w 2548107"/>
              <a:gd name="connsiteY5" fmla="*/ 0 h 824291"/>
              <a:gd name="connsiteX6" fmla="*/ 2351915 w 2548107"/>
              <a:gd name="connsiteY6" fmla="*/ 0 h 824291"/>
              <a:gd name="connsiteX7" fmla="*/ 2337780 w 2548107"/>
              <a:gd name="connsiteY7" fmla="*/ 377791 h 824291"/>
              <a:gd name="connsiteX8" fmla="*/ 2362098 w 2548107"/>
              <a:gd name="connsiteY8" fmla="*/ 475069 h 824291"/>
              <a:gd name="connsiteX9" fmla="*/ 2309835 w 2548107"/>
              <a:gd name="connsiteY9" fmla="*/ 548471 h 824291"/>
              <a:gd name="connsiteX10" fmla="*/ 2437146 w 2548107"/>
              <a:gd name="connsiteY10" fmla="*/ 666196 h 824291"/>
              <a:gd name="connsiteX11" fmla="*/ 2518442 w 2548107"/>
              <a:gd name="connsiteY11" fmla="*/ 735570 h 824291"/>
              <a:gd name="connsiteX12" fmla="*/ 2544852 w 2548107"/>
              <a:gd name="connsiteY12" fmla="*/ 756075 h 824291"/>
              <a:gd name="connsiteX13" fmla="*/ 2504536 w 2548107"/>
              <a:gd name="connsiteY13" fmla="*/ 786947 h 824291"/>
              <a:gd name="connsiteX14" fmla="*/ 2468131 w 2548107"/>
              <a:gd name="connsiteY14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119447 w 2548107"/>
              <a:gd name="connsiteY3" fmla="*/ 656791 h 824291"/>
              <a:gd name="connsiteX4" fmla="*/ 154215 w 2548107"/>
              <a:gd name="connsiteY4" fmla="*/ 622540 h 824291"/>
              <a:gd name="connsiteX5" fmla="*/ 188982 w 2548107"/>
              <a:gd name="connsiteY5" fmla="*/ 290292 h 824291"/>
              <a:gd name="connsiteX6" fmla="*/ 189921 w 2548107"/>
              <a:gd name="connsiteY6" fmla="*/ 0 h 824291"/>
              <a:gd name="connsiteX7" fmla="*/ 2351915 w 2548107"/>
              <a:gd name="connsiteY7" fmla="*/ 0 h 824291"/>
              <a:gd name="connsiteX8" fmla="*/ 2337780 w 2548107"/>
              <a:gd name="connsiteY8" fmla="*/ 377791 h 824291"/>
              <a:gd name="connsiteX9" fmla="*/ 2362098 w 2548107"/>
              <a:gd name="connsiteY9" fmla="*/ 475069 h 824291"/>
              <a:gd name="connsiteX10" fmla="*/ 2309835 w 2548107"/>
              <a:gd name="connsiteY10" fmla="*/ 548471 h 824291"/>
              <a:gd name="connsiteX11" fmla="*/ 2437146 w 2548107"/>
              <a:gd name="connsiteY11" fmla="*/ 666196 h 824291"/>
              <a:gd name="connsiteX12" fmla="*/ 2518442 w 2548107"/>
              <a:gd name="connsiteY12" fmla="*/ 735570 h 824291"/>
              <a:gd name="connsiteX13" fmla="*/ 2544852 w 2548107"/>
              <a:gd name="connsiteY13" fmla="*/ 756075 h 824291"/>
              <a:gd name="connsiteX14" fmla="*/ 2504536 w 2548107"/>
              <a:gd name="connsiteY14" fmla="*/ 786947 h 824291"/>
              <a:gd name="connsiteX15" fmla="*/ 2468131 w 2548107"/>
              <a:gd name="connsiteY15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119447 w 2548107"/>
              <a:gd name="connsiteY3" fmla="*/ 656791 h 824291"/>
              <a:gd name="connsiteX4" fmla="*/ 154215 w 2548107"/>
              <a:gd name="connsiteY4" fmla="*/ 622540 h 824291"/>
              <a:gd name="connsiteX5" fmla="*/ 223751 w 2548107"/>
              <a:gd name="connsiteY5" fmla="*/ 526632 h 824291"/>
              <a:gd name="connsiteX6" fmla="*/ 188982 w 2548107"/>
              <a:gd name="connsiteY6" fmla="*/ 290292 h 824291"/>
              <a:gd name="connsiteX7" fmla="*/ 189921 w 2548107"/>
              <a:gd name="connsiteY7" fmla="*/ 0 h 824291"/>
              <a:gd name="connsiteX8" fmla="*/ 2351915 w 2548107"/>
              <a:gd name="connsiteY8" fmla="*/ 0 h 824291"/>
              <a:gd name="connsiteX9" fmla="*/ 2337780 w 2548107"/>
              <a:gd name="connsiteY9" fmla="*/ 377791 h 824291"/>
              <a:gd name="connsiteX10" fmla="*/ 2362098 w 2548107"/>
              <a:gd name="connsiteY10" fmla="*/ 475069 h 824291"/>
              <a:gd name="connsiteX11" fmla="*/ 2309835 w 2548107"/>
              <a:gd name="connsiteY11" fmla="*/ 548471 h 824291"/>
              <a:gd name="connsiteX12" fmla="*/ 2437146 w 2548107"/>
              <a:gd name="connsiteY12" fmla="*/ 666196 h 824291"/>
              <a:gd name="connsiteX13" fmla="*/ 2518442 w 2548107"/>
              <a:gd name="connsiteY13" fmla="*/ 735570 h 824291"/>
              <a:gd name="connsiteX14" fmla="*/ 2544852 w 2548107"/>
              <a:gd name="connsiteY14" fmla="*/ 756075 h 824291"/>
              <a:gd name="connsiteX15" fmla="*/ 2504536 w 2548107"/>
              <a:gd name="connsiteY15" fmla="*/ 786947 h 824291"/>
              <a:gd name="connsiteX16" fmla="*/ 2468131 w 2548107"/>
              <a:gd name="connsiteY16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119447 w 2548107"/>
              <a:gd name="connsiteY3" fmla="*/ 656791 h 824291"/>
              <a:gd name="connsiteX4" fmla="*/ 154215 w 2548107"/>
              <a:gd name="connsiteY4" fmla="*/ 622540 h 824291"/>
              <a:gd name="connsiteX5" fmla="*/ 223751 w 2548107"/>
              <a:gd name="connsiteY5" fmla="*/ 526632 h 824291"/>
              <a:gd name="connsiteX6" fmla="*/ 185507 w 2548107"/>
              <a:gd name="connsiteY6" fmla="*/ 427301 h 824291"/>
              <a:gd name="connsiteX7" fmla="*/ 188982 w 2548107"/>
              <a:gd name="connsiteY7" fmla="*/ 290292 h 824291"/>
              <a:gd name="connsiteX8" fmla="*/ 189921 w 2548107"/>
              <a:gd name="connsiteY8" fmla="*/ 0 h 824291"/>
              <a:gd name="connsiteX9" fmla="*/ 2351915 w 2548107"/>
              <a:gd name="connsiteY9" fmla="*/ 0 h 824291"/>
              <a:gd name="connsiteX10" fmla="*/ 2337780 w 2548107"/>
              <a:gd name="connsiteY10" fmla="*/ 377791 h 824291"/>
              <a:gd name="connsiteX11" fmla="*/ 2362098 w 2548107"/>
              <a:gd name="connsiteY11" fmla="*/ 475069 h 824291"/>
              <a:gd name="connsiteX12" fmla="*/ 2309835 w 2548107"/>
              <a:gd name="connsiteY12" fmla="*/ 548471 h 824291"/>
              <a:gd name="connsiteX13" fmla="*/ 2437146 w 2548107"/>
              <a:gd name="connsiteY13" fmla="*/ 666196 h 824291"/>
              <a:gd name="connsiteX14" fmla="*/ 2518442 w 2548107"/>
              <a:gd name="connsiteY14" fmla="*/ 735570 h 824291"/>
              <a:gd name="connsiteX15" fmla="*/ 2544852 w 2548107"/>
              <a:gd name="connsiteY15" fmla="*/ 756075 h 824291"/>
              <a:gd name="connsiteX16" fmla="*/ 2504536 w 2548107"/>
              <a:gd name="connsiteY16" fmla="*/ 786947 h 824291"/>
              <a:gd name="connsiteX17" fmla="*/ 2468131 w 2548107"/>
              <a:gd name="connsiteY17" fmla="*/ 824291 h 824291"/>
              <a:gd name="connsiteX0" fmla="*/ 2351915 w 2548107"/>
              <a:gd name="connsiteY0" fmla="*/ 813044 h 824291"/>
              <a:gd name="connsiteX1" fmla="*/ 189921 w 2548107"/>
              <a:gd name="connsiteY1" fmla="*/ 813044 h 824291"/>
              <a:gd name="connsiteX2" fmla="*/ 95109 w 2548107"/>
              <a:gd name="connsiteY2" fmla="*/ 701318 h 824291"/>
              <a:gd name="connsiteX3" fmla="*/ 119447 w 2548107"/>
              <a:gd name="connsiteY3" fmla="*/ 656791 h 824291"/>
              <a:gd name="connsiteX4" fmla="*/ 154215 w 2548107"/>
              <a:gd name="connsiteY4" fmla="*/ 622540 h 824291"/>
              <a:gd name="connsiteX5" fmla="*/ 223751 w 2548107"/>
              <a:gd name="connsiteY5" fmla="*/ 526632 h 824291"/>
              <a:gd name="connsiteX6" fmla="*/ 185507 w 2548107"/>
              <a:gd name="connsiteY6" fmla="*/ 427301 h 824291"/>
              <a:gd name="connsiteX7" fmla="*/ 188982 w 2548107"/>
              <a:gd name="connsiteY7" fmla="*/ 290292 h 824291"/>
              <a:gd name="connsiteX8" fmla="*/ 189921 w 2548107"/>
              <a:gd name="connsiteY8" fmla="*/ 0 h 824291"/>
              <a:gd name="connsiteX9" fmla="*/ 2351915 w 2548107"/>
              <a:gd name="connsiteY9" fmla="*/ 0 h 824291"/>
              <a:gd name="connsiteX10" fmla="*/ 2337780 w 2548107"/>
              <a:gd name="connsiteY10" fmla="*/ 377791 h 824291"/>
              <a:gd name="connsiteX11" fmla="*/ 2362098 w 2548107"/>
              <a:gd name="connsiteY11" fmla="*/ 475069 h 824291"/>
              <a:gd name="connsiteX12" fmla="*/ 2309835 w 2548107"/>
              <a:gd name="connsiteY12" fmla="*/ 548471 h 824291"/>
              <a:gd name="connsiteX13" fmla="*/ 2437146 w 2548107"/>
              <a:gd name="connsiteY13" fmla="*/ 666196 h 824291"/>
              <a:gd name="connsiteX14" fmla="*/ 2518442 w 2548107"/>
              <a:gd name="connsiteY14" fmla="*/ 735570 h 824291"/>
              <a:gd name="connsiteX15" fmla="*/ 2544852 w 2548107"/>
              <a:gd name="connsiteY15" fmla="*/ 756075 h 824291"/>
              <a:gd name="connsiteX16" fmla="*/ 2504536 w 2548107"/>
              <a:gd name="connsiteY16" fmla="*/ 786947 h 824291"/>
              <a:gd name="connsiteX17" fmla="*/ 2468131 w 2548107"/>
              <a:gd name="connsiteY17" fmla="*/ 824291 h 824291"/>
              <a:gd name="connsiteX0" fmla="*/ 2359732 w 2555924"/>
              <a:gd name="connsiteY0" fmla="*/ 813044 h 824291"/>
              <a:gd name="connsiteX1" fmla="*/ 197738 w 2555924"/>
              <a:gd name="connsiteY1" fmla="*/ 813044 h 824291"/>
              <a:gd name="connsiteX2" fmla="*/ 82065 w 2555924"/>
              <a:gd name="connsiteY2" fmla="*/ 701318 h 824291"/>
              <a:gd name="connsiteX3" fmla="*/ 127264 w 2555924"/>
              <a:gd name="connsiteY3" fmla="*/ 656791 h 824291"/>
              <a:gd name="connsiteX4" fmla="*/ 162032 w 2555924"/>
              <a:gd name="connsiteY4" fmla="*/ 622540 h 824291"/>
              <a:gd name="connsiteX5" fmla="*/ 231568 w 2555924"/>
              <a:gd name="connsiteY5" fmla="*/ 526632 h 824291"/>
              <a:gd name="connsiteX6" fmla="*/ 193324 w 2555924"/>
              <a:gd name="connsiteY6" fmla="*/ 427301 h 824291"/>
              <a:gd name="connsiteX7" fmla="*/ 196799 w 2555924"/>
              <a:gd name="connsiteY7" fmla="*/ 290292 h 824291"/>
              <a:gd name="connsiteX8" fmla="*/ 197738 w 2555924"/>
              <a:gd name="connsiteY8" fmla="*/ 0 h 824291"/>
              <a:gd name="connsiteX9" fmla="*/ 2359732 w 2555924"/>
              <a:gd name="connsiteY9" fmla="*/ 0 h 824291"/>
              <a:gd name="connsiteX10" fmla="*/ 2345597 w 2555924"/>
              <a:gd name="connsiteY10" fmla="*/ 377791 h 824291"/>
              <a:gd name="connsiteX11" fmla="*/ 2369915 w 2555924"/>
              <a:gd name="connsiteY11" fmla="*/ 475069 h 824291"/>
              <a:gd name="connsiteX12" fmla="*/ 2317652 w 2555924"/>
              <a:gd name="connsiteY12" fmla="*/ 548471 h 824291"/>
              <a:gd name="connsiteX13" fmla="*/ 2444963 w 2555924"/>
              <a:gd name="connsiteY13" fmla="*/ 666196 h 824291"/>
              <a:gd name="connsiteX14" fmla="*/ 2526259 w 2555924"/>
              <a:gd name="connsiteY14" fmla="*/ 735570 h 824291"/>
              <a:gd name="connsiteX15" fmla="*/ 2552669 w 2555924"/>
              <a:gd name="connsiteY15" fmla="*/ 756075 h 824291"/>
              <a:gd name="connsiteX16" fmla="*/ 2512353 w 2555924"/>
              <a:gd name="connsiteY16" fmla="*/ 786947 h 824291"/>
              <a:gd name="connsiteX17" fmla="*/ 2475948 w 2555924"/>
              <a:gd name="connsiteY17" fmla="*/ 824291 h 824291"/>
              <a:gd name="connsiteX0" fmla="*/ 2389039 w 2585231"/>
              <a:gd name="connsiteY0" fmla="*/ 813044 h 824291"/>
              <a:gd name="connsiteX1" fmla="*/ 227045 w 2585231"/>
              <a:gd name="connsiteY1" fmla="*/ 813044 h 824291"/>
              <a:gd name="connsiteX2" fmla="*/ 52267 w 2585231"/>
              <a:gd name="connsiteY2" fmla="*/ 783524 h 824291"/>
              <a:gd name="connsiteX3" fmla="*/ 111372 w 2585231"/>
              <a:gd name="connsiteY3" fmla="*/ 701318 h 824291"/>
              <a:gd name="connsiteX4" fmla="*/ 156571 w 2585231"/>
              <a:gd name="connsiteY4" fmla="*/ 656791 h 824291"/>
              <a:gd name="connsiteX5" fmla="*/ 191339 w 2585231"/>
              <a:gd name="connsiteY5" fmla="*/ 622540 h 824291"/>
              <a:gd name="connsiteX6" fmla="*/ 260875 w 2585231"/>
              <a:gd name="connsiteY6" fmla="*/ 526632 h 824291"/>
              <a:gd name="connsiteX7" fmla="*/ 222631 w 2585231"/>
              <a:gd name="connsiteY7" fmla="*/ 427301 h 824291"/>
              <a:gd name="connsiteX8" fmla="*/ 226106 w 2585231"/>
              <a:gd name="connsiteY8" fmla="*/ 290292 h 824291"/>
              <a:gd name="connsiteX9" fmla="*/ 227045 w 2585231"/>
              <a:gd name="connsiteY9" fmla="*/ 0 h 824291"/>
              <a:gd name="connsiteX10" fmla="*/ 2389039 w 2585231"/>
              <a:gd name="connsiteY10" fmla="*/ 0 h 824291"/>
              <a:gd name="connsiteX11" fmla="*/ 2374904 w 2585231"/>
              <a:gd name="connsiteY11" fmla="*/ 377791 h 824291"/>
              <a:gd name="connsiteX12" fmla="*/ 2399222 w 2585231"/>
              <a:gd name="connsiteY12" fmla="*/ 475069 h 824291"/>
              <a:gd name="connsiteX13" fmla="*/ 2346959 w 2585231"/>
              <a:gd name="connsiteY13" fmla="*/ 548471 h 824291"/>
              <a:gd name="connsiteX14" fmla="*/ 2474270 w 2585231"/>
              <a:gd name="connsiteY14" fmla="*/ 666196 h 824291"/>
              <a:gd name="connsiteX15" fmla="*/ 2555566 w 2585231"/>
              <a:gd name="connsiteY15" fmla="*/ 735570 h 824291"/>
              <a:gd name="connsiteX16" fmla="*/ 2581976 w 2585231"/>
              <a:gd name="connsiteY16" fmla="*/ 756075 h 824291"/>
              <a:gd name="connsiteX17" fmla="*/ 2541660 w 2585231"/>
              <a:gd name="connsiteY17" fmla="*/ 786947 h 824291"/>
              <a:gd name="connsiteX18" fmla="*/ 2505255 w 2585231"/>
              <a:gd name="connsiteY18" fmla="*/ 824291 h 824291"/>
              <a:gd name="connsiteX0" fmla="*/ 2381555 w 2577747"/>
              <a:gd name="connsiteY0" fmla="*/ 813044 h 824291"/>
              <a:gd name="connsiteX1" fmla="*/ 219561 w 2577747"/>
              <a:gd name="connsiteY1" fmla="*/ 813044 h 824291"/>
              <a:gd name="connsiteX2" fmla="*/ 62167 w 2577747"/>
              <a:gd name="connsiteY2" fmla="*/ 759547 h 824291"/>
              <a:gd name="connsiteX3" fmla="*/ 103888 w 2577747"/>
              <a:gd name="connsiteY3" fmla="*/ 701318 h 824291"/>
              <a:gd name="connsiteX4" fmla="*/ 149087 w 2577747"/>
              <a:gd name="connsiteY4" fmla="*/ 656791 h 824291"/>
              <a:gd name="connsiteX5" fmla="*/ 183855 w 2577747"/>
              <a:gd name="connsiteY5" fmla="*/ 622540 h 824291"/>
              <a:gd name="connsiteX6" fmla="*/ 253391 w 2577747"/>
              <a:gd name="connsiteY6" fmla="*/ 526632 h 824291"/>
              <a:gd name="connsiteX7" fmla="*/ 215147 w 2577747"/>
              <a:gd name="connsiteY7" fmla="*/ 427301 h 824291"/>
              <a:gd name="connsiteX8" fmla="*/ 218622 w 2577747"/>
              <a:gd name="connsiteY8" fmla="*/ 290292 h 824291"/>
              <a:gd name="connsiteX9" fmla="*/ 219561 w 2577747"/>
              <a:gd name="connsiteY9" fmla="*/ 0 h 824291"/>
              <a:gd name="connsiteX10" fmla="*/ 2381555 w 2577747"/>
              <a:gd name="connsiteY10" fmla="*/ 0 h 824291"/>
              <a:gd name="connsiteX11" fmla="*/ 2367420 w 2577747"/>
              <a:gd name="connsiteY11" fmla="*/ 377791 h 824291"/>
              <a:gd name="connsiteX12" fmla="*/ 2391738 w 2577747"/>
              <a:gd name="connsiteY12" fmla="*/ 475069 h 824291"/>
              <a:gd name="connsiteX13" fmla="*/ 2339475 w 2577747"/>
              <a:gd name="connsiteY13" fmla="*/ 548471 h 824291"/>
              <a:gd name="connsiteX14" fmla="*/ 2466786 w 2577747"/>
              <a:gd name="connsiteY14" fmla="*/ 666196 h 824291"/>
              <a:gd name="connsiteX15" fmla="*/ 2548082 w 2577747"/>
              <a:gd name="connsiteY15" fmla="*/ 735570 h 824291"/>
              <a:gd name="connsiteX16" fmla="*/ 2574492 w 2577747"/>
              <a:gd name="connsiteY16" fmla="*/ 756075 h 824291"/>
              <a:gd name="connsiteX17" fmla="*/ 2534176 w 2577747"/>
              <a:gd name="connsiteY17" fmla="*/ 786947 h 824291"/>
              <a:gd name="connsiteX18" fmla="*/ 2497771 w 2577747"/>
              <a:gd name="connsiteY18" fmla="*/ 824291 h 824291"/>
              <a:gd name="connsiteX0" fmla="*/ 2383012 w 2579204"/>
              <a:gd name="connsiteY0" fmla="*/ 813044 h 824291"/>
              <a:gd name="connsiteX1" fmla="*/ 221018 w 2579204"/>
              <a:gd name="connsiteY1" fmla="*/ 813044 h 824291"/>
              <a:gd name="connsiteX2" fmla="*/ 60147 w 2579204"/>
              <a:gd name="connsiteY2" fmla="*/ 769822 h 824291"/>
              <a:gd name="connsiteX3" fmla="*/ 105345 w 2579204"/>
              <a:gd name="connsiteY3" fmla="*/ 701318 h 824291"/>
              <a:gd name="connsiteX4" fmla="*/ 150544 w 2579204"/>
              <a:gd name="connsiteY4" fmla="*/ 656791 h 824291"/>
              <a:gd name="connsiteX5" fmla="*/ 185312 w 2579204"/>
              <a:gd name="connsiteY5" fmla="*/ 622540 h 824291"/>
              <a:gd name="connsiteX6" fmla="*/ 254848 w 2579204"/>
              <a:gd name="connsiteY6" fmla="*/ 526632 h 824291"/>
              <a:gd name="connsiteX7" fmla="*/ 216604 w 2579204"/>
              <a:gd name="connsiteY7" fmla="*/ 427301 h 824291"/>
              <a:gd name="connsiteX8" fmla="*/ 220079 w 2579204"/>
              <a:gd name="connsiteY8" fmla="*/ 290292 h 824291"/>
              <a:gd name="connsiteX9" fmla="*/ 221018 w 2579204"/>
              <a:gd name="connsiteY9" fmla="*/ 0 h 824291"/>
              <a:gd name="connsiteX10" fmla="*/ 2383012 w 2579204"/>
              <a:gd name="connsiteY10" fmla="*/ 0 h 824291"/>
              <a:gd name="connsiteX11" fmla="*/ 2368877 w 2579204"/>
              <a:gd name="connsiteY11" fmla="*/ 377791 h 824291"/>
              <a:gd name="connsiteX12" fmla="*/ 2393195 w 2579204"/>
              <a:gd name="connsiteY12" fmla="*/ 475069 h 824291"/>
              <a:gd name="connsiteX13" fmla="*/ 2340932 w 2579204"/>
              <a:gd name="connsiteY13" fmla="*/ 548471 h 824291"/>
              <a:gd name="connsiteX14" fmla="*/ 2468243 w 2579204"/>
              <a:gd name="connsiteY14" fmla="*/ 666196 h 824291"/>
              <a:gd name="connsiteX15" fmla="*/ 2549539 w 2579204"/>
              <a:gd name="connsiteY15" fmla="*/ 735570 h 824291"/>
              <a:gd name="connsiteX16" fmla="*/ 2575949 w 2579204"/>
              <a:gd name="connsiteY16" fmla="*/ 756075 h 824291"/>
              <a:gd name="connsiteX17" fmla="*/ 2535633 w 2579204"/>
              <a:gd name="connsiteY17" fmla="*/ 786947 h 824291"/>
              <a:gd name="connsiteX18" fmla="*/ 2499228 w 2579204"/>
              <a:gd name="connsiteY18" fmla="*/ 824291 h 824291"/>
              <a:gd name="connsiteX0" fmla="*/ 2386451 w 2582643"/>
              <a:gd name="connsiteY0" fmla="*/ 813044 h 824291"/>
              <a:gd name="connsiteX1" fmla="*/ 224457 w 2582643"/>
              <a:gd name="connsiteY1" fmla="*/ 813044 h 824291"/>
              <a:gd name="connsiteX2" fmla="*/ 49680 w 2582643"/>
              <a:gd name="connsiteY2" fmla="*/ 804074 h 824291"/>
              <a:gd name="connsiteX3" fmla="*/ 63586 w 2582643"/>
              <a:gd name="connsiteY3" fmla="*/ 769822 h 824291"/>
              <a:gd name="connsiteX4" fmla="*/ 108784 w 2582643"/>
              <a:gd name="connsiteY4" fmla="*/ 701318 h 824291"/>
              <a:gd name="connsiteX5" fmla="*/ 153983 w 2582643"/>
              <a:gd name="connsiteY5" fmla="*/ 656791 h 824291"/>
              <a:gd name="connsiteX6" fmla="*/ 188751 w 2582643"/>
              <a:gd name="connsiteY6" fmla="*/ 622540 h 824291"/>
              <a:gd name="connsiteX7" fmla="*/ 258287 w 2582643"/>
              <a:gd name="connsiteY7" fmla="*/ 526632 h 824291"/>
              <a:gd name="connsiteX8" fmla="*/ 220043 w 2582643"/>
              <a:gd name="connsiteY8" fmla="*/ 427301 h 824291"/>
              <a:gd name="connsiteX9" fmla="*/ 223518 w 2582643"/>
              <a:gd name="connsiteY9" fmla="*/ 290292 h 824291"/>
              <a:gd name="connsiteX10" fmla="*/ 224457 w 2582643"/>
              <a:gd name="connsiteY10" fmla="*/ 0 h 824291"/>
              <a:gd name="connsiteX11" fmla="*/ 2386451 w 2582643"/>
              <a:gd name="connsiteY11" fmla="*/ 0 h 824291"/>
              <a:gd name="connsiteX12" fmla="*/ 2372316 w 2582643"/>
              <a:gd name="connsiteY12" fmla="*/ 377791 h 824291"/>
              <a:gd name="connsiteX13" fmla="*/ 2396634 w 2582643"/>
              <a:gd name="connsiteY13" fmla="*/ 475069 h 824291"/>
              <a:gd name="connsiteX14" fmla="*/ 2344371 w 2582643"/>
              <a:gd name="connsiteY14" fmla="*/ 548471 h 824291"/>
              <a:gd name="connsiteX15" fmla="*/ 2471682 w 2582643"/>
              <a:gd name="connsiteY15" fmla="*/ 666196 h 824291"/>
              <a:gd name="connsiteX16" fmla="*/ 2552978 w 2582643"/>
              <a:gd name="connsiteY16" fmla="*/ 735570 h 824291"/>
              <a:gd name="connsiteX17" fmla="*/ 2579388 w 2582643"/>
              <a:gd name="connsiteY17" fmla="*/ 756075 h 824291"/>
              <a:gd name="connsiteX18" fmla="*/ 2539072 w 2582643"/>
              <a:gd name="connsiteY18" fmla="*/ 786947 h 824291"/>
              <a:gd name="connsiteX19" fmla="*/ 2502667 w 2582643"/>
              <a:gd name="connsiteY19" fmla="*/ 824291 h 824291"/>
              <a:gd name="connsiteX0" fmla="*/ 2362018 w 2558210"/>
              <a:gd name="connsiteY0" fmla="*/ 813044 h 824291"/>
              <a:gd name="connsiteX1" fmla="*/ 200024 w 2558210"/>
              <a:gd name="connsiteY1" fmla="*/ 813044 h 824291"/>
              <a:gd name="connsiteX2" fmla="*/ 87829 w 2558210"/>
              <a:gd name="connsiteY2" fmla="*/ 804074 h 824291"/>
              <a:gd name="connsiteX3" fmla="*/ 39153 w 2558210"/>
              <a:gd name="connsiteY3" fmla="*/ 769822 h 824291"/>
              <a:gd name="connsiteX4" fmla="*/ 84351 w 2558210"/>
              <a:gd name="connsiteY4" fmla="*/ 701318 h 824291"/>
              <a:gd name="connsiteX5" fmla="*/ 129550 w 2558210"/>
              <a:gd name="connsiteY5" fmla="*/ 656791 h 824291"/>
              <a:gd name="connsiteX6" fmla="*/ 164318 w 2558210"/>
              <a:gd name="connsiteY6" fmla="*/ 622540 h 824291"/>
              <a:gd name="connsiteX7" fmla="*/ 233854 w 2558210"/>
              <a:gd name="connsiteY7" fmla="*/ 526632 h 824291"/>
              <a:gd name="connsiteX8" fmla="*/ 195610 w 2558210"/>
              <a:gd name="connsiteY8" fmla="*/ 427301 h 824291"/>
              <a:gd name="connsiteX9" fmla="*/ 199085 w 2558210"/>
              <a:gd name="connsiteY9" fmla="*/ 290292 h 824291"/>
              <a:gd name="connsiteX10" fmla="*/ 200024 w 2558210"/>
              <a:gd name="connsiteY10" fmla="*/ 0 h 824291"/>
              <a:gd name="connsiteX11" fmla="*/ 2362018 w 2558210"/>
              <a:gd name="connsiteY11" fmla="*/ 0 h 824291"/>
              <a:gd name="connsiteX12" fmla="*/ 2347883 w 2558210"/>
              <a:gd name="connsiteY12" fmla="*/ 377791 h 824291"/>
              <a:gd name="connsiteX13" fmla="*/ 2372201 w 2558210"/>
              <a:gd name="connsiteY13" fmla="*/ 475069 h 824291"/>
              <a:gd name="connsiteX14" fmla="*/ 2319938 w 2558210"/>
              <a:gd name="connsiteY14" fmla="*/ 548471 h 824291"/>
              <a:gd name="connsiteX15" fmla="*/ 2447249 w 2558210"/>
              <a:gd name="connsiteY15" fmla="*/ 666196 h 824291"/>
              <a:gd name="connsiteX16" fmla="*/ 2528545 w 2558210"/>
              <a:gd name="connsiteY16" fmla="*/ 735570 h 824291"/>
              <a:gd name="connsiteX17" fmla="*/ 2554955 w 2558210"/>
              <a:gd name="connsiteY17" fmla="*/ 756075 h 824291"/>
              <a:gd name="connsiteX18" fmla="*/ 2514639 w 2558210"/>
              <a:gd name="connsiteY18" fmla="*/ 786947 h 824291"/>
              <a:gd name="connsiteX19" fmla="*/ 2478234 w 2558210"/>
              <a:gd name="connsiteY19" fmla="*/ 824291 h 824291"/>
              <a:gd name="connsiteX0" fmla="*/ 2362018 w 2558210"/>
              <a:gd name="connsiteY0" fmla="*/ 813044 h 824291"/>
              <a:gd name="connsiteX1" fmla="*/ 200024 w 2558210"/>
              <a:gd name="connsiteY1" fmla="*/ 813044 h 824291"/>
              <a:gd name="connsiteX2" fmla="*/ 87829 w 2558210"/>
              <a:gd name="connsiteY2" fmla="*/ 804074 h 824291"/>
              <a:gd name="connsiteX3" fmla="*/ 39153 w 2558210"/>
              <a:gd name="connsiteY3" fmla="*/ 769822 h 824291"/>
              <a:gd name="connsiteX4" fmla="*/ 84351 w 2558210"/>
              <a:gd name="connsiteY4" fmla="*/ 701318 h 824291"/>
              <a:gd name="connsiteX5" fmla="*/ 129550 w 2558210"/>
              <a:gd name="connsiteY5" fmla="*/ 656791 h 824291"/>
              <a:gd name="connsiteX6" fmla="*/ 164318 w 2558210"/>
              <a:gd name="connsiteY6" fmla="*/ 622540 h 824291"/>
              <a:gd name="connsiteX7" fmla="*/ 233854 w 2558210"/>
              <a:gd name="connsiteY7" fmla="*/ 526632 h 824291"/>
              <a:gd name="connsiteX8" fmla="*/ 195610 w 2558210"/>
              <a:gd name="connsiteY8" fmla="*/ 427301 h 824291"/>
              <a:gd name="connsiteX9" fmla="*/ 199085 w 2558210"/>
              <a:gd name="connsiteY9" fmla="*/ 290292 h 824291"/>
              <a:gd name="connsiteX10" fmla="*/ 200024 w 2558210"/>
              <a:gd name="connsiteY10" fmla="*/ 0 h 824291"/>
              <a:gd name="connsiteX11" fmla="*/ 2362018 w 2558210"/>
              <a:gd name="connsiteY11" fmla="*/ 0 h 824291"/>
              <a:gd name="connsiteX12" fmla="*/ 2347883 w 2558210"/>
              <a:gd name="connsiteY12" fmla="*/ 377791 h 824291"/>
              <a:gd name="connsiteX13" fmla="*/ 2387788 w 2558210"/>
              <a:gd name="connsiteY13" fmla="*/ 469950 h 824291"/>
              <a:gd name="connsiteX14" fmla="*/ 2319938 w 2558210"/>
              <a:gd name="connsiteY14" fmla="*/ 548471 h 824291"/>
              <a:gd name="connsiteX15" fmla="*/ 2447249 w 2558210"/>
              <a:gd name="connsiteY15" fmla="*/ 666196 h 824291"/>
              <a:gd name="connsiteX16" fmla="*/ 2528545 w 2558210"/>
              <a:gd name="connsiteY16" fmla="*/ 735570 h 824291"/>
              <a:gd name="connsiteX17" fmla="*/ 2554955 w 2558210"/>
              <a:gd name="connsiteY17" fmla="*/ 756075 h 824291"/>
              <a:gd name="connsiteX18" fmla="*/ 2514639 w 2558210"/>
              <a:gd name="connsiteY18" fmla="*/ 786947 h 824291"/>
              <a:gd name="connsiteX19" fmla="*/ 2478234 w 2558210"/>
              <a:gd name="connsiteY19" fmla="*/ 824291 h 824291"/>
              <a:gd name="connsiteX0" fmla="*/ 2362018 w 2558210"/>
              <a:gd name="connsiteY0" fmla="*/ 813044 h 824291"/>
              <a:gd name="connsiteX1" fmla="*/ 200024 w 2558210"/>
              <a:gd name="connsiteY1" fmla="*/ 813044 h 824291"/>
              <a:gd name="connsiteX2" fmla="*/ 87829 w 2558210"/>
              <a:gd name="connsiteY2" fmla="*/ 804074 h 824291"/>
              <a:gd name="connsiteX3" fmla="*/ 39153 w 2558210"/>
              <a:gd name="connsiteY3" fmla="*/ 769822 h 824291"/>
              <a:gd name="connsiteX4" fmla="*/ 84351 w 2558210"/>
              <a:gd name="connsiteY4" fmla="*/ 701318 h 824291"/>
              <a:gd name="connsiteX5" fmla="*/ 129550 w 2558210"/>
              <a:gd name="connsiteY5" fmla="*/ 656791 h 824291"/>
              <a:gd name="connsiteX6" fmla="*/ 164318 w 2558210"/>
              <a:gd name="connsiteY6" fmla="*/ 622540 h 824291"/>
              <a:gd name="connsiteX7" fmla="*/ 233854 w 2558210"/>
              <a:gd name="connsiteY7" fmla="*/ 526632 h 824291"/>
              <a:gd name="connsiteX8" fmla="*/ 195610 w 2558210"/>
              <a:gd name="connsiteY8" fmla="*/ 427301 h 824291"/>
              <a:gd name="connsiteX9" fmla="*/ 199085 w 2558210"/>
              <a:gd name="connsiteY9" fmla="*/ 290292 h 824291"/>
              <a:gd name="connsiteX10" fmla="*/ 200024 w 2558210"/>
              <a:gd name="connsiteY10" fmla="*/ 0 h 824291"/>
              <a:gd name="connsiteX11" fmla="*/ 2362018 w 2558210"/>
              <a:gd name="connsiteY11" fmla="*/ 0 h 824291"/>
              <a:gd name="connsiteX12" fmla="*/ 2347883 w 2558210"/>
              <a:gd name="connsiteY12" fmla="*/ 377791 h 824291"/>
              <a:gd name="connsiteX13" fmla="*/ 2387788 w 2558210"/>
              <a:gd name="connsiteY13" fmla="*/ 469950 h 824291"/>
              <a:gd name="connsiteX14" fmla="*/ 2319938 w 2558210"/>
              <a:gd name="connsiteY14" fmla="*/ 548471 h 824291"/>
              <a:gd name="connsiteX15" fmla="*/ 2447249 w 2558210"/>
              <a:gd name="connsiteY15" fmla="*/ 666196 h 824291"/>
              <a:gd name="connsiteX16" fmla="*/ 2528545 w 2558210"/>
              <a:gd name="connsiteY16" fmla="*/ 735570 h 824291"/>
              <a:gd name="connsiteX17" fmla="*/ 2554955 w 2558210"/>
              <a:gd name="connsiteY17" fmla="*/ 756075 h 824291"/>
              <a:gd name="connsiteX18" fmla="*/ 2514639 w 2558210"/>
              <a:gd name="connsiteY18" fmla="*/ 786947 h 824291"/>
              <a:gd name="connsiteX19" fmla="*/ 2478234 w 2558210"/>
              <a:gd name="connsiteY19" fmla="*/ 824291 h 824291"/>
              <a:gd name="connsiteX0" fmla="*/ 2362018 w 2558210"/>
              <a:gd name="connsiteY0" fmla="*/ 813044 h 824291"/>
              <a:gd name="connsiteX1" fmla="*/ 200024 w 2558210"/>
              <a:gd name="connsiteY1" fmla="*/ 813044 h 824291"/>
              <a:gd name="connsiteX2" fmla="*/ 87829 w 2558210"/>
              <a:gd name="connsiteY2" fmla="*/ 804074 h 824291"/>
              <a:gd name="connsiteX3" fmla="*/ 39153 w 2558210"/>
              <a:gd name="connsiteY3" fmla="*/ 769822 h 824291"/>
              <a:gd name="connsiteX4" fmla="*/ 84351 w 2558210"/>
              <a:gd name="connsiteY4" fmla="*/ 701318 h 824291"/>
              <a:gd name="connsiteX5" fmla="*/ 129550 w 2558210"/>
              <a:gd name="connsiteY5" fmla="*/ 656791 h 824291"/>
              <a:gd name="connsiteX6" fmla="*/ 164318 w 2558210"/>
              <a:gd name="connsiteY6" fmla="*/ 622540 h 824291"/>
              <a:gd name="connsiteX7" fmla="*/ 233854 w 2558210"/>
              <a:gd name="connsiteY7" fmla="*/ 526632 h 824291"/>
              <a:gd name="connsiteX8" fmla="*/ 195610 w 2558210"/>
              <a:gd name="connsiteY8" fmla="*/ 427301 h 824291"/>
              <a:gd name="connsiteX9" fmla="*/ 199085 w 2558210"/>
              <a:gd name="connsiteY9" fmla="*/ 290292 h 824291"/>
              <a:gd name="connsiteX10" fmla="*/ 200024 w 2558210"/>
              <a:gd name="connsiteY10" fmla="*/ 0 h 824291"/>
              <a:gd name="connsiteX11" fmla="*/ 2362018 w 2558210"/>
              <a:gd name="connsiteY11" fmla="*/ 0 h 824291"/>
              <a:gd name="connsiteX12" fmla="*/ 2347883 w 2558210"/>
              <a:gd name="connsiteY12" fmla="*/ 377791 h 824291"/>
              <a:gd name="connsiteX13" fmla="*/ 2387788 w 2558210"/>
              <a:gd name="connsiteY13" fmla="*/ 469950 h 824291"/>
              <a:gd name="connsiteX14" fmla="*/ 2319938 w 2558210"/>
              <a:gd name="connsiteY14" fmla="*/ 548471 h 824291"/>
              <a:gd name="connsiteX15" fmla="*/ 2447249 w 2558210"/>
              <a:gd name="connsiteY15" fmla="*/ 666196 h 824291"/>
              <a:gd name="connsiteX16" fmla="*/ 2528545 w 2558210"/>
              <a:gd name="connsiteY16" fmla="*/ 735570 h 824291"/>
              <a:gd name="connsiteX17" fmla="*/ 2554955 w 2558210"/>
              <a:gd name="connsiteY17" fmla="*/ 756075 h 824291"/>
              <a:gd name="connsiteX18" fmla="*/ 2514639 w 2558210"/>
              <a:gd name="connsiteY18" fmla="*/ 786947 h 824291"/>
              <a:gd name="connsiteX19" fmla="*/ 2478234 w 2558210"/>
              <a:gd name="connsiteY19" fmla="*/ 824291 h 824291"/>
              <a:gd name="connsiteX0" fmla="*/ 2362018 w 2558210"/>
              <a:gd name="connsiteY0" fmla="*/ 813044 h 824291"/>
              <a:gd name="connsiteX1" fmla="*/ 200024 w 2558210"/>
              <a:gd name="connsiteY1" fmla="*/ 813044 h 824291"/>
              <a:gd name="connsiteX2" fmla="*/ 87829 w 2558210"/>
              <a:gd name="connsiteY2" fmla="*/ 804074 h 824291"/>
              <a:gd name="connsiteX3" fmla="*/ 39153 w 2558210"/>
              <a:gd name="connsiteY3" fmla="*/ 769822 h 824291"/>
              <a:gd name="connsiteX4" fmla="*/ 84351 w 2558210"/>
              <a:gd name="connsiteY4" fmla="*/ 701318 h 824291"/>
              <a:gd name="connsiteX5" fmla="*/ 129550 w 2558210"/>
              <a:gd name="connsiteY5" fmla="*/ 656791 h 824291"/>
              <a:gd name="connsiteX6" fmla="*/ 164318 w 2558210"/>
              <a:gd name="connsiteY6" fmla="*/ 622540 h 824291"/>
              <a:gd name="connsiteX7" fmla="*/ 233854 w 2558210"/>
              <a:gd name="connsiteY7" fmla="*/ 526632 h 824291"/>
              <a:gd name="connsiteX8" fmla="*/ 195610 w 2558210"/>
              <a:gd name="connsiteY8" fmla="*/ 427301 h 824291"/>
              <a:gd name="connsiteX9" fmla="*/ 199085 w 2558210"/>
              <a:gd name="connsiteY9" fmla="*/ 290292 h 824291"/>
              <a:gd name="connsiteX10" fmla="*/ 200024 w 2558210"/>
              <a:gd name="connsiteY10" fmla="*/ 0 h 824291"/>
              <a:gd name="connsiteX11" fmla="*/ 2362018 w 2558210"/>
              <a:gd name="connsiteY11" fmla="*/ 0 h 824291"/>
              <a:gd name="connsiteX12" fmla="*/ 2347883 w 2558210"/>
              <a:gd name="connsiteY12" fmla="*/ 377791 h 824291"/>
              <a:gd name="connsiteX13" fmla="*/ 2377840 w 2558210"/>
              <a:gd name="connsiteY13" fmla="*/ 415312 h 824291"/>
              <a:gd name="connsiteX14" fmla="*/ 2387788 w 2558210"/>
              <a:gd name="connsiteY14" fmla="*/ 469950 h 824291"/>
              <a:gd name="connsiteX15" fmla="*/ 2319938 w 2558210"/>
              <a:gd name="connsiteY15" fmla="*/ 548471 h 824291"/>
              <a:gd name="connsiteX16" fmla="*/ 2447249 w 2558210"/>
              <a:gd name="connsiteY16" fmla="*/ 666196 h 824291"/>
              <a:gd name="connsiteX17" fmla="*/ 2528545 w 2558210"/>
              <a:gd name="connsiteY17" fmla="*/ 735570 h 824291"/>
              <a:gd name="connsiteX18" fmla="*/ 2554955 w 2558210"/>
              <a:gd name="connsiteY18" fmla="*/ 756075 h 824291"/>
              <a:gd name="connsiteX19" fmla="*/ 2514639 w 2558210"/>
              <a:gd name="connsiteY19" fmla="*/ 786947 h 824291"/>
              <a:gd name="connsiteX20" fmla="*/ 2478234 w 2558210"/>
              <a:gd name="connsiteY20" fmla="*/ 824291 h 824291"/>
              <a:gd name="connsiteX0" fmla="*/ 2362018 w 2558210"/>
              <a:gd name="connsiteY0" fmla="*/ 813044 h 824291"/>
              <a:gd name="connsiteX1" fmla="*/ 200024 w 2558210"/>
              <a:gd name="connsiteY1" fmla="*/ 813044 h 824291"/>
              <a:gd name="connsiteX2" fmla="*/ 87829 w 2558210"/>
              <a:gd name="connsiteY2" fmla="*/ 804074 h 824291"/>
              <a:gd name="connsiteX3" fmla="*/ 39153 w 2558210"/>
              <a:gd name="connsiteY3" fmla="*/ 769822 h 824291"/>
              <a:gd name="connsiteX4" fmla="*/ 84351 w 2558210"/>
              <a:gd name="connsiteY4" fmla="*/ 701318 h 824291"/>
              <a:gd name="connsiteX5" fmla="*/ 129550 w 2558210"/>
              <a:gd name="connsiteY5" fmla="*/ 656791 h 824291"/>
              <a:gd name="connsiteX6" fmla="*/ 164318 w 2558210"/>
              <a:gd name="connsiteY6" fmla="*/ 622540 h 824291"/>
              <a:gd name="connsiteX7" fmla="*/ 233854 w 2558210"/>
              <a:gd name="connsiteY7" fmla="*/ 526632 h 824291"/>
              <a:gd name="connsiteX8" fmla="*/ 195610 w 2558210"/>
              <a:gd name="connsiteY8" fmla="*/ 427301 h 824291"/>
              <a:gd name="connsiteX9" fmla="*/ 199085 w 2558210"/>
              <a:gd name="connsiteY9" fmla="*/ 290292 h 824291"/>
              <a:gd name="connsiteX10" fmla="*/ 200024 w 2558210"/>
              <a:gd name="connsiteY10" fmla="*/ 0 h 824291"/>
              <a:gd name="connsiteX11" fmla="*/ 2362018 w 2558210"/>
              <a:gd name="connsiteY11" fmla="*/ 0 h 824291"/>
              <a:gd name="connsiteX12" fmla="*/ 2347883 w 2558210"/>
              <a:gd name="connsiteY12" fmla="*/ 377791 h 824291"/>
              <a:gd name="connsiteX13" fmla="*/ 2357058 w 2558210"/>
              <a:gd name="connsiteY13" fmla="*/ 425549 h 824291"/>
              <a:gd name="connsiteX14" fmla="*/ 2387788 w 2558210"/>
              <a:gd name="connsiteY14" fmla="*/ 469950 h 824291"/>
              <a:gd name="connsiteX15" fmla="*/ 2319938 w 2558210"/>
              <a:gd name="connsiteY15" fmla="*/ 548471 h 824291"/>
              <a:gd name="connsiteX16" fmla="*/ 2447249 w 2558210"/>
              <a:gd name="connsiteY16" fmla="*/ 666196 h 824291"/>
              <a:gd name="connsiteX17" fmla="*/ 2528545 w 2558210"/>
              <a:gd name="connsiteY17" fmla="*/ 735570 h 824291"/>
              <a:gd name="connsiteX18" fmla="*/ 2554955 w 2558210"/>
              <a:gd name="connsiteY18" fmla="*/ 756075 h 824291"/>
              <a:gd name="connsiteX19" fmla="*/ 2514639 w 2558210"/>
              <a:gd name="connsiteY19" fmla="*/ 786947 h 824291"/>
              <a:gd name="connsiteX20" fmla="*/ 2478234 w 2558210"/>
              <a:gd name="connsiteY20" fmla="*/ 824291 h 824291"/>
              <a:gd name="connsiteX0" fmla="*/ 2362018 w 2555773"/>
              <a:gd name="connsiteY0" fmla="*/ 813044 h 824291"/>
              <a:gd name="connsiteX1" fmla="*/ 200024 w 2555773"/>
              <a:gd name="connsiteY1" fmla="*/ 813044 h 824291"/>
              <a:gd name="connsiteX2" fmla="*/ 87829 w 2555773"/>
              <a:gd name="connsiteY2" fmla="*/ 804074 h 824291"/>
              <a:gd name="connsiteX3" fmla="*/ 39153 w 2555773"/>
              <a:gd name="connsiteY3" fmla="*/ 769822 h 824291"/>
              <a:gd name="connsiteX4" fmla="*/ 84351 w 2555773"/>
              <a:gd name="connsiteY4" fmla="*/ 701318 h 824291"/>
              <a:gd name="connsiteX5" fmla="*/ 129550 w 2555773"/>
              <a:gd name="connsiteY5" fmla="*/ 656791 h 824291"/>
              <a:gd name="connsiteX6" fmla="*/ 164318 w 2555773"/>
              <a:gd name="connsiteY6" fmla="*/ 622540 h 824291"/>
              <a:gd name="connsiteX7" fmla="*/ 233854 w 2555773"/>
              <a:gd name="connsiteY7" fmla="*/ 526632 h 824291"/>
              <a:gd name="connsiteX8" fmla="*/ 195610 w 2555773"/>
              <a:gd name="connsiteY8" fmla="*/ 427301 h 824291"/>
              <a:gd name="connsiteX9" fmla="*/ 199085 w 2555773"/>
              <a:gd name="connsiteY9" fmla="*/ 290292 h 824291"/>
              <a:gd name="connsiteX10" fmla="*/ 200024 w 2555773"/>
              <a:gd name="connsiteY10" fmla="*/ 0 h 824291"/>
              <a:gd name="connsiteX11" fmla="*/ 2362018 w 2555773"/>
              <a:gd name="connsiteY11" fmla="*/ 0 h 824291"/>
              <a:gd name="connsiteX12" fmla="*/ 2347883 w 2555773"/>
              <a:gd name="connsiteY12" fmla="*/ 377791 h 824291"/>
              <a:gd name="connsiteX13" fmla="*/ 2357058 w 2555773"/>
              <a:gd name="connsiteY13" fmla="*/ 425549 h 824291"/>
              <a:gd name="connsiteX14" fmla="*/ 2387788 w 2555773"/>
              <a:gd name="connsiteY14" fmla="*/ 469950 h 824291"/>
              <a:gd name="connsiteX15" fmla="*/ 2319938 w 2555773"/>
              <a:gd name="connsiteY15" fmla="*/ 548471 h 824291"/>
              <a:gd name="connsiteX16" fmla="*/ 2447249 w 2555773"/>
              <a:gd name="connsiteY16" fmla="*/ 666196 h 824291"/>
              <a:gd name="connsiteX17" fmla="*/ 2528545 w 2555773"/>
              <a:gd name="connsiteY17" fmla="*/ 735570 h 824291"/>
              <a:gd name="connsiteX18" fmla="*/ 2554955 w 2555773"/>
              <a:gd name="connsiteY18" fmla="*/ 756075 h 824291"/>
              <a:gd name="connsiteX19" fmla="*/ 2478234 w 2555773"/>
              <a:gd name="connsiteY19" fmla="*/ 824291 h 824291"/>
              <a:gd name="connsiteX0" fmla="*/ 2362018 w 2528956"/>
              <a:gd name="connsiteY0" fmla="*/ 813044 h 824291"/>
              <a:gd name="connsiteX1" fmla="*/ 200024 w 2528956"/>
              <a:gd name="connsiteY1" fmla="*/ 813044 h 824291"/>
              <a:gd name="connsiteX2" fmla="*/ 87829 w 2528956"/>
              <a:gd name="connsiteY2" fmla="*/ 804074 h 824291"/>
              <a:gd name="connsiteX3" fmla="*/ 39153 w 2528956"/>
              <a:gd name="connsiteY3" fmla="*/ 769822 h 824291"/>
              <a:gd name="connsiteX4" fmla="*/ 84351 w 2528956"/>
              <a:gd name="connsiteY4" fmla="*/ 701318 h 824291"/>
              <a:gd name="connsiteX5" fmla="*/ 129550 w 2528956"/>
              <a:gd name="connsiteY5" fmla="*/ 656791 h 824291"/>
              <a:gd name="connsiteX6" fmla="*/ 164318 w 2528956"/>
              <a:gd name="connsiteY6" fmla="*/ 622540 h 824291"/>
              <a:gd name="connsiteX7" fmla="*/ 233854 w 2528956"/>
              <a:gd name="connsiteY7" fmla="*/ 526632 h 824291"/>
              <a:gd name="connsiteX8" fmla="*/ 195610 w 2528956"/>
              <a:gd name="connsiteY8" fmla="*/ 427301 h 824291"/>
              <a:gd name="connsiteX9" fmla="*/ 199085 w 2528956"/>
              <a:gd name="connsiteY9" fmla="*/ 290292 h 824291"/>
              <a:gd name="connsiteX10" fmla="*/ 200024 w 2528956"/>
              <a:gd name="connsiteY10" fmla="*/ 0 h 824291"/>
              <a:gd name="connsiteX11" fmla="*/ 2362018 w 2528956"/>
              <a:gd name="connsiteY11" fmla="*/ 0 h 824291"/>
              <a:gd name="connsiteX12" fmla="*/ 2347883 w 2528956"/>
              <a:gd name="connsiteY12" fmla="*/ 377791 h 824291"/>
              <a:gd name="connsiteX13" fmla="*/ 2357058 w 2528956"/>
              <a:gd name="connsiteY13" fmla="*/ 425549 h 824291"/>
              <a:gd name="connsiteX14" fmla="*/ 2387788 w 2528956"/>
              <a:gd name="connsiteY14" fmla="*/ 469950 h 824291"/>
              <a:gd name="connsiteX15" fmla="*/ 2319938 w 2528956"/>
              <a:gd name="connsiteY15" fmla="*/ 548471 h 824291"/>
              <a:gd name="connsiteX16" fmla="*/ 2447249 w 2528956"/>
              <a:gd name="connsiteY16" fmla="*/ 666196 h 824291"/>
              <a:gd name="connsiteX17" fmla="*/ 2528545 w 2528956"/>
              <a:gd name="connsiteY17" fmla="*/ 735570 h 824291"/>
              <a:gd name="connsiteX18" fmla="*/ 2478234 w 2528956"/>
              <a:gd name="connsiteY18" fmla="*/ 824291 h 824291"/>
              <a:gd name="connsiteX0" fmla="*/ 2362018 w 2478234"/>
              <a:gd name="connsiteY0" fmla="*/ 813044 h 824291"/>
              <a:gd name="connsiteX1" fmla="*/ 200024 w 2478234"/>
              <a:gd name="connsiteY1" fmla="*/ 813044 h 824291"/>
              <a:gd name="connsiteX2" fmla="*/ 87829 w 2478234"/>
              <a:gd name="connsiteY2" fmla="*/ 804074 h 824291"/>
              <a:gd name="connsiteX3" fmla="*/ 39153 w 2478234"/>
              <a:gd name="connsiteY3" fmla="*/ 769822 h 824291"/>
              <a:gd name="connsiteX4" fmla="*/ 84351 w 2478234"/>
              <a:gd name="connsiteY4" fmla="*/ 701318 h 824291"/>
              <a:gd name="connsiteX5" fmla="*/ 129550 w 2478234"/>
              <a:gd name="connsiteY5" fmla="*/ 656791 h 824291"/>
              <a:gd name="connsiteX6" fmla="*/ 164318 w 2478234"/>
              <a:gd name="connsiteY6" fmla="*/ 622540 h 824291"/>
              <a:gd name="connsiteX7" fmla="*/ 233854 w 2478234"/>
              <a:gd name="connsiteY7" fmla="*/ 526632 h 824291"/>
              <a:gd name="connsiteX8" fmla="*/ 195610 w 2478234"/>
              <a:gd name="connsiteY8" fmla="*/ 427301 h 824291"/>
              <a:gd name="connsiteX9" fmla="*/ 199085 w 2478234"/>
              <a:gd name="connsiteY9" fmla="*/ 290292 h 824291"/>
              <a:gd name="connsiteX10" fmla="*/ 200024 w 2478234"/>
              <a:gd name="connsiteY10" fmla="*/ 0 h 824291"/>
              <a:gd name="connsiteX11" fmla="*/ 2362018 w 2478234"/>
              <a:gd name="connsiteY11" fmla="*/ 0 h 824291"/>
              <a:gd name="connsiteX12" fmla="*/ 2347883 w 2478234"/>
              <a:gd name="connsiteY12" fmla="*/ 377791 h 824291"/>
              <a:gd name="connsiteX13" fmla="*/ 2357058 w 2478234"/>
              <a:gd name="connsiteY13" fmla="*/ 425549 h 824291"/>
              <a:gd name="connsiteX14" fmla="*/ 2387788 w 2478234"/>
              <a:gd name="connsiteY14" fmla="*/ 469950 h 824291"/>
              <a:gd name="connsiteX15" fmla="*/ 2319938 w 2478234"/>
              <a:gd name="connsiteY15" fmla="*/ 548471 h 824291"/>
              <a:gd name="connsiteX16" fmla="*/ 2447249 w 2478234"/>
              <a:gd name="connsiteY16" fmla="*/ 666196 h 824291"/>
              <a:gd name="connsiteX17" fmla="*/ 2478234 w 2478234"/>
              <a:gd name="connsiteY17" fmla="*/ 824291 h 824291"/>
              <a:gd name="connsiteX0" fmla="*/ 2362018 w 2478234"/>
              <a:gd name="connsiteY0" fmla="*/ 813044 h 824291"/>
              <a:gd name="connsiteX1" fmla="*/ 200024 w 2478234"/>
              <a:gd name="connsiteY1" fmla="*/ 813044 h 824291"/>
              <a:gd name="connsiteX2" fmla="*/ 87829 w 2478234"/>
              <a:gd name="connsiteY2" fmla="*/ 804074 h 824291"/>
              <a:gd name="connsiteX3" fmla="*/ 39153 w 2478234"/>
              <a:gd name="connsiteY3" fmla="*/ 769822 h 824291"/>
              <a:gd name="connsiteX4" fmla="*/ 84351 w 2478234"/>
              <a:gd name="connsiteY4" fmla="*/ 701318 h 824291"/>
              <a:gd name="connsiteX5" fmla="*/ 129550 w 2478234"/>
              <a:gd name="connsiteY5" fmla="*/ 656791 h 824291"/>
              <a:gd name="connsiteX6" fmla="*/ 164318 w 2478234"/>
              <a:gd name="connsiteY6" fmla="*/ 622540 h 824291"/>
              <a:gd name="connsiteX7" fmla="*/ 233854 w 2478234"/>
              <a:gd name="connsiteY7" fmla="*/ 526632 h 824291"/>
              <a:gd name="connsiteX8" fmla="*/ 195610 w 2478234"/>
              <a:gd name="connsiteY8" fmla="*/ 427301 h 824291"/>
              <a:gd name="connsiteX9" fmla="*/ 199085 w 2478234"/>
              <a:gd name="connsiteY9" fmla="*/ 290292 h 824291"/>
              <a:gd name="connsiteX10" fmla="*/ 200024 w 2478234"/>
              <a:gd name="connsiteY10" fmla="*/ 0 h 824291"/>
              <a:gd name="connsiteX11" fmla="*/ 2362018 w 2478234"/>
              <a:gd name="connsiteY11" fmla="*/ 0 h 824291"/>
              <a:gd name="connsiteX12" fmla="*/ 2347883 w 2478234"/>
              <a:gd name="connsiteY12" fmla="*/ 377791 h 824291"/>
              <a:gd name="connsiteX13" fmla="*/ 2357058 w 2478234"/>
              <a:gd name="connsiteY13" fmla="*/ 425549 h 824291"/>
              <a:gd name="connsiteX14" fmla="*/ 2387788 w 2478234"/>
              <a:gd name="connsiteY14" fmla="*/ 469950 h 824291"/>
              <a:gd name="connsiteX15" fmla="*/ 2319938 w 2478234"/>
              <a:gd name="connsiteY15" fmla="*/ 548471 h 824291"/>
              <a:gd name="connsiteX16" fmla="*/ 2478234 w 2478234"/>
              <a:gd name="connsiteY16" fmla="*/ 824291 h 824291"/>
              <a:gd name="connsiteX0" fmla="*/ 2362018 w 2389511"/>
              <a:gd name="connsiteY0" fmla="*/ 813044 h 813044"/>
              <a:gd name="connsiteX1" fmla="*/ 200024 w 2389511"/>
              <a:gd name="connsiteY1" fmla="*/ 813044 h 813044"/>
              <a:gd name="connsiteX2" fmla="*/ 87829 w 2389511"/>
              <a:gd name="connsiteY2" fmla="*/ 804074 h 813044"/>
              <a:gd name="connsiteX3" fmla="*/ 39153 w 2389511"/>
              <a:gd name="connsiteY3" fmla="*/ 769822 h 813044"/>
              <a:gd name="connsiteX4" fmla="*/ 84351 w 2389511"/>
              <a:gd name="connsiteY4" fmla="*/ 701318 h 813044"/>
              <a:gd name="connsiteX5" fmla="*/ 129550 w 2389511"/>
              <a:gd name="connsiteY5" fmla="*/ 656791 h 813044"/>
              <a:gd name="connsiteX6" fmla="*/ 164318 w 2389511"/>
              <a:gd name="connsiteY6" fmla="*/ 622540 h 813044"/>
              <a:gd name="connsiteX7" fmla="*/ 233854 w 2389511"/>
              <a:gd name="connsiteY7" fmla="*/ 526632 h 813044"/>
              <a:gd name="connsiteX8" fmla="*/ 195610 w 2389511"/>
              <a:gd name="connsiteY8" fmla="*/ 427301 h 813044"/>
              <a:gd name="connsiteX9" fmla="*/ 199085 w 2389511"/>
              <a:gd name="connsiteY9" fmla="*/ 290292 h 813044"/>
              <a:gd name="connsiteX10" fmla="*/ 200024 w 2389511"/>
              <a:gd name="connsiteY10" fmla="*/ 0 h 813044"/>
              <a:gd name="connsiteX11" fmla="*/ 2362018 w 2389511"/>
              <a:gd name="connsiteY11" fmla="*/ 0 h 813044"/>
              <a:gd name="connsiteX12" fmla="*/ 2347883 w 2389511"/>
              <a:gd name="connsiteY12" fmla="*/ 377791 h 813044"/>
              <a:gd name="connsiteX13" fmla="*/ 2357058 w 2389511"/>
              <a:gd name="connsiteY13" fmla="*/ 425549 h 813044"/>
              <a:gd name="connsiteX14" fmla="*/ 2387788 w 2389511"/>
              <a:gd name="connsiteY14" fmla="*/ 469950 h 813044"/>
              <a:gd name="connsiteX15" fmla="*/ 2319938 w 2389511"/>
              <a:gd name="connsiteY15" fmla="*/ 548471 h 813044"/>
              <a:gd name="connsiteX0" fmla="*/ 2362018 w 2389511"/>
              <a:gd name="connsiteY0" fmla="*/ 813044 h 813044"/>
              <a:gd name="connsiteX1" fmla="*/ 200024 w 2389511"/>
              <a:gd name="connsiteY1" fmla="*/ 813044 h 813044"/>
              <a:gd name="connsiteX2" fmla="*/ 87829 w 2389511"/>
              <a:gd name="connsiteY2" fmla="*/ 804074 h 813044"/>
              <a:gd name="connsiteX3" fmla="*/ 39153 w 2389511"/>
              <a:gd name="connsiteY3" fmla="*/ 769822 h 813044"/>
              <a:gd name="connsiteX4" fmla="*/ 84351 w 2389511"/>
              <a:gd name="connsiteY4" fmla="*/ 701318 h 813044"/>
              <a:gd name="connsiteX5" fmla="*/ 129550 w 2389511"/>
              <a:gd name="connsiteY5" fmla="*/ 656791 h 813044"/>
              <a:gd name="connsiteX6" fmla="*/ 164318 w 2389511"/>
              <a:gd name="connsiteY6" fmla="*/ 622540 h 813044"/>
              <a:gd name="connsiteX7" fmla="*/ 233854 w 2389511"/>
              <a:gd name="connsiteY7" fmla="*/ 526632 h 813044"/>
              <a:gd name="connsiteX8" fmla="*/ 199085 w 2389511"/>
              <a:gd name="connsiteY8" fmla="*/ 290292 h 813044"/>
              <a:gd name="connsiteX9" fmla="*/ 200024 w 2389511"/>
              <a:gd name="connsiteY9" fmla="*/ 0 h 813044"/>
              <a:gd name="connsiteX10" fmla="*/ 2362018 w 2389511"/>
              <a:gd name="connsiteY10" fmla="*/ 0 h 813044"/>
              <a:gd name="connsiteX11" fmla="*/ 2347883 w 2389511"/>
              <a:gd name="connsiteY11" fmla="*/ 377791 h 813044"/>
              <a:gd name="connsiteX12" fmla="*/ 2357058 w 2389511"/>
              <a:gd name="connsiteY12" fmla="*/ 425549 h 813044"/>
              <a:gd name="connsiteX13" fmla="*/ 2387788 w 2389511"/>
              <a:gd name="connsiteY13" fmla="*/ 469950 h 813044"/>
              <a:gd name="connsiteX14" fmla="*/ 2319938 w 2389511"/>
              <a:gd name="connsiteY14" fmla="*/ 548471 h 813044"/>
              <a:gd name="connsiteX0" fmla="*/ 2362018 w 2389511"/>
              <a:gd name="connsiteY0" fmla="*/ 813044 h 813044"/>
              <a:gd name="connsiteX1" fmla="*/ 200024 w 2389511"/>
              <a:gd name="connsiteY1" fmla="*/ 813044 h 813044"/>
              <a:gd name="connsiteX2" fmla="*/ 87829 w 2389511"/>
              <a:gd name="connsiteY2" fmla="*/ 804074 h 813044"/>
              <a:gd name="connsiteX3" fmla="*/ 39153 w 2389511"/>
              <a:gd name="connsiteY3" fmla="*/ 769822 h 813044"/>
              <a:gd name="connsiteX4" fmla="*/ 84351 w 2389511"/>
              <a:gd name="connsiteY4" fmla="*/ 701318 h 813044"/>
              <a:gd name="connsiteX5" fmla="*/ 129550 w 2389511"/>
              <a:gd name="connsiteY5" fmla="*/ 656791 h 813044"/>
              <a:gd name="connsiteX6" fmla="*/ 164318 w 2389511"/>
              <a:gd name="connsiteY6" fmla="*/ 622540 h 813044"/>
              <a:gd name="connsiteX7" fmla="*/ 199085 w 2389511"/>
              <a:gd name="connsiteY7" fmla="*/ 290292 h 813044"/>
              <a:gd name="connsiteX8" fmla="*/ 200024 w 2389511"/>
              <a:gd name="connsiteY8" fmla="*/ 0 h 813044"/>
              <a:gd name="connsiteX9" fmla="*/ 2362018 w 2389511"/>
              <a:gd name="connsiteY9" fmla="*/ 0 h 813044"/>
              <a:gd name="connsiteX10" fmla="*/ 2347883 w 2389511"/>
              <a:gd name="connsiteY10" fmla="*/ 377791 h 813044"/>
              <a:gd name="connsiteX11" fmla="*/ 2357058 w 2389511"/>
              <a:gd name="connsiteY11" fmla="*/ 425549 h 813044"/>
              <a:gd name="connsiteX12" fmla="*/ 2387788 w 2389511"/>
              <a:gd name="connsiteY12" fmla="*/ 469950 h 813044"/>
              <a:gd name="connsiteX13" fmla="*/ 2319938 w 2389511"/>
              <a:gd name="connsiteY13" fmla="*/ 548471 h 813044"/>
              <a:gd name="connsiteX0" fmla="*/ 2362018 w 2389511"/>
              <a:gd name="connsiteY0" fmla="*/ 813044 h 813044"/>
              <a:gd name="connsiteX1" fmla="*/ 200024 w 2389511"/>
              <a:gd name="connsiteY1" fmla="*/ 813044 h 813044"/>
              <a:gd name="connsiteX2" fmla="*/ 87829 w 2389511"/>
              <a:gd name="connsiteY2" fmla="*/ 804074 h 813044"/>
              <a:gd name="connsiteX3" fmla="*/ 39153 w 2389511"/>
              <a:gd name="connsiteY3" fmla="*/ 769822 h 813044"/>
              <a:gd name="connsiteX4" fmla="*/ 84351 w 2389511"/>
              <a:gd name="connsiteY4" fmla="*/ 701318 h 813044"/>
              <a:gd name="connsiteX5" fmla="*/ 129550 w 2389511"/>
              <a:gd name="connsiteY5" fmla="*/ 656791 h 813044"/>
              <a:gd name="connsiteX6" fmla="*/ 199085 w 2389511"/>
              <a:gd name="connsiteY6" fmla="*/ 290292 h 813044"/>
              <a:gd name="connsiteX7" fmla="*/ 200024 w 2389511"/>
              <a:gd name="connsiteY7" fmla="*/ 0 h 813044"/>
              <a:gd name="connsiteX8" fmla="*/ 2362018 w 2389511"/>
              <a:gd name="connsiteY8" fmla="*/ 0 h 813044"/>
              <a:gd name="connsiteX9" fmla="*/ 2347883 w 2389511"/>
              <a:gd name="connsiteY9" fmla="*/ 377791 h 813044"/>
              <a:gd name="connsiteX10" fmla="*/ 2357058 w 2389511"/>
              <a:gd name="connsiteY10" fmla="*/ 425549 h 813044"/>
              <a:gd name="connsiteX11" fmla="*/ 2387788 w 2389511"/>
              <a:gd name="connsiteY11" fmla="*/ 469950 h 813044"/>
              <a:gd name="connsiteX12" fmla="*/ 2319938 w 2389511"/>
              <a:gd name="connsiteY12" fmla="*/ 548471 h 813044"/>
              <a:gd name="connsiteX0" fmla="*/ 2362018 w 2389511"/>
              <a:gd name="connsiteY0" fmla="*/ 813044 h 813044"/>
              <a:gd name="connsiteX1" fmla="*/ 200024 w 2389511"/>
              <a:gd name="connsiteY1" fmla="*/ 813044 h 813044"/>
              <a:gd name="connsiteX2" fmla="*/ 87829 w 2389511"/>
              <a:gd name="connsiteY2" fmla="*/ 804074 h 813044"/>
              <a:gd name="connsiteX3" fmla="*/ 39153 w 2389511"/>
              <a:gd name="connsiteY3" fmla="*/ 769822 h 813044"/>
              <a:gd name="connsiteX4" fmla="*/ 84351 w 2389511"/>
              <a:gd name="connsiteY4" fmla="*/ 701318 h 813044"/>
              <a:gd name="connsiteX5" fmla="*/ 199085 w 2389511"/>
              <a:gd name="connsiteY5" fmla="*/ 290292 h 813044"/>
              <a:gd name="connsiteX6" fmla="*/ 200024 w 2389511"/>
              <a:gd name="connsiteY6" fmla="*/ 0 h 813044"/>
              <a:gd name="connsiteX7" fmla="*/ 2362018 w 2389511"/>
              <a:gd name="connsiteY7" fmla="*/ 0 h 813044"/>
              <a:gd name="connsiteX8" fmla="*/ 2347883 w 2389511"/>
              <a:gd name="connsiteY8" fmla="*/ 377791 h 813044"/>
              <a:gd name="connsiteX9" fmla="*/ 2357058 w 2389511"/>
              <a:gd name="connsiteY9" fmla="*/ 425549 h 813044"/>
              <a:gd name="connsiteX10" fmla="*/ 2387788 w 2389511"/>
              <a:gd name="connsiteY10" fmla="*/ 469950 h 813044"/>
              <a:gd name="connsiteX11" fmla="*/ 2319938 w 2389511"/>
              <a:gd name="connsiteY11" fmla="*/ 548471 h 813044"/>
              <a:gd name="connsiteX0" fmla="*/ 2362018 w 2389511"/>
              <a:gd name="connsiteY0" fmla="*/ 813044 h 816989"/>
              <a:gd name="connsiteX1" fmla="*/ 200024 w 2389511"/>
              <a:gd name="connsiteY1" fmla="*/ 813044 h 816989"/>
              <a:gd name="connsiteX2" fmla="*/ 87829 w 2389511"/>
              <a:gd name="connsiteY2" fmla="*/ 804074 h 816989"/>
              <a:gd name="connsiteX3" fmla="*/ 39153 w 2389511"/>
              <a:gd name="connsiteY3" fmla="*/ 769822 h 816989"/>
              <a:gd name="connsiteX4" fmla="*/ 199085 w 2389511"/>
              <a:gd name="connsiteY4" fmla="*/ 290292 h 816989"/>
              <a:gd name="connsiteX5" fmla="*/ 200024 w 2389511"/>
              <a:gd name="connsiteY5" fmla="*/ 0 h 816989"/>
              <a:gd name="connsiteX6" fmla="*/ 2362018 w 2389511"/>
              <a:gd name="connsiteY6" fmla="*/ 0 h 816989"/>
              <a:gd name="connsiteX7" fmla="*/ 2347883 w 2389511"/>
              <a:gd name="connsiteY7" fmla="*/ 377791 h 816989"/>
              <a:gd name="connsiteX8" fmla="*/ 2357058 w 2389511"/>
              <a:gd name="connsiteY8" fmla="*/ 425549 h 816989"/>
              <a:gd name="connsiteX9" fmla="*/ 2387788 w 2389511"/>
              <a:gd name="connsiteY9" fmla="*/ 469950 h 816989"/>
              <a:gd name="connsiteX10" fmla="*/ 2319938 w 2389511"/>
              <a:gd name="connsiteY10" fmla="*/ 548471 h 816989"/>
              <a:gd name="connsiteX0" fmla="*/ 2369820 w 2397313"/>
              <a:gd name="connsiteY0" fmla="*/ 813044 h 844900"/>
              <a:gd name="connsiteX1" fmla="*/ 207826 w 2397313"/>
              <a:gd name="connsiteY1" fmla="*/ 813044 h 844900"/>
              <a:gd name="connsiteX2" fmla="*/ 95631 w 2397313"/>
              <a:gd name="connsiteY2" fmla="*/ 804074 h 844900"/>
              <a:gd name="connsiteX3" fmla="*/ 206887 w 2397313"/>
              <a:gd name="connsiteY3" fmla="*/ 290292 h 844900"/>
              <a:gd name="connsiteX4" fmla="*/ 207826 w 2397313"/>
              <a:gd name="connsiteY4" fmla="*/ 0 h 844900"/>
              <a:gd name="connsiteX5" fmla="*/ 2369820 w 2397313"/>
              <a:gd name="connsiteY5" fmla="*/ 0 h 844900"/>
              <a:gd name="connsiteX6" fmla="*/ 2355685 w 2397313"/>
              <a:gd name="connsiteY6" fmla="*/ 377791 h 844900"/>
              <a:gd name="connsiteX7" fmla="*/ 2364860 w 2397313"/>
              <a:gd name="connsiteY7" fmla="*/ 425549 h 844900"/>
              <a:gd name="connsiteX8" fmla="*/ 2395590 w 2397313"/>
              <a:gd name="connsiteY8" fmla="*/ 469950 h 844900"/>
              <a:gd name="connsiteX9" fmla="*/ 2327740 w 2397313"/>
              <a:gd name="connsiteY9" fmla="*/ 548471 h 844900"/>
              <a:gd name="connsiteX0" fmla="*/ 2322456 w 2349949"/>
              <a:gd name="connsiteY0" fmla="*/ 813044 h 813043"/>
              <a:gd name="connsiteX1" fmla="*/ 160462 w 2349949"/>
              <a:gd name="connsiteY1" fmla="*/ 813044 h 813043"/>
              <a:gd name="connsiteX2" fmla="*/ 159523 w 2349949"/>
              <a:gd name="connsiteY2" fmla="*/ 290292 h 813043"/>
              <a:gd name="connsiteX3" fmla="*/ 160462 w 2349949"/>
              <a:gd name="connsiteY3" fmla="*/ 0 h 813043"/>
              <a:gd name="connsiteX4" fmla="*/ 2322456 w 2349949"/>
              <a:gd name="connsiteY4" fmla="*/ 0 h 813043"/>
              <a:gd name="connsiteX5" fmla="*/ 2308321 w 2349949"/>
              <a:gd name="connsiteY5" fmla="*/ 377791 h 813043"/>
              <a:gd name="connsiteX6" fmla="*/ 2317496 w 2349949"/>
              <a:gd name="connsiteY6" fmla="*/ 425549 h 813043"/>
              <a:gd name="connsiteX7" fmla="*/ 2348226 w 2349949"/>
              <a:gd name="connsiteY7" fmla="*/ 469950 h 813043"/>
              <a:gd name="connsiteX8" fmla="*/ 2280376 w 2349949"/>
              <a:gd name="connsiteY8" fmla="*/ 548471 h 813043"/>
              <a:gd name="connsiteX0" fmla="*/ 2322456 w 2322456"/>
              <a:gd name="connsiteY0" fmla="*/ 813044 h 813044"/>
              <a:gd name="connsiteX1" fmla="*/ 160462 w 2322456"/>
              <a:gd name="connsiteY1" fmla="*/ 813044 h 813044"/>
              <a:gd name="connsiteX2" fmla="*/ 159523 w 2322456"/>
              <a:gd name="connsiteY2" fmla="*/ 290292 h 813044"/>
              <a:gd name="connsiteX3" fmla="*/ 160462 w 2322456"/>
              <a:gd name="connsiteY3" fmla="*/ 0 h 813044"/>
              <a:gd name="connsiteX4" fmla="*/ 2322456 w 2322456"/>
              <a:gd name="connsiteY4" fmla="*/ 0 h 813044"/>
              <a:gd name="connsiteX5" fmla="*/ 2308321 w 2322456"/>
              <a:gd name="connsiteY5" fmla="*/ 377791 h 813044"/>
              <a:gd name="connsiteX6" fmla="*/ 2317496 w 2322456"/>
              <a:gd name="connsiteY6" fmla="*/ 425549 h 813044"/>
              <a:gd name="connsiteX7" fmla="*/ 2280376 w 2322456"/>
              <a:gd name="connsiteY7" fmla="*/ 548471 h 813044"/>
              <a:gd name="connsiteX0" fmla="*/ 2322456 w 2322456"/>
              <a:gd name="connsiteY0" fmla="*/ 813044 h 813044"/>
              <a:gd name="connsiteX1" fmla="*/ 160462 w 2322456"/>
              <a:gd name="connsiteY1" fmla="*/ 813044 h 813044"/>
              <a:gd name="connsiteX2" fmla="*/ 159523 w 2322456"/>
              <a:gd name="connsiteY2" fmla="*/ 290292 h 813044"/>
              <a:gd name="connsiteX3" fmla="*/ 160462 w 2322456"/>
              <a:gd name="connsiteY3" fmla="*/ 0 h 813044"/>
              <a:gd name="connsiteX4" fmla="*/ 2322456 w 2322456"/>
              <a:gd name="connsiteY4" fmla="*/ 0 h 813044"/>
              <a:gd name="connsiteX5" fmla="*/ 2308321 w 2322456"/>
              <a:gd name="connsiteY5" fmla="*/ 377791 h 813044"/>
              <a:gd name="connsiteX6" fmla="*/ 2280376 w 2322456"/>
              <a:gd name="connsiteY6" fmla="*/ 548471 h 813044"/>
              <a:gd name="connsiteX0" fmla="*/ 2322456 w 2322456"/>
              <a:gd name="connsiteY0" fmla="*/ 813044 h 813044"/>
              <a:gd name="connsiteX1" fmla="*/ 160462 w 2322456"/>
              <a:gd name="connsiteY1" fmla="*/ 813044 h 813044"/>
              <a:gd name="connsiteX2" fmla="*/ 159523 w 2322456"/>
              <a:gd name="connsiteY2" fmla="*/ 290292 h 813044"/>
              <a:gd name="connsiteX3" fmla="*/ 160462 w 2322456"/>
              <a:gd name="connsiteY3" fmla="*/ 0 h 813044"/>
              <a:gd name="connsiteX4" fmla="*/ 2322456 w 2322456"/>
              <a:gd name="connsiteY4" fmla="*/ 0 h 813044"/>
              <a:gd name="connsiteX5" fmla="*/ 2308321 w 2322456"/>
              <a:gd name="connsiteY5" fmla="*/ 377791 h 813044"/>
              <a:gd name="connsiteX0" fmla="*/ 2322456 w 2322456"/>
              <a:gd name="connsiteY0" fmla="*/ 813044 h 813044"/>
              <a:gd name="connsiteX1" fmla="*/ 160462 w 2322456"/>
              <a:gd name="connsiteY1" fmla="*/ 813044 h 813044"/>
              <a:gd name="connsiteX2" fmla="*/ 159523 w 2322456"/>
              <a:gd name="connsiteY2" fmla="*/ 290292 h 813044"/>
              <a:gd name="connsiteX3" fmla="*/ 160462 w 2322456"/>
              <a:gd name="connsiteY3" fmla="*/ 0 h 813044"/>
              <a:gd name="connsiteX4" fmla="*/ 2322456 w 2322456"/>
              <a:gd name="connsiteY4" fmla="*/ 0 h 813044"/>
              <a:gd name="connsiteX0" fmla="*/ 2373004 w 2373004"/>
              <a:gd name="connsiteY0" fmla="*/ 813044 h 813044"/>
              <a:gd name="connsiteX1" fmla="*/ 211010 w 2373004"/>
              <a:gd name="connsiteY1" fmla="*/ 813044 h 813044"/>
              <a:gd name="connsiteX2" fmla="*/ 82046 w 2373004"/>
              <a:gd name="connsiteY2" fmla="*/ 552304 h 813044"/>
              <a:gd name="connsiteX3" fmla="*/ 210071 w 2373004"/>
              <a:gd name="connsiteY3" fmla="*/ 290292 h 813044"/>
              <a:gd name="connsiteX4" fmla="*/ 211010 w 2373004"/>
              <a:gd name="connsiteY4" fmla="*/ 0 h 813044"/>
              <a:gd name="connsiteX5" fmla="*/ 2373004 w 2373004"/>
              <a:gd name="connsiteY5" fmla="*/ 0 h 813044"/>
              <a:gd name="connsiteX0" fmla="*/ 2321308 w 2321308"/>
              <a:gd name="connsiteY0" fmla="*/ 813044 h 813044"/>
              <a:gd name="connsiteX1" fmla="*/ 159314 w 2321308"/>
              <a:gd name="connsiteY1" fmla="*/ 813044 h 813044"/>
              <a:gd name="connsiteX2" fmla="*/ 201800 w 2321308"/>
              <a:gd name="connsiteY2" fmla="*/ 601242 h 813044"/>
              <a:gd name="connsiteX3" fmla="*/ 158375 w 2321308"/>
              <a:gd name="connsiteY3" fmla="*/ 290292 h 813044"/>
              <a:gd name="connsiteX4" fmla="*/ 159314 w 2321308"/>
              <a:gd name="connsiteY4" fmla="*/ 0 h 813044"/>
              <a:gd name="connsiteX5" fmla="*/ 2321308 w 2321308"/>
              <a:gd name="connsiteY5" fmla="*/ 0 h 813044"/>
              <a:gd name="connsiteX0" fmla="*/ 2321308 w 2321308"/>
              <a:gd name="connsiteY0" fmla="*/ 813044 h 813044"/>
              <a:gd name="connsiteX1" fmla="*/ 159314 w 2321308"/>
              <a:gd name="connsiteY1" fmla="*/ 813044 h 813044"/>
              <a:gd name="connsiteX2" fmla="*/ 201800 w 2321308"/>
              <a:gd name="connsiteY2" fmla="*/ 601242 h 813044"/>
              <a:gd name="connsiteX3" fmla="*/ 158375 w 2321308"/>
              <a:gd name="connsiteY3" fmla="*/ 290292 h 813044"/>
              <a:gd name="connsiteX4" fmla="*/ 195682 w 2321308"/>
              <a:gd name="connsiteY4" fmla="*/ 6992 h 813044"/>
              <a:gd name="connsiteX5" fmla="*/ 2321308 w 2321308"/>
              <a:gd name="connsiteY5" fmla="*/ 0 h 813044"/>
              <a:gd name="connsiteX0" fmla="*/ 2321308 w 2321308"/>
              <a:gd name="connsiteY0" fmla="*/ 813044 h 813044"/>
              <a:gd name="connsiteX1" fmla="*/ 159314 w 2321308"/>
              <a:gd name="connsiteY1" fmla="*/ 813044 h 813044"/>
              <a:gd name="connsiteX2" fmla="*/ 201800 w 2321308"/>
              <a:gd name="connsiteY2" fmla="*/ 601242 h 813044"/>
              <a:gd name="connsiteX3" fmla="*/ 210329 w 2321308"/>
              <a:gd name="connsiteY3" fmla="*/ 304274 h 813044"/>
              <a:gd name="connsiteX4" fmla="*/ 195682 w 2321308"/>
              <a:gd name="connsiteY4" fmla="*/ 6992 h 813044"/>
              <a:gd name="connsiteX5" fmla="*/ 2321308 w 2321308"/>
              <a:gd name="connsiteY5" fmla="*/ 0 h 813044"/>
              <a:gd name="connsiteX0" fmla="*/ 2321308 w 2321308"/>
              <a:gd name="connsiteY0" fmla="*/ 813044 h 813044"/>
              <a:gd name="connsiteX1" fmla="*/ 159314 w 2321308"/>
              <a:gd name="connsiteY1" fmla="*/ 813044 h 813044"/>
              <a:gd name="connsiteX2" fmla="*/ 201800 w 2321308"/>
              <a:gd name="connsiteY2" fmla="*/ 601242 h 813044"/>
              <a:gd name="connsiteX3" fmla="*/ 210329 w 2321308"/>
              <a:gd name="connsiteY3" fmla="*/ 304274 h 813044"/>
              <a:gd name="connsiteX4" fmla="*/ 195682 w 2321308"/>
              <a:gd name="connsiteY4" fmla="*/ 6992 h 813044"/>
              <a:gd name="connsiteX5" fmla="*/ 2321308 w 2321308"/>
              <a:gd name="connsiteY5" fmla="*/ 0 h 813044"/>
              <a:gd name="connsiteX0" fmla="*/ 2161994 w 2161994"/>
              <a:gd name="connsiteY0" fmla="*/ 813044 h 813044"/>
              <a:gd name="connsiteX1" fmla="*/ 0 w 2161994"/>
              <a:gd name="connsiteY1" fmla="*/ 813044 h 813044"/>
              <a:gd name="connsiteX2" fmla="*/ 42486 w 2161994"/>
              <a:gd name="connsiteY2" fmla="*/ 601242 h 813044"/>
              <a:gd name="connsiteX3" fmla="*/ 51015 w 2161994"/>
              <a:gd name="connsiteY3" fmla="*/ 304274 h 813044"/>
              <a:gd name="connsiteX4" fmla="*/ 36368 w 2161994"/>
              <a:gd name="connsiteY4" fmla="*/ 6992 h 813044"/>
              <a:gd name="connsiteX5" fmla="*/ 2161994 w 2161994"/>
              <a:gd name="connsiteY5" fmla="*/ 0 h 813044"/>
              <a:gd name="connsiteX0" fmla="*/ 2125626 w 2125626"/>
              <a:gd name="connsiteY0" fmla="*/ 813044 h 813044"/>
              <a:gd name="connsiteX1" fmla="*/ 15586 w 2125626"/>
              <a:gd name="connsiteY1" fmla="*/ 806053 h 813044"/>
              <a:gd name="connsiteX2" fmla="*/ 6118 w 2125626"/>
              <a:gd name="connsiteY2" fmla="*/ 601242 h 813044"/>
              <a:gd name="connsiteX3" fmla="*/ 14647 w 2125626"/>
              <a:gd name="connsiteY3" fmla="*/ 304274 h 813044"/>
              <a:gd name="connsiteX4" fmla="*/ 0 w 2125626"/>
              <a:gd name="connsiteY4" fmla="*/ 6992 h 813044"/>
              <a:gd name="connsiteX5" fmla="*/ 2125626 w 2125626"/>
              <a:gd name="connsiteY5" fmla="*/ 0 h 813044"/>
              <a:gd name="connsiteX0" fmla="*/ 2135099 w 2135099"/>
              <a:gd name="connsiteY0" fmla="*/ 813044 h 813044"/>
              <a:gd name="connsiteX1" fmla="*/ 25059 w 2135099"/>
              <a:gd name="connsiteY1" fmla="*/ 806053 h 813044"/>
              <a:gd name="connsiteX2" fmla="*/ 5 w 2135099"/>
              <a:gd name="connsiteY2" fmla="*/ 601242 h 813044"/>
              <a:gd name="connsiteX3" fmla="*/ 24120 w 2135099"/>
              <a:gd name="connsiteY3" fmla="*/ 304274 h 813044"/>
              <a:gd name="connsiteX4" fmla="*/ 9473 w 2135099"/>
              <a:gd name="connsiteY4" fmla="*/ 6992 h 813044"/>
              <a:gd name="connsiteX5" fmla="*/ 2135099 w 2135099"/>
              <a:gd name="connsiteY5" fmla="*/ 0 h 813044"/>
              <a:gd name="connsiteX0" fmla="*/ 2135099 w 2135099"/>
              <a:gd name="connsiteY0" fmla="*/ 813044 h 813044"/>
              <a:gd name="connsiteX1" fmla="*/ 25059 w 2135099"/>
              <a:gd name="connsiteY1" fmla="*/ 806053 h 813044"/>
              <a:gd name="connsiteX2" fmla="*/ 5 w 2135099"/>
              <a:gd name="connsiteY2" fmla="*/ 601242 h 813044"/>
              <a:gd name="connsiteX3" fmla="*/ 24120 w 2135099"/>
              <a:gd name="connsiteY3" fmla="*/ 304274 h 813044"/>
              <a:gd name="connsiteX4" fmla="*/ 9473 w 2135099"/>
              <a:gd name="connsiteY4" fmla="*/ 6992 h 813044"/>
              <a:gd name="connsiteX5" fmla="*/ 2135099 w 2135099"/>
              <a:gd name="connsiteY5" fmla="*/ 0 h 813044"/>
              <a:gd name="connsiteX0" fmla="*/ 2135094 w 2135094"/>
              <a:gd name="connsiteY0" fmla="*/ 813044 h 813044"/>
              <a:gd name="connsiteX1" fmla="*/ 25054 w 2135094"/>
              <a:gd name="connsiteY1" fmla="*/ 806053 h 813044"/>
              <a:gd name="connsiteX2" fmla="*/ 0 w 2135094"/>
              <a:gd name="connsiteY2" fmla="*/ 601242 h 813044"/>
              <a:gd name="connsiteX3" fmla="*/ 24115 w 2135094"/>
              <a:gd name="connsiteY3" fmla="*/ 304274 h 813044"/>
              <a:gd name="connsiteX4" fmla="*/ 9468 w 2135094"/>
              <a:gd name="connsiteY4" fmla="*/ 6992 h 813044"/>
              <a:gd name="connsiteX5" fmla="*/ 2135094 w 2135094"/>
              <a:gd name="connsiteY5" fmla="*/ 0 h 813044"/>
              <a:gd name="connsiteX0" fmla="*/ 2135094 w 2135094"/>
              <a:gd name="connsiteY0" fmla="*/ 813044 h 813044"/>
              <a:gd name="connsiteX1" fmla="*/ 25054 w 2135094"/>
              <a:gd name="connsiteY1" fmla="*/ 806053 h 813044"/>
              <a:gd name="connsiteX2" fmla="*/ 0 w 2135094"/>
              <a:gd name="connsiteY2" fmla="*/ 601242 h 813044"/>
              <a:gd name="connsiteX3" fmla="*/ 24115 w 2135094"/>
              <a:gd name="connsiteY3" fmla="*/ 304274 h 813044"/>
              <a:gd name="connsiteX4" fmla="*/ 9468 w 2135094"/>
              <a:gd name="connsiteY4" fmla="*/ 6992 h 813044"/>
              <a:gd name="connsiteX5" fmla="*/ 2135094 w 2135094"/>
              <a:gd name="connsiteY5" fmla="*/ 0 h 813044"/>
              <a:gd name="connsiteX0" fmla="*/ 2135094 w 2135094"/>
              <a:gd name="connsiteY0" fmla="*/ 813044 h 813044"/>
              <a:gd name="connsiteX1" fmla="*/ 25054 w 2135094"/>
              <a:gd name="connsiteY1" fmla="*/ 806053 h 813044"/>
              <a:gd name="connsiteX2" fmla="*/ 0 w 2135094"/>
              <a:gd name="connsiteY2" fmla="*/ 601242 h 813044"/>
              <a:gd name="connsiteX3" fmla="*/ 24115 w 2135094"/>
              <a:gd name="connsiteY3" fmla="*/ 304274 h 813044"/>
              <a:gd name="connsiteX4" fmla="*/ 9468 w 2135094"/>
              <a:gd name="connsiteY4" fmla="*/ 6992 h 813044"/>
              <a:gd name="connsiteX5" fmla="*/ 2135094 w 2135094"/>
              <a:gd name="connsiteY5" fmla="*/ 0 h 813044"/>
              <a:gd name="connsiteX0" fmla="*/ 2151133 w 2151133"/>
              <a:gd name="connsiteY0" fmla="*/ 813044 h 813044"/>
              <a:gd name="connsiteX1" fmla="*/ 41093 w 2151133"/>
              <a:gd name="connsiteY1" fmla="*/ 806053 h 813044"/>
              <a:gd name="connsiteX2" fmla="*/ 0 w 2151133"/>
              <a:gd name="connsiteY2" fmla="*/ 699120 h 813044"/>
              <a:gd name="connsiteX3" fmla="*/ 40154 w 2151133"/>
              <a:gd name="connsiteY3" fmla="*/ 304274 h 813044"/>
              <a:gd name="connsiteX4" fmla="*/ 25507 w 2151133"/>
              <a:gd name="connsiteY4" fmla="*/ 6992 h 813044"/>
              <a:gd name="connsiteX5" fmla="*/ 2151133 w 2151133"/>
              <a:gd name="connsiteY5" fmla="*/ 0 h 813044"/>
              <a:gd name="connsiteX0" fmla="*/ 2151133 w 2151133"/>
              <a:gd name="connsiteY0" fmla="*/ 813044 h 813044"/>
              <a:gd name="connsiteX1" fmla="*/ 41093 w 2151133"/>
              <a:gd name="connsiteY1" fmla="*/ 806053 h 813044"/>
              <a:gd name="connsiteX2" fmla="*/ 0 w 2151133"/>
              <a:gd name="connsiteY2" fmla="*/ 699120 h 813044"/>
              <a:gd name="connsiteX3" fmla="*/ 40154 w 2151133"/>
              <a:gd name="connsiteY3" fmla="*/ 304274 h 813044"/>
              <a:gd name="connsiteX4" fmla="*/ 25507 w 2151133"/>
              <a:gd name="connsiteY4" fmla="*/ 6992 h 813044"/>
              <a:gd name="connsiteX5" fmla="*/ 2151133 w 2151133"/>
              <a:gd name="connsiteY5" fmla="*/ 0 h 813044"/>
              <a:gd name="connsiteX0" fmla="*/ 2151133 w 2151133"/>
              <a:gd name="connsiteY0" fmla="*/ 813044 h 813044"/>
              <a:gd name="connsiteX1" fmla="*/ 41093 w 2151133"/>
              <a:gd name="connsiteY1" fmla="*/ 806053 h 813044"/>
              <a:gd name="connsiteX2" fmla="*/ 0 w 2151133"/>
              <a:gd name="connsiteY2" fmla="*/ 699120 h 813044"/>
              <a:gd name="connsiteX3" fmla="*/ 8076 w 2151133"/>
              <a:gd name="connsiteY3" fmla="*/ 304274 h 813044"/>
              <a:gd name="connsiteX4" fmla="*/ 25507 w 2151133"/>
              <a:gd name="connsiteY4" fmla="*/ 6992 h 813044"/>
              <a:gd name="connsiteX5" fmla="*/ 2151133 w 2151133"/>
              <a:gd name="connsiteY5" fmla="*/ 0 h 813044"/>
              <a:gd name="connsiteX0" fmla="*/ 2151133 w 2151133"/>
              <a:gd name="connsiteY0" fmla="*/ 813044 h 813044"/>
              <a:gd name="connsiteX1" fmla="*/ 41093 w 2151133"/>
              <a:gd name="connsiteY1" fmla="*/ 806053 h 813044"/>
              <a:gd name="connsiteX2" fmla="*/ 0 w 2151133"/>
              <a:gd name="connsiteY2" fmla="*/ 699120 h 813044"/>
              <a:gd name="connsiteX3" fmla="*/ 8076 w 2151133"/>
              <a:gd name="connsiteY3" fmla="*/ 304274 h 813044"/>
              <a:gd name="connsiteX4" fmla="*/ 14814 w 2151133"/>
              <a:gd name="connsiteY4" fmla="*/ 6992 h 813044"/>
              <a:gd name="connsiteX5" fmla="*/ 2151133 w 2151133"/>
              <a:gd name="connsiteY5" fmla="*/ 0 h 813044"/>
              <a:gd name="connsiteX0" fmla="*/ 2152425 w 2152425"/>
              <a:gd name="connsiteY0" fmla="*/ 813044 h 813044"/>
              <a:gd name="connsiteX1" fmla="*/ 20999 w 2152425"/>
              <a:gd name="connsiteY1" fmla="*/ 806053 h 813044"/>
              <a:gd name="connsiteX2" fmla="*/ 1292 w 2152425"/>
              <a:gd name="connsiteY2" fmla="*/ 699120 h 813044"/>
              <a:gd name="connsiteX3" fmla="*/ 9368 w 2152425"/>
              <a:gd name="connsiteY3" fmla="*/ 304274 h 813044"/>
              <a:gd name="connsiteX4" fmla="*/ 16106 w 2152425"/>
              <a:gd name="connsiteY4" fmla="*/ 6992 h 813044"/>
              <a:gd name="connsiteX5" fmla="*/ 2152425 w 2152425"/>
              <a:gd name="connsiteY5" fmla="*/ 0 h 813044"/>
              <a:gd name="connsiteX0" fmla="*/ 2131039 w 2152425"/>
              <a:gd name="connsiteY0" fmla="*/ 813044 h 813044"/>
              <a:gd name="connsiteX1" fmla="*/ 20999 w 2152425"/>
              <a:gd name="connsiteY1" fmla="*/ 806053 h 813044"/>
              <a:gd name="connsiteX2" fmla="*/ 1292 w 2152425"/>
              <a:gd name="connsiteY2" fmla="*/ 699120 h 813044"/>
              <a:gd name="connsiteX3" fmla="*/ 9368 w 2152425"/>
              <a:gd name="connsiteY3" fmla="*/ 304274 h 813044"/>
              <a:gd name="connsiteX4" fmla="*/ 16106 w 2152425"/>
              <a:gd name="connsiteY4" fmla="*/ 6992 h 813044"/>
              <a:gd name="connsiteX5" fmla="*/ 2152425 w 2152425"/>
              <a:gd name="connsiteY5" fmla="*/ 0 h 813044"/>
              <a:gd name="connsiteX0" fmla="*/ 2131039 w 2131039"/>
              <a:gd name="connsiteY0" fmla="*/ 813044 h 813044"/>
              <a:gd name="connsiteX1" fmla="*/ 20999 w 2131039"/>
              <a:gd name="connsiteY1" fmla="*/ 806053 h 813044"/>
              <a:gd name="connsiteX2" fmla="*/ 1292 w 2131039"/>
              <a:gd name="connsiteY2" fmla="*/ 699120 h 813044"/>
              <a:gd name="connsiteX3" fmla="*/ 9368 w 2131039"/>
              <a:gd name="connsiteY3" fmla="*/ 304274 h 813044"/>
              <a:gd name="connsiteX4" fmla="*/ 16106 w 2131039"/>
              <a:gd name="connsiteY4" fmla="*/ 6992 h 813044"/>
              <a:gd name="connsiteX5" fmla="*/ 2131039 w 2131039"/>
              <a:gd name="connsiteY5" fmla="*/ 0 h 813044"/>
              <a:gd name="connsiteX0" fmla="*/ 2131039 w 2131039"/>
              <a:gd name="connsiteY0" fmla="*/ 827027 h 827027"/>
              <a:gd name="connsiteX1" fmla="*/ 20999 w 2131039"/>
              <a:gd name="connsiteY1" fmla="*/ 820036 h 827027"/>
              <a:gd name="connsiteX2" fmla="*/ 1292 w 2131039"/>
              <a:gd name="connsiteY2" fmla="*/ 713103 h 827027"/>
              <a:gd name="connsiteX3" fmla="*/ 9368 w 2131039"/>
              <a:gd name="connsiteY3" fmla="*/ 318257 h 827027"/>
              <a:gd name="connsiteX4" fmla="*/ 16106 w 2131039"/>
              <a:gd name="connsiteY4" fmla="*/ 0 h 827027"/>
              <a:gd name="connsiteX5" fmla="*/ 2131039 w 2131039"/>
              <a:gd name="connsiteY5" fmla="*/ 13983 h 827027"/>
              <a:gd name="connsiteX0" fmla="*/ 2131039 w 2131039"/>
              <a:gd name="connsiteY0" fmla="*/ 820035 h 820035"/>
              <a:gd name="connsiteX1" fmla="*/ 20999 w 2131039"/>
              <a:gd name="connsiteY1" fmla="*/ 813044 h 820035"/>
              <a:gd name="connsiteX2" fmla="*/ 1292 w 2131039"/>
              <a:gd name="connsiteY2" fmla="*/ 706111 h 820035"/>
              <a:gd name="connsiteX3" fmla="*/ 9368 w 2131039"/>
              <a:gd name="connsiteY3" fmla="*/ 311265 h 820035"/>
              <a:gd name="connsiteX4" fmla="*/ 16106 w 2131039"/>
              <a:gd name="connsiteY4" fmla="*/ 0 h 820035"/>
              <a:gd name="connsiteX5" fmla="*/ 2131039 w 2131039"/>
              <a:gd name="connsiteY5" fmla="*/ 6991 h 820035"/>
              <a:gd name="connsiteX0" fmla="*/ 2283952 w 2283952"/>
              <a:gd name="connsiteY0" fmla="*/ 820035 h 822590"/>
              <a:gd name="connsiteX1" fmla="*/ 6501 w 2283952"/>
              <a:gd name="connsiteY1" fmla="*/ 820592 h 822590"/>
              <a:gd name="connsiteX2" fmla="*/ 154205 w 2283952"/>
              <a:gd name="connsiteY2" fmla="*/ 706111 h 822590"/>
              <a:gd name="connsiteX3" fmla="*/ 162281 w 2283952"/>
              <a:gd name="connsiteY3" fmla="*/ 311265 h 822590"/>
              <a:gd name="connsiteX4" fmla="*/ 169019 w 2283952"/>
              <a:gd name="connsiteY4" fmla="*/ 0 h 822590"/>
              <a:gd name="connsiteX5" fmla="*/ 2283952 w 2283952"/>
              <a:gd name="connsiteY5" fmla="*/ 6991 h 82259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21668 w 2343339"/>
              <a:gd name="connsiteY3" fmla="*/ 311265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21668 w 2343339"/>
              <a:gd name="connsiteY3" fmla="*/ 311265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15895 w 2343339"/>
              <a:gd name="connsiteY3" fmla="*/ 462241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15895 w 2343339"/>
              <a:gd name="connsiteY3" fmla="*/ 462241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15895 w 2343339"/>
              <a:gd name="connsiteY3" fmla="*/ 462241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33213 w 2343339"/>
              <a:gd name="connsiteY3" fmla="*/ 454692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33213 w 2343339"/>
              <a:gd name="connsiteY3" fmla="*/ 454692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343339 w 2343339"/>
              <a:gd name="connsiteY0" fmla="*/ 820035 h 823220"/>
              <a:gd name="connsiteX1" fmla="*/ 65888 w 2343339"/>
              <a:gd name="connsiteY1" fmla="*/ 820592 h 823220"/>
              <a:gd name="connsiteX2" fmla="*/ 0 w 2343339"/>
              <a:gd name="connsiteY2" fmla="*/ 721208 h 823220"/>
              <a:gd name="connsiteX3" fmla="*/ 233213 w 2343339"/>
              <a:gd name="connsiteY3" fmla="*/ 454692 h 823220"/>
              <a:gd name="connsiteX4" fmla="*/ 228406 w 2343339"/>
              <a:gd name="connsiteY4" fmla="*/ 0 h 823220"/>
              <a:gd name="connsiteX5" fmla="*/ 2343339 w 2343339"/>
              <a:gd name="connsiteY5" fmla="*/ 6991 h 823220"/>
              <a:gd name="connsiteX0" fmla="*/ 2420947 w 2420947"/>
              <a:gd name="connsiteY0" fmla="*/ 820035 h 823220"/>
              <a:gd name="connsiteX1" fmla="*/ 143496 w 2420947"/>
              <a:gd name="connsiteY1" fmla="*/ 820592 h 823220"/>
              <a:gd name="connsiteX2" fmla="*/ 77608 w 2420947"/>
              <a:gd name="connsiteY2" fmla="*/ 721208 h 823220"/>
              <a:gd name="connsiteX3" fmla="*/ 310821 w 2420947"/>
              <a:gd name="connsiteY3" fmla="*/ 454692 h 823220"/>
              <a:gd name="connsiteX4" fmla="*/ 58 w 2420947"/>
              <a:gd name="connsiteY4" fmla="*/ 0 h 823220"/>
              <a:gd name="connsiteX5" fmla="*/ 2420947 w 2420947"/>
              <a:gd name="connsiteY5" fmla="*/ 6991 h 823220"/>
              <a:gd name="connsiteX0" fmla="*/ 2420889 w 2420889"/>
              <a:gd name="connsiteY0" fmla="*/ 820035 h 823220"/>
              <a:gd name="connsiteX1" fmla="*/ 143438 w 2420889"/>
              <a:gd name="connsiteY1" fmla="*/ 820592 h 823220"/>
              <a:gd name="connsiteX2" fmla="*/ 77550 w 2420889"/>
              <a:gd name="connsiteY2" fmla="*/ 721208 h 823220"/>
              <a:gd name="connsiteX3" fmla="*/ 310763 w 2420889"/>
              <a:gd name="connsiteY3" fmla="*/ 454692 h 823220"/>
              <a:gd name="connsiteX4" fmla="*/ 0 w 2420889"/>
              <a:gd name="connsiteY4" fmla="*/ 0 h 823220"/>
              <a:gd name="connsiteX5" fmla="*/ 2420889 w 2420889"/>
              <a:gd name="connsiteY5" fmla="*/ 6991 h 823220"/>
              <a:gd name="connsiteX0" fmla="*/ 2420889 w 2420889"/>
              <a:gd name="connsiteY0" fmla="*/ 820035 h 823220"/>
              <a:gd name="connsiteX1" fmla="*/ 143438 w 2420889"/>
              <a:gd name="connsiteY1" fmla="*/ 820592 h 823220"/>
              <a:gd name="connsiteX2" fmla="*/ 77550 w 2420889"/>
              <a:gd name="connsiteY2" fmla="*/ 721208 h 823220"/>
              <a:gd name="connsiteX3" fmla="*/ 310763 w 2420889"/>
              <a:gd name="connsiteY3" fmla="*/ 454692 h 823220"/>
              <a:gd name="connsiteX4" fmla="*/ 0 w 2420889"/>
              <a:gd name="connsiteY4" fmla="*/ 0 h 823220"/>
              <a:gd name="connsiteX5" fmla="*/ 19597 w 2420889"/>
              <a:gd name="connsiteY5" fmla="*/ 45045 h 823220"/>
              <a:gd name="connsiteX6" fmla="*/ 2420889 w 2420889"/>
              <a:gd name="connsiteY6" fmla="*/ 6991 h 823220"/>
              <a:gd name="connsiteX0" fmla="*/ 2420889 w 2420889"/>
              <a:gd name="connsiteY0" fmla="*/ 835381 h 838566"/>
              <a:gd name="connsiteX1" fmla="*/ 143438 w 2420889"/>
              <a:gd name="connsiteY1" fmla="*/ 835938 h 838566"/>
              <a:gd name="connsiteX2" fmla="*/ 77550 w 2420889"/>
              <a:gd name="connsiteY2" fmla="*/ 736554 h 838566"/>
              <a:gd name="connsiteX3" fmla="*/ 310763 w 2420889"/>
              <a:gd name="connsiteY3" fmla="*/ 470038 h 838566"/>
              <a:gd name="connsiteX4" fmla="*/ 0 w 2420889"/>
              <a:gd name="connsiteY4" fmla="*/ 15346 h 838566"/>
              <a:gd name="connsiteX5" fmla="*/ 31143 w 2420889"/>
              <a:gd name="connsiteY5" fmla="*/ 0 h 838566"/>
              <a:gd name="connsiteX6" fmla="*/ 2420889 w 2420889"/>
              <a:gd name="connsiteY6" fmla="*/ 22337 h 838566"/>
              <a:gd name="connsiteX0" fmla="*/ 2420889 w 2420889"/>
              <a:gd name="connsiteY0" fmla="*/ 948614 h 951799"/>
              <a:gd name="connsiteX1" fmla="*/ 143438 w 2420889"/>
              <a:gd name="connsiteY1" fmla="*/ 949171 h 951799"/>
              <a:gd name="connsiteX2" fmla="*/ 77550 w 2420889"/>
              <a:gd name="connsiteY2" fmla="*/ 849787 h 951799"/>
              <a:gd name="connsiteX3" fmla="*/ 310763 w 2420889"/>
              <a:gd name="connsiteY3" fmla="*/ 583271 h 951799"/>
              <a:gd name="connsiteX4" fmla="*/ 0 w 2420889"/>
              <a:gd name="connsiteY4" fmla="*/ 128579 h 951799"/>
              <a:gd name="connsiteX5" fmla="*/ 19598 w 2420889"/>
              <a:gd name="connsiteY5" fmla="*/ 0 h 951799"/>
              <a:gd name="connsiteX6" fmla="*/ 2420889 w 2420889"/>
              <a:gd name="connsiteY6" fmla="*/ 135570 h 951799"/>
              <a:gd name="connsiteX0" fmla="*/ 2409343 w 2409343"/>
              <a:gd name="connsiteY0" fmla="*/ 948614 h 951799"/>
              <a:gd name="connsiteX1" fmla="*/ 131892 w 2409343"/>
              <a:gd name="connsiteY1" fmla="*/ 949171 h 951799"/>
              <a:gd name="connsiteX2" fmla="*/ 66004 w 2409343"/>
              <a:gd name="connsiteY2" fmla="*/ 849787 h 951799"/>
              <a:gd name="connsiteX3" fmla="*/ 299217 w 2409343"/>
              <a:gd name="connsiteY3" fmla="*/ 583271 h 951799"/>
              <a:gd name="connsiteX4" fmla="*/ 0 w 2409343"/>
              <a:gd name="connsiteY4" fmla="*/ 166323 h 951799"/>
              <a:gd name="connsiteX5" fmla="*/ 8052 w 2409343"/>
              <a:gd name="connsiteY5" fmla="*/ 0 h 951799"/>
              <a:gd name="connsiteX6" fmla="*/ 2409343 w 2409343"/>
              <a:gd name="connsiteY6" fmla="*/ 135570 h 951799"/>
              <a:gd name="connsiteX0" fmla="*/ 2412836 w 2412836"/>
              <a:gd name="connsiteY0" fmla="*/ 865577 h 868762"/>
              <a:gd name="connsiteX1" fmla="*/ 135385 w 2412836"/>
              <a:gd name="connsiteY1" fmla="*/ 866134 h 868762"/>
              <a:gd name="connsiteX2" fmla="*/ 69497 w 2412836"/>
              <a:gd name="connsiteY2" fmla="*/ 766750 h 868762"/>
              <a:gd name="connsiteX3" fmla="*/ 302710 w 2412836"/>
              <a:gd name="connsiteY3" fmla="*/ 500234 h 868762"/>
              <a:gd name="connsiteX4" fmla="*/ 3493 w 2412836"/>
              <a:gd name="connsiteY4" fmla="*/ 83286 h 868762"/>
              <a:gd name="connsiteX5" fmla="*/ 0 w 2412836"/>
              <a:gd name="connsiteY5" fmla="*/ 0 h 868762"/>
              <a:gd name="connsiteX6" fmla="*/ 2412836 w 2412836"/>
              <a:gd name="connsiteY6" fmla="*/ 52533 h 868762"/>
              <a:gd name="connsiteX0" fmla="*/ 2412836 w 2412836"/>
              <a:gd name="connsiteY0" fmla="*/ 820284 h 823469"/>
              <a:gd name="connsiteX1" fmla="*/ 135385 w 2412836"/>
              <a:gd name="connsiteY1" fmla="*/ 820841 h 823469"/>
              <a:gd name="connsiteX2" fmla="*/ 69497 w 2412836"/>
              <a:gd name="connsiteY2" fmla="*/ 721457 h 823469"/>
              <a:gd name="connsiteX3" fmla="*/ 302710 w 2412836"/>
              <a:gd name="connsiteY3" fmla="*/ 454941 h 823469"/>
              <a:gd name="connsiteX4" fmla="*/ 3493 w 2412836"/>
              <a:gd name="connsiteY4" fmla="*/ 37993 h 823469"/>
              <a:gd name="connsiteX5" fmla="*/ 0 w 2412836"/>
              <a:gd name="connsiteY5" fmla="*/ 0 h 823469"/>
              <a:gd name="connsiteX6" fmla="*/ 2412836 w 2412836"/>
              <a:gd name="connsiteY6" fmla="*/ 7240 h 823469"/>
              <a:gd name="connsiteX0" fmla="*/ 2586018 w 2586018"/>
              <a:gd name="connsiteY0" fmla="*/ 820284 h 823469"/>
              <a:gd name="connsiteX1" fmla="*/ 135385 w 2586018"/>
              <a:gd name="connsiteY1" fmla="*/ 820841 h 823469"/>
              <a:gd name="connsiteX2" fmla="*/ 69497 w 2586018"/>
              <a:gd name="connsiteY2" fmla="*/ 721457 h 823469"/>
              <a:gd name="connsiteX3" fmla="*/ 302710 w 2586018"/>
              <a:gd name="connsiteY3" fmla="*/ 454941 h 823469"/>
              <a:gd name="connsiteX4" fmla="*/ 3493 w 2586018"/>
              <a:gd name="connsiteY4" fmla="*/ 37993 h 823469"/>
              <a:gd name="connsiteX5" fmla="*/ 0 w 2586018"/>
              <a:gd name="connsiteY5" fmla="*/ 0 h 823469"/>
              <a:gd name="connsiteX6" fmla="*/ 2412836 w 2586018"/>
              <a:gd name="connsiteY6" fmla="*/ 7240 h 823469"/>
              <a:gd name="connsiteX0" fmla="*/ 2586018 w 2586018"/>
              <a:gd name="connsiteY0" fmla="*/ 820284 h 823469"/>
              <a:gd name="connsiteX1" fmla="*/ 2563104 w 2586018"/>
              <a:gd name="connsiteY1" fmla="*/ 769976 h 823469"/>
              <a:gd name="connsiteX2" fmla="*/ 135385 w 2586018"/>
              <a:gd name="connsiteY2" fmla="*/ 820841 h 823469"/>
              <a:gd name="connsiteX3" fmla="*/ 69497 w 2586018"/>
              <a:gd name="connsiteY3" fmla="*/ 721457 h 823469"/>
              <a:gd name="connsiteX4" fmla="*/ 302710 w 2586018"/>
              <a:gd name="connsiteY4" fmla="*/ 454941 h 823469"/>
              <a:gd name="connsiteX5" fmla="*/ 3493 w 2586018"/>
              <a:gd name="connsiteY5" fmla="*/ 37993 h 823469"/>
              <a:gd name="connsiteX6" fmla="*/ 0 w 2586018"/>
              <a:gd name="connsiteY6" fmla="*/ 0 h 823469"/>
              <a:gd name="connsiteX7" fmla="*/ 2412836 w 2586018"/>
              <a:gd name="connsiteY7" fmla="*/ 7240 h 823469"/>
              <a:gd name="connsiteX0" fmla="*/ 2586018 w 2586018"/>
              <a:gd name="connsiteY0" fmla="*/ 820284 h 1003989"/>
              <a:gd name="connsiteX1" fmla="*/ 2488058 w 2586018"/>
              <a:gd name="connsiteY1" fmla="*/ 1003989 h 1003989"/>
              <a:gd name="connsiteX2" fmla="*/ 135385 w 2586018"/>
              <a:gd name="connsiteY2" fmla="*/ 820841 h 1003989"/>
              <a:gd name="connsiteX3" fmla="*/ 69497 w 2586018"/>
              <a:gd name="connsiteY3" fmla="*/ 721457 h 1003989"/>
              <a:gd name="connsiteX4" fmla="*/ 302710 w 2586018"/>
              <a:gd name="connsiteY4" fmla="*/ 454941 h 1003989"/>
              <a:gd name="connsiteX5" fmla="*/ 3493 w 2586018"/>
              <a:gd name="connsiteY5" fmla="*/ 37993 h 1003989"/>
              <a:gd name="connsiteX6" fmla="*/ 0 w 2586018"/>
              <a:gd name="connsiteY6" fmla="*/ 0 h 1003989"/>
              <a:gd name="connsiteX7" fmla="*/ 2412836 w 2586018"/>
              <a:gd name="connsiteY7" fmla="*/ 7240 h 1003989"/>
              <a:gd name="connsiteX0" fmla="*/ 2568699 w 2568699"/>
              <a:gd name="connsiteY0" fmla="*/ 624016 h 1003989"/>
              <a:gd name="connsiteX1" fmla="*/ 2488058 w 2568699"/>
              <a:gd name="connsiteY1" fmla="*/ 1003989 h 1003989"/>
              <a:gd name="connsiteX2" fmla="*/ 135385 w 2568699"/>
              <a:gd name="connsiteY2" fmla="*/ 820841 h 1003989"/>
              <a:gd name="connsiteX3" fmla="*/ 69497 w 2568699"/>
              <a:gd name="connsiteY3" fmla="*/ 721457 h 1003989"/>
              <a:gd name="connsiteX4" fmla="*/ 302710 w 2568699"/>
              <a:gd name="connsiteY4" fmla="*/ 454941 h 1003989"/>
              <a:gd name="connsiteX5" fmla="*/ 3493 w 2568699"/>
              <a:gd name="connsiteY5" fmla="*/ 37993 h 1003989"/>
              <a:gd name="connsiteX6" fmla="*/ 0 w 2568699"/>
              <a:gd name="connsiteY6" fmla="*/ 0 h 1003989"/>
              <a:gd name="connsiteX7" fmla="*/ 2412836 w 2568699"/>
              <a:gd name="connsiteY7" fmla="*/ 7240 h 1003989"/>
              <a:gd name="connsiteX0" fmla="*/ 2568699 w 2620830"/>
              <a:gd name="connsiteY0" fmla="*/ 624016 h 830368"/>
              <a:gd name="connsiteX1" fmla="*/ 2620830 w 2620830"/>
              <a:gd name="connsiteY1" fmla="*/ 830368 h 830368"/>
              <a:gd name="connsiteX2" fmla="*/ 135385 w 2620830"/>
              <a:gd name="connsiteY2" fmla="*/ 820841 h 830368"/>
              <a:gd name="connsiteX3" fmla="*/ 69497 w 2620830"/>
              <a:gd name="connsiteY3" fmla="*/ 721457 h 830368"/>
              <a:gd name="connsiteX4" fmla="*/ 302710 w 2620830"/>
              <a:gd name="connsiteY4" fmla="*/ 454941 h 830368"/>
              <a:gd name="connsiteX5" fmla="*/ 3493 w 2620830"/>
              <a:gd name="connsiteY5" fmla="*/ 37993 h 830368"/>
              <a:gd name="connsiteX6" fmla="*/ 0 w 2620830"/>
              <a:gd name="connsiteY6" fmla="*/ 0 h 830368"/>
              <a:gd name="connsiteX7" fmla="*/ 2412836 w 2620830"/>
              <a:gd name="connsiteY7" fmla="*/ 7240 h 830368"/>
              <a:gd name="connsiteX0" fmla="*/ 2666837 w 2666837"/>
              <a:gd name="connsiteY0" fmla="*/ 699504 h 830368"/>
              <a:gd name="connsiteX1" fmla="*/ 2620830 w 2666837"/>
              <a:gd name="connsiteY1" fmla="*/ 830368 h 830368"/>
              <a:gd name="connsiteX2" fmla="*/ 135385 w 2666837"/>
              <a:gd name="connsiteY2" fmla="*/ 820841 h 830368"/>
              <a:gd name="connsiteX3" fmla="*/ 69497 w 2666837"/>
              <a:gd name="connsiteY3" fmla="*/ 721457 h 830368"/>
              <a:gd name="connsiteX4" fmla="*/ 302710 w 2666837"/>
              <a:gd name="connsiteY4" fmla="*/ 454941 h 830368"/>
              <a:gd name="connsiteX5" fmla="*/ 3493 w 2666837"/>
              <a:gd name="connsiteY5" fmla="*/ 37993 h 830368"/>
              <a:gd name="connsiteX6" fmla="*/ 0 w 2666837"/>
              <a:gd name="connsiteY6" fmla="*/ 0 h 830368"/>
              <a:gd name="connsiteX7" fmla="*/ 2412836 w 2666837"/>
              <a:gd name="connsiteY7" fmla="*/ 7240 h 830368"/>
              <a:gd name="connsiteX0" fmla="*/ 2666837 w 2666837"/>
              <a:gd name="connsiteY0" fmla="*/ 699504 h 830368"/>
              <a:gd name="connsiteX1" fmla="*/ 2597739 w 2666837"/>
              <a:gd name="connsiteY1" fmla="*/ 830368 h 830368"/>
              <a:gd name="connsiteX2" fmla="*/ 135385 w 2666837"/>
              <a:gd name="connsiteY2" fmla="*/ 820841 h 830368"/>
              <a:gd name="connsiteX3" fmla="*/ 69497 w 2666837"/>
              <a:gd name="connsiteY3" fmla="*/ 721457 h 830368"/>
              <a:gd name="connsiteX4" fmla="*/ 302710 w 2666837"/>
              <a:gd name="connsiteY4" fmla="*/ 454941 h 830368"/>
              <a:gd name="connsiteX5" fmla="*/ 3493 w 2666837"/>
              <a:gd name="connsiteY5" fmla="*/ 37993 h 830368"/>
              <a:gd name="connsiteX6" fmla="*/ 0 w 2666837"/>
              <a:gd name="connsiteY6" fmla="*/ 0 h 830368"/>
              <a:gd name="connsiteX7" fmla="*/ 2412836 w 2666837"/>
              <a:gd name="connsiteY7" fmla="*/ 7240 h 830368"/>
              <a:gd name="connsiteX0" fmla="*/ 2666837 w 2666837"/>
              <a:gd name="connsiteY0" fmla="*/ 729698 h 830368"/>
              <a:gd name="connsiteX1" fmla="*/ 2597739 w 2666837"/>
              <a:gd name="connsiteY1" fmla="*/ 830368 h 830368"/>
              <a:gd name="connsiteX2" fmla="*/ 135385 w 2666837"/>
              <a:gd name="connsiteY2" fmla="*/ 820841 h 830368"/>
              <a:gd name="connsiteX3" fmla="*/ 69497 w 2666837"/>
              <a:gd name="connsiteY3" fmla="*/ 721457 h 830368"/>
              <a:gd name="connsiteX4" fmla="*/ 302710 w 2666837"/>
              <a:gd name="connsiteY4" fmla="*/ 454941 h 830368"/>
              <a:gd name="connsiteX5" fmla="*/ 3493 w 2666837"/>
              <a:gd name="connsiteY5" fmla="*/ 37993 h 830368"/>
              <a:gd name="connsiteX6" fmla="*/ 0 w 2666837"/>
              <a:gd name="connsiteY6" fmla="*/ 0 h 830368"/>
              <a:gd name="connsiteX7" fmla="*/ 2412836 w 2666837"/>
              <a:gd name="connsiteY7" fmla="*/ 7240 h 830368"/>
              <a:gd name="connsiteX0" fmla="*/ 2666837 w 2666837"/>
              <a:gd name="connsiteY0" fmla="*/ 729698 h 830368"/>
              <a:gd name="connsiteX1" fmla="*/ 2597739 w 2666837"/>
              <a:gd name="connsiteY1" fmla="*/ 830368 h 830368"/>
              <a:gd name="connsiteX2" fmla="*/ 135385 w 2666837"/>
              <a:gd name="connsiteY2" fmla="*/ 820841 h 830368"/>
              <a:gd name="connsiteX3" fmla="*/ 69497 w 2666837"/>
              <a:gd name="connsiteY3" fmla="*/ 721457 h 830368"/>
              <a:gd name="connsiteX4" fmla="*/ 302710 w 2666837"/>
              <a:gd name="connsiteY4" fmla="*/ 454941 h 830368"/>
              <a:gd name="connsiteX5" fmla="*/ 3493 w 2666837"/>
              <a:gd name="connsiteY5" fmla="*/ 37993 h 830368"/>
              <a:gd name="connsiteX6" fmla="*/ 0 w 2666837"/>
              <a:gd name="connsiteY6" fmla="*/ 0 h 830368"/>
              <a:gd name="connsiteX7" fmla="*/ 2412836 w 2666837"/>
              <a:gd name="connsiteY7" fmla="*/ 7240 h 830368"/>
              <a:gd name="connsiteX0" fmla="*/ 2551382 w 2597739"/>
              <a:gd name="connsiteY0" fmla="*/ 563625 h 830368"/>
              <a:gd name="connsiteX1" fmla="*/ 2597739 w 2597739"/>
              <a:gd name="connsiteY1" fmla="*/ 830368 h 830368"/>
              <a:gd name="connsiteX2" fmla="*/ 135385 w 2597739"/>
              <a:gd name="connsiteY2" fmla="*/ 820841 h 830368"/>
              <a:gd name="connsiteX3" fmla="*/ 69497 w 2597739"/>
              <a:gd name="connsiteY3" fmla="*/ 721457 h 830368"/>
              <a:gd name="connsiteX4" fmla="*/ 302710 w 2597739"/>
              <a:gd name="connsiteY4" fmla="*/ 454941 h 830368"/>
              <a:gd name="connsiteX5" fmla="*/ 3493 w 2597739"/>
              <a:gd name="connsiteY5" fmla="*/ 37993 h 830368"/>
              <a:gd name="connsiteX6" fmla="*/ 0 w 2597739"/>
              <a:gd name="connsiteY6" fmla="*/ 0 h 830368"/>
              <a:gd name="connsiteX7" fmla="*/ 2412836 w 2597739"/>
              <a:gd name="connsiteY7" fmla="*/ 7240 h 830368"/>
              <a:gd name="connsiteX0" fmla="*/ 2551382 w 2622301"/>
              <a:gd name="connsiteY0" fmla="*/ 563625 h 830368"/>
              <a:gd name="connsiteX1" fmla="*/ 2597739 w 2622301"/>
              <a:gd name="connsiteY1" fmla="*/ 830368 h 830368"/>
              <a:gd name="connsiteX2" fmla="*/ 135385 w 2622301"/>
              <a:gd name="connsiteY2" fmla="*/ 820841 h 830368"/>
              <a:gd name="connsiteX3" fmla="*/ 69497 w 2622301"/>
              <a:gd name="connsiteY3" fmla="*/ 721457 h 830368"/>
              <a:gd name="connsiteX4" fmla="*/ 302710 w 2622301"/>
              <a:gd name="connsiteY4" fmla="*/ 454941 h 830368"/>
              <a:gd name="connsiteX5" fmla="*/ 3493 w 2622301"/>
              <a:gd name="connsiteY5" fmla="*/ 37993 h 830368"/>
              <a:gd name="connsiteX6" fmla="*/ 0 w 2622301"/>
              <a:gd name="connsiteY6" fmla="*/ 0 h 830368"/>
              <a:gd name="connsiteX7" fmla="*/ 2412836 w 2622301"/>
              <a:gd name="connsiteY7" fmla="*/ 7240 h 830368"/>
              <a:gd name="connsiteX0" fmla="*/ 2661064 w 2706689"/>
              <a:gd name="connsiteY0" fmla="*/ 699504 h 830368"/>
              <a:gd name="connsiteX1" fmla="*/ 2597739 w 2706689"/>
              <a:gd name="connsiteY1" fmla="*/ 830368 h 830368"/>
              <a:gd name="connsiteX2" fmla="*/ 135385 w 2706689"/>
              <a:gd name="connsiteY2" fmla="*/ 820841 h 830368"/>
              <a:gd name="connsiteX3" fmla="*/ 69497 w 2706689"/>
              <a:gd name="connsiteY3" fmla="*/ 721457 h 830368"/>
              <a:gd name="connsiteX4" fmla="*/ 302710 w 2706689"/>
              <a:gd name="connsiteY4" fmla="*/ 454941 h 830368"/>
              <a:gd name="connsiteX5" fmla="*/ 3493 w 2706689"/>
              <a:gd name="connsiteY5" fmla="*/ 37993 h 830368"/>
              <a:gd name="connsiteX6" fmla="*/ 0 w 2706689"/>
              <a:gd name="connsiteY6" fmla="*/ 0 h 830368"/>
              <a:gd name="connsiteX7" fmla="*/ 2412836 w 2706689"/>
              <a:gd name="connsiteY7" fmla="*/ 7240 h 830368"/>
              <a:gd name="connsiteX0" fmla="*/ 2661064 w 2661064"/>
              <a:gd name="connsiteY0" fmla="*/ 699504 h 830368"/>
              <a:gd name="connsiteX1" fmla="*/ 2597739 w 2661064"/>
              <a:gd name="connsiteY1" fmla="*/ 830368 h 830368"/>
              <a:gd name="connsiteX2" fmla="*/ 135385 w 2661064"/>
              <a:gd name="connsiteY2" fmla="*/ 820841 h 830368"/>
              <a:gd name="connsiteX3" fmla="*/ 69497 w 2661064"/>
              <a:gd name="connsiteY3" fmla="*/ 721457 h 830368"/>
              <a:gd name="connsiteX4" fmla="*/ 302710 w 2661064"/>
              <a:gd name="connsiteY4" fmla="*/ 454941 h 830368"/>
              <a:gd name="connsiteX5" fmla="*/ 3493 w 2661064"/>
              <a:gd name="connsiteY5" fmla="*/ 37993 h 830368"/>
              <a:gd name="connsiteX6" fmla="*/ 0 w 2661064"/>
              <a:gd name="connsiteY6" fmla="*/ 0 h 830368"/>
              <a:gd name="connsiteX7" fmla="*/ 2412836 w 2661064"/>
              <a:gd name="connsiteY7" fmla="*/ 7240 h 830368"/>
              <a:gd name="connsiteX0" fmla="*/ 2661064 w 2661064"/>
              <a:gd name="connsiteY0" fmla="*/ 699504 h 830368"/>
              <a:gd name="connsiteX1" fmla="*/ 2597739 w 2661064"/>
              <a:gd name="connsiteY1" fmla="*/ 830368 h 830368"/>
              <a:gd name="connsiteX2" fmla="*/ 135385 w 2661064"/>
              <a:gd name="connsiteY2" fmla="*/ 820841 h 830368"/>
              <a:gd name="connsiteX3" fmla="*/ 69497 w 2661064"/>
              <a:gd name="connsiteY3" fmla="*/ 721457 h 830368"/>
              <a:gd name="connsiteX4" fmla="*/ 302710 w 2661064"/>
              <a:gd name="connsiteY4" fmla="*/ 454941 h 830368"/>
              <a:gd name="connsiteX5" fmla="*/ 3493 w 2661064"/>
              <a:gd name="connsiteY5" fmla="*/ 37993 h 830368"/>
              <a:gd name="connsiteX6" fmla="*/ 0 w 2661064"/>
              <a:gd name="connsiteY6" fmla="*/ 0 h 830368"/>
              <a:gd name="connsiteX7" fmla="*/ 2083965 w 2661064"/>
              <a:gd name="connsiteY7" fmla="*/ 7549 h 830368"/>
              <a:gd name="connsiteX8" fmla="*/ 2412836 w 2661064"/>
              <a:gd name="connsiteY8" fmla="*/ 7240 h 830368"/>
              <a:gd name="connsiteX0" fmla="*/ 2661064 w 2661064"/>
              <a:gd name="connsiteY0" fmla="*/ 699504 h 830368"/>
              <a:gd name="connsiteX1" fmla="*/ 2597739 w 2661064"/>
              <a:gd name="connsiteY1" fmla="*/ 830368 h 830368"/>
              <a:gd name="connsiteX2" fmla="*/ 135385 w 2661064"/>
              <a:gd name="connsiteY2" fmla="*/ 820841 h 830368"/>
              <a:gd name="connsiteX3" fmla="*/ 69497 w 2661064"/>
              <a:gd name="connsiteY3" fmla="*/ 721457 h 830368"/>
              <a:gd name="connsiteX4" fmla="*/ 302710 w 2661064"/>
              <a:gd name="connsiteY4" fmla="*/ 454941 h 830368"/>
              <a:gd name="connsiteX5" fmla="*/ 3493 w 2661064"/>
              <a:gd name="connsiteY5" fmla="*/ 37993 h 830368"/>
              <a:gd name="connsiteX6" fmla="*/ 0 w 2661064"/>
              <a:gd name="connsiteY6" fmla="*/ 0 h 830368"/>
              <a:gd name="connsiteX7" fmla="*/ 1881919 w 2661064"/>
              <a:gd name="connsiteY7" fmla="*/ 1 h 830368"/>
              <a:gd name="connsiteX8" fmla="*/ 2083965 w 2661064"/>
              <a:gd name="connsiteY8" fmla="*/ 7549 h 830368"/>
              <a:gd name="connsiteX9" fmla="*/ 2412836 w 2661064"/>
              <a:gd name="connsiteY9" fmla="*/ 7240 h 830368"/>
              <a:gd name="connsiteX0" fmla="*/ 2661064 w 2661064"/>
              <a:gd name="connsiteY0" fmla="*/ 699504 h 830368"/>
              <a:gd name="connsiteX1" fmla="*/ 2597739 w 2661064"/>
              <a:gd name="connsiteY1" fmla="*/ 830368 h 830368"/>
              <a:gd name="connsiteX2" fmla="*/ 135385 w 2661064"/>
              <a:gd name="connsiteY2" fmla="*/ 820841 h 830368"/>
              <a:gd name="connsiteX3" fmla="*/ 69497 w 2661064"/>
              <a:gd name="connsiteY3" fmla="*/ 721457 h 830368"/>
              <a:gd name="connsiteX4" fmla="*/ 302710 w 2661064"/>
              <a:gd name="connsiteY4" fmla="*/ 454941 h 830368"/>
              <a:gd name="connsiteX5" fmla="*/ 3493 w 2661064"/>
              <a:gd name="connsiteY5" fmla="*/ 37993 h 830368"/>
              <a:gd name="connsiteX6" fmla="*/ 0 w 2661064"/>
              <a:gd name="connsiteY6" fmla="*/ 0 h 830368"/>
              <a:gd name="connsiteX7" fmla="*/ 1881919 w 2661064"/>
              <a:gd name="connsiteY7" fmla="*/ 1 h 830368"/>
              <a:gd name="connsiteX8" fmla="*/ 2083965 w 2661064"/>
              <a:gd name="connsiteY8" fmla="*/ 7549 h 830368"/>
              <a:gd name="connsiteX9" fmla="*/ 2430155 w 2661064"/>
              <a:gd name="connsiteY9" fmla="*/ 445069 h 830368"/>
              <a:gd name="connsiteX0" fmla="*/ 2661064 w 2742059"/>
              <a:gd name="connsiteY0" fmla="*/ 699504 h 830368"/>
              <a:gd name="connsiteX1" fmla="*/ 2597739 w 2742059"/>
              <a:gd name="connsiteY1" fmla="*/ 830368 h 830368"/>
              <a:gd name="connsiteX2" fmla="*/ 135385 w 2742059"/>
              <a:gd name="connsiteY2" fmla="*/ 820841 h 830368"/>
              <a:gd name="connsiteX3" fmla="*/ 69497 w 2742059"/>
              <a:gd name="connsiteY3" fmla="*/ 721457 h 830368"/>
              <a:gd name="connsiteX4" fmla="*/ 302710 w 2742059"/>
              <a:gd name="connsiteY4" fmla="*/ 454941 h 830368"/>
              <a:gd name="connsiteX5" fmla="*/ 3493 w 2742059"/>
              <a:gd name="connsiteY5" fmla="*/ 37993 h 830368"/>
              <a:gd name="connsiteX6" fmla="*/ 0 w 2742059"/>
              <a:gd name="connsiteY6" fmla="*/ 0 h 830368"/>
              <a:gd name="connsiteX7" fmla="*/ 1881919 w 2742059"/>
              <a:gd name="connsiteY7" fmla="*/ 1 h 830368"/>
              <a:gd name="connsiteX8" fmla="*/ 2742059 w 2742059"/>
              <a:gd name="connsiteY8" fmla="*/ 75488 h 830368"/>
              <a:gd name="connsiteX9" fmla="*/ 2430155 w 2742059"/>
              <a:gd name="connsiteY9" fmla="*/ 445069 h 830368"/>
              <a:gd name="connsiteX0" fmla="*/ 2661064 w 2742059"/>
              <a:gd name="connsiteY0" fmla="*/ 699504 h 830368"/>
              <a:gd name="connsiteX1" fmla="*/ 2597739 w 2742059"/>
              <a:gd name="connsiteY1" fmla="*/ 830368 h 830368"/>
              <a:gd name="connsiteX2" fmla="*/ 135385 w 2742059"/>
              <a:gd name="connsiteY2" fmla="*/ 820841 h 830368"/>
              <a:gd name="connsiteX3" fmla="*/ 69497 w 2742059"/>
              <a:gd name="connsiteY3" fmla="*/ 721457 h 830368"/>
              <a:gd name="connsiteX4" fmla="*/ 302710 w 2742059"/>
              <a:gd name="connsiteY4" fmla="*/ 454941 h 830368"/>
              <a:gd name="connsiteX5" fmla="*/ 3493 w 2742059"/>
              <a:gd name="connsiteY5" fmla="*/ 37993 h 830368"/>
              <a:gd name="connsiteX6" fmla="*/ 0 w 2742059"/>
              <a:gd name="connsiteY6" fmla="*/ 0 h 830368"/>
              <a:gd name="connsiteX7" fmla="*/ 1881919 w 2742059"/>
              <a:gd name="connsiteY7" fmla="*/ 1 h 830368"/>
              <a:gd name="connsiteX8" fmla="*/ 2742059 w 2742059"/>
              <a:gd name="connsiteY8" fmla="*/ 75488 h 830368"/>
              <a:gd name="connsiteX9" fmla="*/ 2389746 w 2742059"/>
              <a:gd name="connsiteY9" fmla="*/ 460167 h 830368"/>
              <a:gd name="connsiteX0" fmla="*/ 2661064 w 2742059"/>
              <a:gd name="connsiteY0" fmla="*/ 699504 h 830368"/>
              <a:gd name="connsiteX1" fmla="*/ 2597739 w 2742059"/>
              <a:gd name="connsiteY1" fmla="*/ 830368 h 830368"/>
              <a:gd name="connsiteX2" fmla="*/ 135385 w 2742059"/>
              <a:gd name="connsiteY2" fmla="*/ 820841 h 830368"/>
              <a:gd name="connsiteX3" fmla="*/ 69497 w 2742059"/>
              <a:gd name="connsiteY3" fmla="*/ 721457 h 830368"/>
              <a:gd name="connsiteX4" fmla="*/ 302710 w 2742059"/>
              <a:gd name="connsiteY4" fmla="*/ 454941 h 830368"/>
              <a:gd name="connsiteX5" fmla="*/ 3493 w 2742059"/>
              <a:gd name="connsiteY5" fmla="*/ 37993 h 830368"/>
              <a:gd name="connsiteX6" fmla="*/ 0 w 2742059"/>
              <a:gd name="connsiteY6" fmla="*/ 0 h 830368"/>
              <a:gd name="connsiteX7" fmla="*/ 1881919 w 2742059"/>
              <a:gd name="connsiteY7" fmla="*/ 1 h 830368"/>
              <a:gd name="connsiteX8" fmla="*/ 2742059 w 2742059"/>
              <a:gd name="connsiteY8" fmla="*/ 75488 h 830368"/>
              <a:gd name="connsiteX9" fmla="*/ 2401292 w 2742059"/>
              <a:gd name="connsiteY9" fmla="*/ 445069 h 830368"/>
              <a:gd name="connsiteX0" fmla="*/ 2661064 w 2742059"/>
              <a:gd name="connsiteY0" fmla="*/ 699504 h 830368"/>
              <a:gd name="connsiteX1" fmla="*/ 2597739 w 2742059"/>
              <a:gd name="connsiteY1" fmla="*/ 830368 h 830368"/>
              <a:gd name="connsiteX2" fmla="*/ 135385 w 2742059"/>
              <a:gd name="connsiteY2" fmla="*/ 820841 h 830368"/>
              <a:gd name="connsiteX3" fmla="*/ 69497 w 2742059"/>
              <a:gd name="connsiteY3" fmla="*/ 721457 h 830368"/>
              <a:gd name="connsiteX4" fmla="*/ 302710 w 2742059"/>
              <a:gd name="connsiteY4" fmla="*/ 454941 h 830368"/>
              <a:gd name="connsiteX5" fmla="*/ 3493 w 2742059"/>
              <a:gd name="connsiteY5" fmla="*/ 37993 h 830368"/>
              <a:gd name="connsiteX6" fmla="*/ 0 w 2742059"/>
              <a:gd name="connsiteY6" fmla="*/ 0 h 830368"/>
              <a:gd name="connsiteX7" fmla="*/ 1881919 w 2742059"/>
              <a:gd name="connsiteY7" fmla="*/ 1 h 830368"/>
              <a:gd name="connsiteX8" fmla="*/ 2742059 w 2742059"/>
              <a:gd name="connsiteY8" fmla="*/ 75488 h 830368"/>
              <a:gd name="connsiteX9" fmla="*/ 2407065 w 2742059"/>
              <a:gd name="connsiteY9" fmla="*/ 452618 h 830368"/>
              <a:gd name="connsiteX0" fmla="*/ 2661064 w 2742059"/>
              <a:gd name="connsiteY0" fmla="*/ 699504 h 830368"/>
              <a:gd name="connsiteX1" fmla="*/ 2597739 w 2742059"/>
              <a:gd name="connsiteY1" fmla="*/ 830368 h 830368"/>
              <a:gd name="connsiteX2" fmla="*/ 135385 w 2742059"/>
              <a:gd name="connsiteY2" fmla="*/ 820841 h 830368"/>
              <a:gd name="connsiteX3" fmla="*/ 69497 w 2742059"/>
              <a:gd name="connsiteY3" fmla="*/ 721457 h 830368"/>
              <a:gd name="connsiteX4" fmla="*/ 302710 w 2742059"/>
              <a:gd name="connsiteY4" fmla="*/ 454941 h 830368"/>
              <a:gd name="connsiteX5" fmla="*/ 3493 w 2742059"/>
              <a:gd name="connsiteY5" fmla="*/ 37993 h 830368"/>
              <a:gd name="connsiteX6" fmla="*/ 0 w 2742059"/>
              <a:gd name="connsiteY6" fmla="*/ 0 h 830368"/>
              <a:gd name="connsiteX7" fmla="*/ 1881919 w 2742059"/>
              <a:gd name="connsiteY7" fmla="*/ 1 h 830368"/>
              <a:gd name="connsiteX8" fmla="*/ 2742059 w 2742059"/>
              <a:gd name="connsiteY8" fmla="*/ 75488 h 830368"/>
              <a:gd name="connsiteX9" fmla="*/ 2407065 w 2742059"/>
              <a:gd name="connsiteY9" fmla="*/ 452618 h 830368"/>
              <a:gd name="connsiteX0" fmla="*/ 2661064 w 2742059"/>
              <a:gd name="connsiteY0" fmla="*/ 699504 h 830368"/>
              <a:gd name="connsiteX1" fmla="*/ 2597739 w 2742059"/>
              <a:gd name="connsiteY1" fmla="*/ 830368 h 830368"/>
              <a:gd name="connsiteX2" fmla="*/ 135385 w 2742059"/>
              <a:gd name="connsiteY2" fmla="*/ 820841 h 830368"/>
              <a:gd name="connsiteX3" fmla="*/ 69497 w 2742059"/>
              <a:gd name="connsiteY3" fmla="*/ 721457 h 830368"/>
              <a:gd name="connsiteX4" fmla="*/ 302710 w 2742059"/>
              <a:gd name="connsiteY4" fmla="*/ 454941 h 830368"/>
              <a:gd name="connsiteX5" fmla="*/ 3493 w 2742059"/>
              <a:gd name="connsiteY5" fmla="*/ 37993 h 830368"/>
              <a:gd name="connsiteX6" fmla="*/ 0 w 2742059"/>
              <a:gd name="connsiteY6" fmla="*/ 0 h 830368"/>
              <a:gd name="connsiteX7" fmla="*/ 1881919 w 2742059"/>
              <a:gd name="connsiteY7" fmla="*/ 1 h 830368"/>
              <a:gd name="connsiteX8" fmla="*/ 2742059 w 2742059"/>
              <a:gd name="connsiteY8" fmla="*/ 75488 h 830368"/>
              <a:gd name="connsiteX9" fmla="*/ 2401292 w 2742059"/>
              <a:gd name="connsiteY9" fmla="*/ 445069 h 830368"/>
              <a:gd name="connsiteX0" fmla="*/ 2661064 w 2713195"/>
              <a:gd name="connsiteY0" fmla="*/ 699504 h 830368"/>
              <a:gd name="connsiteX1" fmla="*/ 2597739 w 2713195"/>
              <a:gd name="connsiteY1" fmla="*/ 830368 h 830368"/>
              <a:gd name="connsiteX2" fmla="*/ 135385 w 2713195"/>
              <a:gd name="connsiteY2" fmla="*/ 820841 h 830368"/>
              <a:gd name="connsiteX3" fmla="*/ 69497 w 2713195"/>
              <a:gd name="connsiteY3" fmla="*/ 721457 h 830368"/>
              <a:gd name="connsiteX4" fmla="*/ 302710 w 2713195"/>
              <a:gd name="connsiteY4" fmla="*/ 454941 h 830368"/>
              <a:gd name="connsiteX5" fmla="*/ 3493 w 2713195"/>
              <a:gd name="connsiteY5" fmla="*/ 37993 h 830368"/>
              <a:gd name="connsiteX6" fmla="*/ 0 w 2713195"/>
              <a:gd name="connsiteY6" fmla="*/ 0 h 830368"/>
              <a:gd name="connsiteX7" fmla="*/ 1881919 w 2713195"/>
              <a:gd name="connsiteY7" fmla="*/ 1 h 830368"/>
              <a:gd name="connsiteX8" fmla="*/ 2713195 w 2713195"/>
              <a:gd name="connsiteY8" fmla="*/ 67938 h 830368"/>
              <a:gd name="connsiteX9" fmla="*/ 2401292 w 2713195"/>
              <a:gd name="connsiteY9" fmla="*/ 445069 h 830368"/>
              <a:gd name="connsiteX0" fmla="*/ 2661064 w 2718969"/>
              <a:gd name="connsiteY0" fmla="*/ 699504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3195 w 2718969"/>
              <a:gd name="connsiteY8" fmla="*/ 67938 h 830368"/>
              <a:gd name="connsiteX9" fmla="*/ 2401292 w 2718969"/>
              <a:gd name="connsiteY9" fmla="*/ 445069 h 830368"/>
              <a:gd name="connsiteX0" fmla="*/ 2661064 w 2718969"/>
              <a:gd name="connsiteY0" fmla="*/ 699504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3195 w 2718969"/>
              <a:gd name="connsiteY8" fmla="*/ 67938 h 830368"/>
              <a:gd name="connsiteX9" fmla="*/ 2401292 w 2718969"/>
              <a:gd name="connsiteY9" fmla="*/ 445069 h 830368"/>
              <a:gd name="connsiteX0" fmla="*/ 2661064 w 2718969"/>
              <a:gd name="connsiteY0" fmla="*/ 699504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3195 w 2718969"/>
              <a:gd name="connsiteY8" fmla="*/ 67938 h 830368"/>
              <a:gd name="connsiteX9" fmla="*/ 2407065 w 2718969"/>
              <a:gd name="connsiteY9" fmla="*/ 452618 h 830368"/>
              <a:gd name="connsiteX0" fmla="*/ 2661064 w 2718969"/>
              <a:gd name="connsiteY0" fmla="*/ 699504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8968 w 2718969"/>
              <a:gd name="connsiteY8" fmla="*/ 60389 h 830368"/>
              <a:gd name="connsiteX9" fmla="*/ 2407065 w 2718969"/>
              <a:gd name="connsiteY9" fmla="*/ 452618 h 830368"/>
              <a:gd name="connsiteX0" fmla="*/ 2661064 w 2718969"/>
              <a:gd name="connsiteY0" fmla="*/ 699504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8968 w 2718969"/>
              <a:gd name="connsiteY8" fmla="*/ 60389 h 830368"/>
              <a:gd name="connsiteX9" fmla="*/ 2428131 w 2718969"/>
              <a:gd name="connsiteY9" fmla="*/ 423567 h 830368"/>
              <a:gd name="connsiteX0" fmla="*/ 2635634 w 2718969"/>
              <a:gd name="connsiteY0" fmla="*/ 744596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8968 w 2718969"/>
              <a:gd name="connsiteY8" fmla="*/ 60389 h 830368"/>
              <a:gd name="connsiteX9" fmla="*/ 2428131 w 2718969"/>
              <a:gd name="connsiteY9" fmla="*/ 423567 h 830368"/>
              <a:gd name="connsiteX0" fmla="*/ 2671964 w 2718969"/>
              <a:gd name="connsiteY0" fmla="*/ 729566 h 830368"/>
              <a:gd name="connsiteX1" fmla="*/ 2597739 w 2718969"/>
              <a:gd name="connsiteY1" fmla="*/ 830368 h 830368"/>
              <a:gd name="connsiteX2" fmla="*/ 135385 w 2718969"/>
              <a:gd name="connsiteY2" fmla="*/ 820841 h 830368"/>
              <a:gd name="connsiteX3" fmla="*/ 69497 w 2718969"/>
              <a:gd name="connsiteY3" fmla="*/ 721457 h 830368"/>
              <a:gd name="connsiteX4" fmla="*/ 302710 w 2718969"/>
              <a:gd name="connsiteY4" fmla="*/ 454941 h 830368"/>
              <a:gd name="connsiteX5" fmla="*/ 3493 w 2718969"/>
              <a:gd name="connsiteY5" fmla="*/ 37993 h 830368"/>
              <a:gd name="connsiteX6" fmla="*/ 0 w 2718969"/>
              <a:gd name="connsiteY6" fmla="*/ 0 h 830368"/>
              <a:gd name="connsiteX7" fmla="*/ 2718969 w 2718969"/>
              <a:gd name="connsiteY7" fmla="*/ 7550 h 830368"/>
              <a:gd name="connsiteX8" fmla="*/ 2718968 w 2718969"/>
              <a:gd name="connsiteY8" fmla="*/ 60389 h 830368"/>
              <a:gd name="connsiteX9" fmla="*/ 2428131 w 2718969"/>
              <a:gd name="connsiteY9" fmla="*/ 423567 h 83036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302710 w 2718969"/>
              <a:gd name="connsiteY4" fmla="*/ 454941 h 825358"/>
              <a:gd name="connsiteX5" fmla="*/ 3493 w 2718969"/>
              <a:gd name="connsiteY5" fmla="*/ 37993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718968 w 2718969"/>
              <a:gd name="connsiteY8" fmla="*/ 60389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302710 w 2718969"/>
              <a:gd name="connsiteY4" fmla="*/ 454941 h 825358"/>
              <a:gd name="connsiteX5" fmla="*/ 3493 w 2718969"/>
              <a:gd name="connsiteY5" fmla="*/ 37993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718968 w 2718969"/>
              <a:gd name="connsiteY8" fmla="*/ 60389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302710 w 2718969"/>
              <a:gd name="connsiteY4" fmla="*/ 454941 h 825358"/>
              <a:gd name="connsiteX5" fmla="*/ 3493 w 2718969"/>
              <a:gd name="connsiteY5" fmla="*/ 37993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302710 w 2718969"/>
              <a:gd name="connsiteY4" fmla="*/ 454941 h 825358"/>
              <a:gd name="connsiteX5" fmla="*/ 18025 w 2718969"/>
              <a:gd name="connsiteY5" fmla="*/ 22961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18025 w 2718969"/>
              <a:gd name="connsiteY5" fmla="*/ 22961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28131 w 2718969"/>
              <a:gd name="connsiteY9" fmla="*/ 423567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693536 w 2718969"/>
              <a:gd name="connsiteY8" fmla="*/ 45358 h 825358"/>
              <a:gd name="connsiteX9" fmla="*/ 2466188 w 2718969"/>
              <a:gd name="connsiteY9" fmla="*/ 388420 h 825358"/>
              <a:gd name="connsiteX0" fmla="*/ 2671964 w 2718969"/>
              <a:gd name="connsiteY0" fmla="*/ 729566 h 825358"/>
              <a:gd name="connsiteX1" fmla="*/ 2586841 w 2718969"/>
              <a:gd name="connsiteY1" fmla="*/ 825358 h 825358"/>
              <a:gd name="connsiteX2" fmla="*/ 135385 w 2718969"/>
              <a:gd name="connsiteY2" fmla="*/ 820841 h 825358"/>
              <a:gd name="connsiteX3" fmla="*/ 69497 w 2718969"/>
              <a:gd name="connsiteY3" fmla="*/ 721457 h 825358"/>
              <a:gd name="connsiteX4" fmla="*/ 299077 w 2718969"/>
              <a:gd name="connsiteY4" fmla="*/ 404838 h 825358"/>
              <a:gd name="connsiteX5" fmla="*/ 21657 w 2718969"/>
              <a:gd name="connsiteY5" fmla="*/ 27972 h 825358"/>
              <a:gd name="connsiteX6" fmla="*/ 0 w 2718969"/>
              <a:gd name="connsiteY6" fmla="*/ 0 h 825358"/>
              <a:gd name="connsiteX7" fmla="*/ 2718969 w 2718969"/>
              <a:gd name="connsiteY7" fmla="*/ 7550 h 825358"/>
              <a:gd name="connsiteX8" fmla="*/ 2718907 w 2718969"/>
              <a:gd name="connsiteY8" fmla="*/ 45358 h 825358"/>
              <a:gd name="connsiteX9" fmla="*/ 2466188 w 2718969"/>
              <a:gd name="connsiteY9" fmla="*/ 388420 h 825358"/>
              <a:gd name="connsiteX0" fmla="*/ 2652936 w 2699941"/>
              <a:gd name="connsiteY0" fmla="*/ 729566 h 825358"/>
              <a:gd name="connsiteX1" fmla="*/ 2567813 w 2699941"/>
              <a:gd name="connsiteY1" fmla="*/ 825358 h 825358"/>
              <a:gd name="connsiteX2" fmla="*/ 116357 w 2699941"/>
              <a:gd name="connsiteY2" fmla="*/ 820841 h 825358"/>
              <a:gd name="connsiteX3" fmla="*/ 50469 w 2699941"/>
              <a:gd name="connsiteY3" fmla="*/ 721457 h 825358"/>
              <a:gd name="connsiteX4" fmla="*/ 280049 w 2699941"/>
              <a:gd name="connsiteY4" fmla="*/ 404838 h 825358"/>
              <a:gd name="connsiteX5" fmla="*/ 2629 w 2699941"/>
              <a:gd name="connsiteY5" fmla="*/ 27972 h 825358"/>
              <a:gd name="connsiteX6" fmla="*/ 0 w 2699941"/>
              <a:gd name="connsiteY6" fmla="*/ 0 h 825358"/>
              <a:gd name="connsiteX7" fmla="*/ 2699941 w 2699941"/>
              <a:gd name="connsiteY7" fmla="*/ 7550 h 825358"/>
              <a:gd name="connsiteX8" fmla="*/ 2699879 w 2699941"/>
              <a:gd name="connsiteY8" fmla="*/ 45358 h 825358"/>
              <a:gd name="connsiteX9" fmla="*/ 2447160 w 2699941"/>
              <a:gd name="connsiteY9" fmla="*/ 388420 h 825358"/>
              <a:gd name="connsiteX0" fmla="*/ 2652936 w 2699941"/>
              <a:gd name="connsiteY0" fmla="*/ 729566 h 825358"/>
              <a:gd name="connsiteX1" fmla="*/ 2567813 w 2699941"/>
              <a:gd name="connsiteY1" fmla="*/ 825358 h 825358"/>
              <a:gd name="connsiteX2" fmla="*/ 116357 w 2699941"/>
              <a:gd name="connsiteY2" fmla="*/ 820841 h 825358"/>
              <a:gd name="connsiteX3" fmla="*/ 50469 w 2699941"/>
              <a:gd name="connsiteY3" fmla="*/ 721457 h 825358"/>
              <a:gd name="connsiteX4" fmla="*/ 305420 w 2699941"/>
              <a:gd name="connsiteY4" fmla="*/ 378478 h 825358"/>
              <a:gd name="connsiteX5" fmla="*/ 2629 w 2699941"/>
              <a:gd name="connsiteY5" fmla="*/ 27972 h 825358"/>
              <a:gd name="connsiteX6" fmla="*/ 0 w 2699941"/>
              <a:gd name="connsiteY6" fmla="*/ 0 h 825358"/>
              <a:gd name="connsiteX7" fmla="*/ 2699941 w 2699941"/>
              <a:gd name="connsiteY7" fmla="*/ 7550 h 825358"/>
              <a:gd name="connsiteX8" fmla="*/ 2699879 w 2699941"/>
              <a:gd name="connsiteY8" fmla="*/ 45358 h 825358"/>
              <a:gd name="connsiteX9" fmla="*/ 2447160 w 2699941"/>
              <a:gd name="connsiteY9" fmla="*/ 388420 h 825358"/>
              <a:gd name="connsiteX0" fmla="*/ 2650307 w 2697312"/>
              <a:gd name="connsiteY0" fmla="*/ 722016 h 817808"/>
              <a:gd name="connsiteX1" fmla="*/ 2565184 w 2697312"/>
              <a:gd name="connsiteY1" fmla="*/ 817808 h 817808"/>
              <a:gd name="connsiteX2" fmla="*/ 113728 w 2697312"/>
              <a:gd name="connsiteY2" fmla="*/ 813291 h 817808"/>
              <a:gd name="connsiteX3" fmla="*/ 47840 w 2697312"/>
              <a:gd name="connsiteY3" fmla="*/ 713907 h 817808"/>
              <a:gd name="connsiteX4" fmla="*/ 302791 w 2697312"/>
              <a:gd name="connsiteY4" fmla="*/ 370928 h 817808"/>
              <a:gd name="connsiteX5" fmla="*/ 0 w 2697312"/>
              <a:gd name="connsiteY5" fmla="*/ 20422 h 817808"/>
              <a:gd name="connsiteX6" fmla="*/ 41770 w 2697312"/>
              <a:gd name="connsiteY6" fmla="*/ 1236 h 817808"/>
              <a:gd name="connsiteX7" fmla="*/ 2697312 w 2697312"/>
              <a:gd name="connsiteY7" fmla="*/ 0 h 817808"/>
              <a:gd name="connsiteX8" fmla="*/ 2697250 w 2697312"/>
              <a:gd name="connsiteY8" fmla="*/ 37808 h 817808"/>
              <a:gd name="connsiteX9" fmla="*/ 2444531 w 2697312"/>
              <a:gd name="connsiteY9" fmla="*/ 380870 h 817808"/>
              <a:gd name="connsiteX0" fmla="*/ 2612251 w 2659256"/>
              <a:gd name="connsiteY0" fmla="*/ 722016 h 817808"/>
              <a:gd name="connsiteX1" fmla="*/ 2527128 w 2659256"/>
              <a:gd name="connsiteY1" fmla="*/ 817808 h 817808"/>
              <a:gd name="connsiteX2" fmla="*/ 75672 w 2659256"/>
              <a:gd name="connsiteY2" fmla="*/ 813291 h 817808"/>
              <a:gd name="connsiteX3" fmla="*/ 9784 w 2659256"/>
              <a:gd name="connsiteY3" fmla="*/ 713907 h 817808"/>
              <a:gd name="connsiteX4" fmla="*/ 264735 w 2659256"/>
              <a:gd name="connsiteY4" fmla="*/ 370928 h 817808"/>
              <a:gd name="connsiteX5" fmla="*/ 0 w 2659256"/>
              <a:gd name="connsiteY5" fmla="*/ 2849 h 817808"/>
              <a:gd name="connsiteX6" fmla="*/ 3714 w 2659256"/>
              <a:gd name="connsiteY6" fmla="*/ 1236 h 817808"/>
              <a:gd name="connsiteX7" fmla="*/ 2659256 w 2659256"/>
              <a:gd name="connsiteY7" fmla="*/ 0 h 817808"/>
              <a:gd name="connsiteX8" fmla="*/ 2659194 w 2659256"/>
              <a:gd name="connsiteY8" fmla="*/ 37808 h 817808"/>
              <a:gd name="connsiteX9" fmla="*/ 2406475 w 2659256"/>
              <a:gd name="connsiteY9" fmla="*/ 380870 h 817808"/>
              <a:gd name="connsiteX0" fmla="*/ 2612251 w 2659256"/>
              <a:gd name="connsiteY0" fmla="*/ 722016 h 817808"/>
              <a:gd name="connsiteX1" fmla="*/ 2527128 w 2659256"/>
              <a:gd name="connsiteY1" fmla="*/ 817808 h 817808"/>
              <a:gd name="connsiteX2" fmla="*/ 75672 w 2659256"/>
              <a:gd name="connsiteY2" fmla="*/ 813291 h 817808"/>
              <a:gd name="connsiteX3" fmla="*/ 9784 w 2659256"/>
              <a:gd name="connsiteY3" fmla="*/ 713907 h 817808"/>
              <a:gd name="connsiteX4" fmla="*/ 264735 w 2659256"/>
              <a:gd name="connsiteY4" fmla="*/ 370928 h 817808"/>
              <a:gd name="connsiteX5" fmla="*/ 0 w 2659256"/>
              <a:gd name="connsiteY5" fmla="*/ 2849 h 817808"/>
              <a:gd name="connsiteX6" fmla="*/ 3714 w 2659256"/>
              <a:gd name="connsiteY6" fmla="*/ 1236 h 817808"/>
              <a:gd name="connsiteX7" fmla="*/ 2659256 w 2659256"/>
              <a:gd name="connsiteY7" fmla="*/ 0 h 817808"/>
              <a:gd name="connsiteX8" fmla="*/ 2659194 w 2659256"/>
              <a:gd name="connsiteY8" fmla="*/ 37808 h 817808"/>
              <a:gd name="connsiteX9" fmla="*/ 2406475 w 2659256"/>
              <a:gd name="connsiteY9" fmla="*/ 380870 h 817808"/>
              <a:gd name="connsiteX0" fmla="*/ 2612251 w 2659256"/>
              <a:gd name="connsiteY0" fmla="*/ 722016 h 817808"/>
              <a:gd name="connsiteX1" fmla="*/ 2527128 w 2659256"/>
              <a:gd name="connsiteY1" fmla="*/ 817808 h 817808"/>
              <a:gd name="connsiteX2" fmla="*/ 75672 w 2659256"/>
              <a:gd name="connsiteY2" fmla="*/ 813291 h 817808"/>
              <a:gd name="connsiteX3" fmla="*/ 28813 w 2659256"/>
              <a:gd name="connsiteY3" fmla="*/ 713907 h 817808"/>
              <a:gd name="connsiteX4" fmla="*/ 264735 w 2659256"/>
              <a:gd name="connsiteY4" fmla="*/ 370928 h 817808"/>
              <a:gd name="connsiteX5" fmla="*/ 0 w 2659256"/>
              <a:gd name="connsiteY5" fmla="*/ 2849 h 817808"/>
              <a:gd name="connsiteX6" fmla="*/ 3714 w 2659256"/>
              <a:gd name="connsiteY6" fmla="*/ 1236 h 817808"/>
              <a:gd name="connsiteX7" fmla="*/ 2659256 w 2659256"/>
              <a:gd name="connsiteY7" fmla="*/ 0 h 817808"/>
              <a:gd name="connsiteX8" fmla="*/ 2659194 w 2659256"/>
              <a:gd name="connsiteY8" fmla="*/ 37808 h 817808"/>
              <a:gd name="connsiteX9" fmla="*/ 2406475 w 2659256"/>
              <a:gd name="connsiteY9" fmla="*/ 380870 h 817808"/>
              <a:gd name="connsiteX0" fmla="*/ 2612251 w 2659256"/>
              <a:gd name="connsiteY0" fmla="*/ 722016 h 817808"/>
              <a:gd name="connsiteX1" fmla="*/ 2527128 w 2659256"/>
              <a:gd name="connsiteY1" fmla="*/ 817808 h 817808"/>
              <a:gd name="connsiteX2" fmla="*/ 75672 w 2659256"/>
              <a:gd name="connsiteY2" fmla="*/ 813291 h 817808"/>
              <a:gd name="connsiteX3" fmla="*/ 28813 w 2659256"/>
              <a:gd name="connsiteY3" fmla="*/ 713907 h 817808"/>
              <a:gd name="connsiteX4" fmla="*/ 264735 w 2659256"/>
              <a:gd name="connsiteY4" fmla="*/ 370928 h 817808"/>
              <a:gd name="connsiteX5" fmla="*/ 0 w 2659256"/>
              <a:gd name="connsiteY5" fmla="*/ 2849 h 817808"/>
              <a:gd name="connsiteX6" fmla="*/ 3714 w 2659256"/>
              <a:gd name="connsiteY6" fmla="*/ 1236 h 817808"/>
              <a:gd name="connsiteX7" fmla="*/ 2659256 w 2659256"/>
              <a:gd name="connsiteY7" fmla="*/ 0 h 817808"/>
              <a:gd name="connsiteX8" fmla="*/ 2659194 w 2659256"/>
              <a:gd name="connsiteY8" fmla="*/ 37808 h 817808"/>
              <a:gd name="connsiteX9" fmla="*/ 2406475 w 2659256"/>
              <a:gd name="connsiteY9" fmla="*/ 380870 h 817808"/>
              <a:gd name="connsiteX0" fmla="*/ 2612251 w 2659256"/>
              <a:gd name="connsiteY0" fmla="*/ 722016 h 817808"/>
              <a:gd name="connsiteX1" fmla="*/ 2527128 w 2659256"/>
              <a:gd name="connsiteY1" fmla="*/ 817808 h 817808"/>
              <a:gd name="connsiteX2" fmla="*/ 75672 w 2659256"/>
              <a:gd name="connsiteY2" fmla="*/ 813291 h 817808"/>
              <a:gd name="connsiteX3" fmla="*/ 28813 w 2659256"/>
              <a:gd name="connsiteY3" fmla="*/ 713907 h 817808"/>
              <a:gd name="connsiteX4" fmla="*/ 264735 w 2659256"/>
              <a:gd name="connsiteY4" fmla="*/ 370928 h 817808"/>
              <a:gd name="connsiteX5" fmla="*/ 0 w 2659256"/>
              <a:gd name="connsiteY5" fmla="*/ 2849 h 817808"/>
              <a:gd name="connsiteX6" fmla="*/ 3714 w 2659256"/>
              <a:gd name="connsiteY6" fmla="*/ 1236 h 817808"/>
              <a:gd name="connsiteX7" fmla="*/ 2659256 w 2659256"/>
              <a:gd name="connsiteY7" fmla="*/ 0 h 817808"/>
              <a:gd name="connsiteX8" fmla="*/ 2659194 w 2659256"/>
              <a:gd name="connsiteY8" fmla="*/ 55382 h 817808"/>
              <a:gd name="connsiteX9" fmla="*/ 2406475 w 2659256"/>
              <a:gd name="connsiteY9" fmla="*/ 380870 h 817808"/>
              <a:gd name="connsiteX0" fmla="*/ 2612251 w 2659256"/>
              <a:gd name="connsiteY0" fmla="*/ 722016 h 817808"/>
              <a:gd name="connsiteX1" fmla="*/ 2527128 w 2659256"/>
              <a:gd name="connsiteY1" fmla="*/ 817808 h 817808"/>
              <a:gd name="connsiteX2" fmla="*/ 75672 w 2659256"/>
              <a:gd name="connsiteY2" fmla="*/ 813291 h 817808"/>
              <a:gd name="connsiteX3" fmla="*/ 28813 w 2659256"/>
              <a:gd name="connsiteY3" fmla="*/ 713907 h 817808"/>
              <a:gd name="connsiteX4" fmla="*/ 264735 w 2659256"/>
              <a:gd name="connsiteY4" fmla="*/ 370928 h 817808"/>
              <a:gd name="connsiteX5" fmla="*/ 0 w 2659256"/>
              <a:gd name="connsiteY5" fmla="*/ 2849 h 817808"/>
              <a:gd name="connsiteX6" fmla="*/ 3714 w 2659256"/>
              <a:gd name="connsiteY6" fmla="*/ 1236 h 817808"/>
              <a:gd name="connsiteX7" fmla="*/ 2659256 w 2659256"/>
              <a:gd name="connsiteY7" fmla="*/ 0 h 817808"/>
              <a:gd name="connsiteX8" fmla="*/ 2659194 w 2659256"/>
              <a:gd name="connsiteY8" fmla="*/ 55382 h 817808"/>
              <a:gd name="connsiteX9" fmla="*/ 2431846 w 2659256"/>
              <a:gd name="connsiteY9" fmla="*/ 389656 h 817808"/>
              <a:gd name="connsiteX0" fmla="*/ 2612251 w 2684566"/>
              <a:gd name="connsiteY0" fmla="*/ 722016 h 817808"/>
              <a:gd name="connsiteX1" fmla="*/ 2527128 w 2684566"/>
              <a:gd name="connsiteY1" fmla="*/ 817808 h 817808"/>
              <a:gd name="connsiteX2" fmla="*/ 75672 w 2684566"/>
              <a:gd name="connsiteY2" fmla="*/ 813291 h 817808"/>
              <a:gd name="connsiteX3" fmla="*/ 28813 w 2684566"/>
              <a:gd name="connsiteY3" fmla="*/ 713907 h 817808"/>
              <a:gd name="connsiteX4" fmla="*/ 264735 w 2684566"/>
              <a:gd name="connsiteY4" fmla="*/ 370928 h 817808"/>
              <a:gd name="connsiteX5" fmla="*/ 0 w 2684566"/>
              <a:gd name="connsiteY5" fmla="*/ 2849 h 817808"/>
              <a:gd name="connsiteX6" fmla="*/ 3714 w 2684566"/>
              <a:gd name="connsiteY6" fmla="*/ 1236 h 817808"/>
              <a:gd name="connsiteX7" fmla="*/ 2659256 w 2684566"/>
              <a:gd name="connsiteY7" fmla="*/ 0 h 817808"/>
              <a:gd name="connsiteX8" fmla="*/ 2684566 w 2684566"/>
              <a:gd name="connsiteY8" fmla="*/ 55382 h 817808"/>
              <a:gd name="connsiteX9" fmla="*/ 2431846 w 2684566"/>
              <a:gd name="connsiteY9" fmla="*/ 389656 h 817808"/>
              <a:gd name="connsiteX0" fmla="*/ 2614881 w 2687196"/>
              <a:gd name="connsiteY0" fmla="*/ 722016 h 817808"/>
              <a:gd name="connsiteX1" fmla="*/ 2529758 w 2687196"/>
              <a:gd name="connsiteY1" fmla="*/ 817808 h 817808"/>
              <a:gd name="connsiteX2" fmla="*/ 78302 w 2687196"/>
              <a:gd name="connsiteY2" fmla="*/ 813291 h 817808"/>
              <a:gd name="connsiteX3" fmla="*/ 31443 w 2687196"/>
              <a:gd name="connsiteY3" fmla="*/ 713907 h 817808"/>
              <a:gd name="connsiteX4" fmla="*/ 267365 w 2687196"/>
              <a:gd name="connsiteY4" fmla="*/ 370928 h 817808"/>
              <a:gd name="connsiteX5" fmla="*/ 2630 w 2687196"/>
              <a:gd name="connsiteY5" fmla="*/ 2849 h 817808"/>
              <a:gd name="connsiteX6" fmla="*/ 0 w 2687196"/>
              <a:gd name="connsiteY6" fmla="*/ 18810 h 817808"/>
              <a:gd name="connsiteX7" fmla="*/ 2661886 w 2687196"/>
              <a:gd name="connsiteY7" fmla="*/ 0 h 817808"/>
              <a:gd name="connsiteX8" fmla="*/ 2687196 w 2687196"/>
              <a:gd name="connsiteY8" fmla="*/ 55382 h 817808"/>
              <a:gd name="connsiteX9" fmla="*/ 2434476 w 2687196"/>
              <a:gd name="connsiteY9" fmla="*/ 389656 h 817808"/>
              <a:gd name="connsiteX0" fmla="*/ 2614881 w 2687196"/>
              <a:gd name="connsiteY0" fmla="*/ 722016 h 817808"/>
              <a:gd name="connsiteX1" fmla="*/ 2529758 w 2687196"/>
              <a:gd name="connsiteY1" fmla="*/ 817808 h 817808"/>
              <a:gd name="connsiteX2" fmla="*/ 78302 w 2687196"/>
              <a:gd name="connsiteY2" fmla="*/ 813291 h 817808"/>
              <a:gd name="connsiteX3" fmla="*/ 31443 w 2687196"/>
              <a:gd name="connsiteY3" fmla="*/ 713907 h 817808"/>
              <a:gd name="connsiteX4" fmla="*/ 267365 w 2687196"/>
              <a:gd name="connsiteY4" fmla="*/ 370928 h 817808"/>
              <a:gd name="connsiteX5" fmla="*/ 2630 w 2687196"/>
              <a:gd name="connsiteY5" fmla="*/ 2849 h 817808"/>
              <a:gd name="connsiteX6" fmla="*/ 0 w 2687196"/>
              <a:gd name="connsiteY6" fmla="*/ 10023 h 817808"/>
              <a:gd name="connsiteX7" fmla="*/ 2661886 w 2687196"/>
              <a:gd name="connsiteY7" fmla="*/ 0 h 817808"/>
              <a:gd name="connsiteX8" fmla="*/ 2687196 w 2687196"/>
              <a:gd name="connsiteY8" fmla="*/ 55382 h 817808"/>
              <a:gd name="connsiteX9" fmla="*/ 2434476 w 2687196"/>
              <a:gd name="connsiteY9" fmla="*/ 389656 h 817808"/>
              <a:gd name="connsiteX0" fmla="*/ 2614881 w 2687196"/>
              <a:gd name="connsiteY0" fmla="*/ 722016 h 817808"/>
              <a:gd name="connsiteX1" fmla="*/ 2529758 w 2687196"/>
              <a:gd name="connsiteY1" fmla="*/ 817808 h 817808"/>
              <a:gd name="connsiteX2" fmla="*/ 78302 w 2687196"/>
              <a:gd name="connsiteY2" fmla="*/ 813291 h 817808"/>
              <a:gd name="connsiteX3" fmla="*/ 31443 w 2687196"/>
              <a:gd name="connsiteY3" fmla="*/ 713907 h 817808"/>
              <a:gd name="connsiteX4" fmla="*/ 267365 w 2687196"/>
              <a:gd name="connsiteY4" fmla="*/ 370928 h 817808"/>
              <a:gd name="connsiteX5" fmla="*/ 2630 w 2687196"/>
              <a:gd name="connsiteY5" fmla="*/ 2849 h 817808"/>
              <a:gd name="connsiteX6" fmla="*/ 0 w 2687196"/>
              <a:gd name="connsiteY6" fmla="*/ 10023 h 817808"/>
              <a:gd name="connsiteX7" fmla="*/ 2661886 w 2687196"/>
              <a:gd name="connsiteY7" fmla="*/ 0 h 817808"/>
              <a:gd name="connsiteX8" fmla="*/ 2687196 w 2687196"/>
              <a:gd name="connsiteY8" fmla="*/ 55382 h 817808"/>
              <a:gd name="connsiteX9" fmla="*/ 2434476 w 2687196"/>
              <a:gd name="connsiteY9" fmla="*/ 389656 h 817808"/>
              <a:gd name="connsiteX0" fmla="*/ 2614881 w 2687196"/>
              <a:gd name="connsiteY0" fmla="*/ 722016 h 905674"/>
              <a:gd name="connsiteX1" fmla="*/ 2612215 w 2687196"/>
              <a:gd name="connsiteY1" fmla="*/ 905674 h 905674"/>
              <a:gd name="connsiteX2" fmla="*/ 78302 w 2687196"/>
              <a:gd name="connsiteY2" fmla="*/ 813291 h 905674"/>
              <a:gd name="connsiteX3" fmla="*/ 31443 w 2687196"/>
              <a:gd name="connsiteY3" fmla="*/ 713907 h 905674"/>
              <a:gd name="connsiteX4" fmla="*/ 267365 w 2687196"/>
              <a:gd name="connsiteY4" fmla="*/ 370928 h 905674"/>
              <a:gd name="connsiteX5" fmla="*/ 2630 w 2687196"/>
              <a:gd name="connsiteY5" fmla="*/ 2849 h 905674"/>
              <a:gd name="connsiteX6" fmla="*/ 0 w 2687196"/>
              <a:gd name="connsiteY6" fmla="*/ 10023 h 905674"/>
              <a:gd name="connsiteX7" fmla="*/ 2661886 w 2687196"/>
              <a:gd name="connsiteY7" fmla="*/ 0 h 905674"/>
              <a:gd name="connsiteX8" fmla="*/ 2687196 w 2687196"/>
              <a:gd name="connsiteY8" fmla="*/ 55382 h 905674"/>
              <a:gd name="connsiteX9" fmla="*/ 2434476 w 2687196"/>
              <a:gd name="connsiteY9" fmla="*/ 389656 h 905674"/>
              <a:gd name="connsiteX0" fmla="*/ 2614881 w 2687196"/>
              <a:gd name="connsiteY0" fmla="*/ 722016 h 905674"/>
              <a:gd name="connsiteX1" fmla="*/ 2612215 w 2687196"/>
              <a:gd name="connsiteY1" fmla="*/ 905674 h 905674"/>
              <a:gd name="connsiteX2" fmla="*/ 84644 w 2687196"/>
              <a:gd name="connsiteY2" fmla="*/ 883585 h 905674"/>
              <a:gd name="connsiteX3" fmla="*/ 31443 w 2687196"/>
              <a:gd name="connsiteY3" fmla="*/ 713907 h 905674"/>
              <a:gd name="connsiteX4" fmla="*/ 267365 w 2687196"/>
              <a:gd name="connsiteY4" fmla="*/ 370928 h 905674"/>
              <a:gd name="connsiteX5" fmla="*/ 2630 w 2687196"/>
              <a:gd name="connsiteY5" fmla="*/ 2849 h 905674"/>
              <a:gd name="connsiteX6" fmla="*/ 0 w 2687196"/>
              <a:gd name="connsiteY6" fmla="*/ 10023 h 905674"/>
              <a:gd name="connsiteX7" fmla="*/ 2661886 w 2687196"/>
              <a:gd name="connsiteY7" fmla="*/ 0 h 905674"/>
              <a:gd name="connsiteX8" fmla="*/ 2687196 w 2687196"/>
              <a:gd name="connsiteY8" fmla="*/ 55382 h 905674"/>
              <a:gd name="connsiteX9" fmla="*/ 2434476 w 2687196"/>
              <a:gd name="connsiteY9" fmla="*/ 389656 h 905674"/>
              <a:gd name="connsiteX0" fmla="*/ 2614881 w 2661886"/>
              <a:gd name="connsiteY0" fmla="*/ 722016 h 905674"/>
              <a:gd name="connsiteX1" fmla="*/ 2612215 w 2661886"/>
              <a:gd name="connsiteY1" fmla="*/ 905674 h 905674"/>
              <a:gd name="connsiteX2" fmla="*/ 84644 w 2661886"/>
              <a:gd name="connsiteY2" fmla="*/ 883585 h 905674"/>
              <a:gd name="connsiteX3" fmla="*/ 31443 w 2661886"/>
              <a:gd name="connsiteY3" fmla="*/ 713907 h 905674"/>
              <a:gd name="connsiteX4" fmla="*/ 267365 w 2661886"/>
              <a:gd name="connsiteY4" fmla="*/ 370928 h 905674"/>
              <a:gd name="connsiteX5" fmla="*/ 2630 w 2661886"/>
              <a:gd name="connsiteY5" fmla="*/ 2849 h 905674"/>
              <a:gd name="connsiteX6" fmla="*/ 0 w 2661886"/>
              <a:gd name="connsiteY6" fmla="*/ 10023 h 905674"/>
              <a:gd name="connsiteX7" fmla="*/ 2661886 w 2661886"/>
              <a:gd name="connsiteY7" fmla="*/ 0 h 905674"/>
              <a:gd name="connsiteX8" fmla="*/ 2633035 w 2661886"/>
              <a:gd name="connsiteY8" fmla="*/ 44602 h 905674"/>
              <a:gd name="connsiteX9" fmla="*/ 2434476 w 2661886"/>
              <a:gd name="connsiteY9" fmla="*/ 389656 h 905674"/>
              <a:gd name="connsiteX0" fmla="*/ 2614881 w 2661886"/>
              <a:gd name="connsiteY0" fmla="*/ 722016 h 905674"/>
              <a:gd name="connsiteX1" fmla="*/ 2612215 w 2661886"/>
              <a:gd name="connsiteY1" fmla="*/ 905674 h 905674"/>
              <a:gd name="connsiteX2" fmla="*/ 84644 w 2661886"/>
              <a:gd name="connsiteY2" fmla="*/ 883585 h 905674"/>
              <a:gd name="connsiteX3" fmla="*/ 31443 w 2661886"/>
              <a:gd name="connsiteY3" fmla="*/ 713907 h 905674"/>
              <a:gd name="connsiteX4" fmla="*/ 267365 w 2661886"/>
              <a:gd name="connsiteY4" fmla="*/ 370928 h 905674"/>
              <a:gd name="connsiteX5" fmla="*/ 2630 w 2661886"/>
              <a:gd name="connsiteY5" fmla="*/ 2849 h 905674"/>
              <a:gd name="connsiteX6" fmla="*/ 0 w 2661886"/>
              <a:gd name="connsiteY6" fmla="*/ 10023 h 905674"/>
              <a:gd name="connsiteX7" fmla="*/ 2661886 w 2661886"/>
              <a:gd name="connsiteY7" fmla="*/ 0 h 905674"/>
              <a:gd name="connsiteX8" fmla="*/ 2633035 w 2661886"/>
              <a:gd name="connsiteY8" fmla="*/ 44602 h 905674"/>
              <a:gd name="connsiteX9" fmla="*/ 2434476 w 2661886"/>
              <a:gd name="connsiteY9" fmla="*/ 389656 h 905674"/>
              <a:gd name="connsiteX0" fmla="*/ 2614881 w 2661886"/>
              <a:gd name="connsiteY0" fmla="*/ 722016 h 905674"/>
              <a:gd name="connsiteX1" fmla="*/ 2591905 w 2661886"/>
              <a:gd name="connsiteY1" fmla="*/ 905674 h 905674"/>
              <a:gd name="connsiteX2" fmla="*/ 84644 w 2661886"/>
              <a:gd name="connsiteY2" fmla="*/ 883585 h 905674"/>
              <a:gd name="connsiteX3" fmla="*/ 31443 w 2661886"/>
              <a:gd name="connsiteY3" fmla="*/ 713907 h 905674"/>
              <a:gd name="connsiteX4" fmla="*/ 267365 w 2661886"/>
              <a:gd name="connsiteY4" fmla="*/ 370928 h 905674"/>
              <a:gd name="connsiteX5" fmla="*/ 2630 w 2661886"/>
              <a:gd name="connsiteY5" fmla="*/ 2849 h 905674"/>
              <a:gd name="connsiteX6" fmla="*/ 0 w 2661886"/>
              <a:gd name="connsiteY6" fmla="*/ 10023 h 905674"/>
              <a:gd name="connsiteX7" fmla="*/ 2661886 w 2661886"/>
              <a:gd name="connsiteY7" fmla="*/ 0 h 905674"/>
              <a:gd name="connsiteX8" fmla="*/ 2633035 w 2661886"/>
              <a:gd name="connsiteY8" fmla="*/ 44602 h 905674"/>
              <a:gd name="connsiteX9" fmla="*/ 2434476 w 2661886"/>
              <a:gd name="connsiteY9" fmla="*/ 389656 h 905674"/>
              <a:gd name="connsiteX0" fmla="*/ 2614881 w 2661886"/>
              <a:gd name="connsiteY0" fmla="*/ 722016 h 905674"/>
              <a:gd name="connsiteX1" fmla="*/ 2591905 w 2661886"/>
              <a:gd name="connsiteY1" fmla="*/ 905674 h 905674"/>
              <a:gd name="connsiteX2" fmla="*/ 84644 w 2661886"/>
              <a:gd name="connsiteY2" fmla="*/ 883585 h 905674"/>
              <a:gd name="connsiteX3" fmla="*/ 31443 w 2661886"/>
              <a:gd name="connsiteY3" fmla="*/ 713907 h 905674"/>
              <a:gd name="connsiteX4" fmla="*/ 267365 w 2661886"/>
              <a:gd name="connsiteY4" fmla="*/ 370928 h 905674"/>
              <a:gd name="connsiteX5" fmla="*/ 2630 w 2661886"/>
              <a:gd name="connsiteY5" fmla="*/ 2849 h 905674"/>
              <a:gd name="connsiteX6" fmla="*/ 0 w 2661886"/>
              <a:gd name="connsiteY6" fmla="*/ 10023 h 905674"/>
              <a:gd name="connsiteX7" fmla="*/ 2661886 w 2661886"/>
              <a:gd name="connsiteY7" fmla="*/ 0 h 905674"/>
              <a:gd name="connsiteX8" fmla="*/ 2633035 w 2661886"/>
              <a:gd name="connsiteY8" fmla="*/ 44602 h 905674"/>
              <a:gd name="connsiteX9" fmla="*/ 2407395 w 2661886"/>
              <a:gd name="connsiteY9" fmla="*/ 389657 h 90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1886" h="905674">
                <a:moveTo>
                  <a:pt x="2614881" y="722016"/>
                </a:moveTo>
                <a:cubicBezTo>
                  <a:pt x="2537968" y="856223"/>
                  <a:pt x="2630949" y="851832"/>
                  <a:pt x="2591905" y="905674"/>
                </a:cubicBezTo>
                <a:lnTo>
                  <a:pt x="84644" y="883585"/>
                </a:lnTo>
                <a:cubicBezTo>
                  <a:pt x="89423" y="855976"/>
                  <a:pt x="63281" y="763979"/>
                  <a:pt x="31443" y="713907"/>
                </a:cubicBezTo>
                <a:cubicBezTo>
                  <a:pt x="144419" y="570415"/>
                  <a:pt x="165694" y="511864"/>
                  <a:pt x="267365" y="370928"/>
                </a:cubicBezTo>
                <a:cubicBezTo>
                  <a:pt x="173396" y="216850"/>
                  <a:pt x="114762" y="146908"/>
                  <a:pt x="2630" y="2849"/>
                </a:cubicBezTo>
                <a:lnTo>
                  <a:pt x="0" y="10023"/>
                </a:lnTo>
                <a:lnTo>
                  <a:pt x="2661886" y="0"/>
                </a:lnTo>
                <a:cubicBezTo>
                  <a:pt x="2661886" y="17613"/>
                  <a:pt x="2633035" y="26989"/>
                  <a:pt x="2633035" y="44602"/>
                </a:cubicBezTo>
                <a:cubicBezTo>
                  <a:pt x="2521370" y="170312"/>
                  <a:pt x="2513287" y="241301"/>
                  <a:pt x="2407395" y="389657"/>
                </a:cubicBezTo>
              </a:path>
            </a:pathLst>
          </a:custGeom>
          <a:solidFill>
            <a:srgbClr val="00CC00">
              <a:alpha val="60000"/>
            </a:srgbClr>
          </a:solidFill>
          <a:ln>
            <a:solidFill>
              <a:schemeClr val="accent6">
                <a:lumMod val="50000"/>
                <a:alpha val="97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3" name="フリーフォーム 62"/>
          <p:cNvSpPr/>
          <p:nvPr/>
        </p:nvSpPr>
        <p:spPr>
          <a:xfrm>
            <a:off x="1694776" y="3110429"/>
            <a:ext cx="3241994" cy="1928998"/>
          </a:xfrm>
          <a:custGeom>
            <a:avLst/>
            <a:gdLst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75333 w 3343320"/>
              <a:gd name="connsiteY3" fmla="*/ 1409297 h 2042701"/>
              <a:gd name="connsiteX4" fmla="*/ 2192236 w 3343320"/>
              <a:gd name="connsiteY4" fmla="*/ 1559552 h 2042701"/>
              <a:gd name="connsiteX5" fmla="*/ 2121340 w 3343320"/>
              <a:gd name="connsiteY5" fmla="*/ 1493307 h 2042701"/>
              <a:gd name="connsiteX6" fmla="*/ 1921075 w 3343320"/>
              <a:gd name="connsiteY6" fmla="*/ 1704105 h 2042701"/>
              <a:gd name="connsiteX7" fmla="*/ 2140524 w 3343320"/>
              <a:gd name="connsiteY7" fmla="*/ 1912589 h 2042701"/>
              <a:gd name="connsiteX8" fmla="*/ 2230928 w 3343320"/>
              <a:gd name="connsiteY8" fmla="*/ 1811015 h 2042701"/>
              <a:gd name="connsiteX9" fmla="*/ 2378445 w 3343320"/>
              <a:gd name="connsiteY9" fmla="*/ 1942749 h 2042701"/>
              <a:gd name="connsiteX10" fmla="*/ 2532326 w 3343320"/>
              <a:gd name="connsiteY10" fmla="*/ 1801717 h 2042701"/>
              <a:gd name="connsiteX11" fmla="*/ 2636400 w 3343320"/>
              <a:gd name="connsiteY11" fmla="*/ 1900590 h 2042701"/>
              <a:gd name="connsiteX12" fmla="*/ 2836664 w 3343320"/>
              <a:gd name="connsiteY12" fmla="*/ 1689793 h 2042701"/>
              <a:gd name="connsiteX13" fmla="*/ 2617214 w 3343320"/>
              <a:gd name="connsiteY13" fmla="*/ 1481308 h 2042701"/>
              <a:gd name="connsiteX14" fmla="*/ 2541658 w 3343320"/>
              <a:gd name="connsiteY14" fmla="*/ 1555003 h 2042701"/>
              <a:gd name="connsiteX15" fmla="*/ 2375333 w 3343320"/>
              <a:gd name="connsiteY15" fmla="*/ 1409297 h 2042701"/>
              <a:gd name="connsiteX16" fmla="*/ 2888958 w 3343320"/>
              <a:gd name="connsiteY16" fmla="*/ 1105 h 2042701"/>
              <a:gd name="connsiteX17" fmla="*/ 2909143 w 3343320"/>
              <a:gd name="connsiteY17" fmla="*/ 1494 h 2042701"/>
              <a:gd name="connsiteX18" fmla="*/ 2997954 w 3343320"/>
              <a:gd name="connsiteY18" fmla="*/ 91464 h 2042701"/>
              <a:gd name="connsiteX19" fmla="*/ 3217801 w 3343320"/>
              <a:gd name="connsiteY19" fmla="*/ 304791 h 2042701"/>
              <a:gd name="connsiteX20" fmla="*/ 3310997 w 3343320"/>
              <a:gd name="connsiteY20" fmla="*/ 184708 h 2042701"/>
              <a:gd name="connsiteX21" fmla="*/ 3343320 w 3343320"/>
              <a:gd name="connsiteY21" fmla="*/ 2032694 h 2042701"/>
              <a:gd name="connsiteX22" fmla="*/ 0 w 3343320"/>
              <a:gd name="connsiteY22" fmla="*/ 2042701 h 2042701"/>
              <a:gd name="connsiteX23" fmla="*/ 422788 w 3343320"/>
              <a:gd name="connsiteY23" fmla="*/ 1554496 h 2042701"/>
              <a:gd name="connsiteX24" fmla="*/ 885747 w 3343320"/>
              <a:gd name="connsiteY24" fmla="*/ 1114559 h 2042701"/>
              <a:gd name="connsiteX25" fmla="*/ 1052607 w 3343320"/>
              <a:gd name="connsiteY25" fmla="*/ 1278082 h 2042701"/>
              <a:gd name="connsiteX26" fmla="*/ 1233577 w 3343320"/>
              <a:gd name="connsiteY26" fmla="*/ 1112645 h 2042701"/>
              <a:gd name="connsiteX27" fmla="*/ 1339151 w 3343320"/>
              <a:gd name="connsiteY27" fmla="*/ 1142673 h 2042701"/>
              <a:gd name="connsiteX28" fmla="*/ 1427735 w 3343320"/>
              <a:gd name="connsiteY28" fmla="*/ 1060524 h 2042701"/>
              <a:gd name="connsiteX29" fmla="*/ 1538554 w 3343320"/>
              <a:gd name="connsiteY29" fmla="*/ 921631 h 2042701"/>
              <a:gd name="connsiteX30" fmla="*/ 1501282 w 3343320"/>
              <a:gd name="connsiteY30" fmla="*/ 857404 h 2042701"/>
              <a:gd name="connsiteX31" fmla="*/ 1693578 w 3343320"/>
              <a:gd name="connsiteY31" fmla="*/ 650960 h 2042701"/>
              <a:gd name="connsiteX32" fmla="*/ 1746534 w 3343320"/>
              <a:gd name="connsiteY32" fmla="*/ 659140 h 2042701"/>
              <a:gd name="connsiteX33" fmla="*/ 1811085 w 3343320"/>
              <a:gd name="connsiteY33" fmla="*/ 614418 h 2042701"/>
              <a:gd name="connsiteX34" fmla="*/ 1893630 w 3343320"/>
              <a:gd name="connsiteY34" fmla="*/ 695711 h 2042701"/>
              <a:gd name="connsiteX35" fmla="*/ 1975533 w 3343320"/>
              <a:gd name="connsiteY35" fmla="*/ 773232 h 2042701"/>
              <a:gd name="connsiteX36" fmla="*/ 2077430 w 3343320"/>
              <a:gd name="connsiteY36" fmla="*/ 675996 h 2042701"/>
              <a:gd name="connsiteX37" fmla="*/ 2324194 w 3343320"/>
              <a:gd name="connsiteY37" fmla="*/ 421714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75533 w 3343320"/>
              <a:gd name="connsiteY36" fmla="*/ 773232 h 2042701"/>
              <a:gd name="connsiteX37" fmla="*/ 2077430 w 3343320"/>
              <a:gd name="connsiteY37" fmla="*/ 675996 h 2042701"/>
              <a:gd name="connsiteX38" fmla="*/ 2324194 w 3343320"/>
              <a:gd name="connsiteY38" fmla="*/ 421714 h 2042701"/>
              <a:gd name="connsiteX39" fmla="*/ 2339182 w 3343320"/>
              <a:gd name="connsiteY39" fmla="*/ 348708 h 2042701"/>
              <a:gd name="connsiteX40" fmla="*/ 2439456 w 3343320"/>
              <a:gd name="connsiteY40" fmla="*/ 260875 h 2042701"/>
              <a:gd name="connsiteX41" fmla="*/ 2570784 w 3343320"/>
              <a:gd name="connsiteY41" fmla="*/ 147424 h 2042701"/>
              <a:gd name="connsiteX42" fmla="*/ 2692100 w 3343320"/>
              <a:gd name="connsiteY42" fmla="*/ 151084 h 2042701"/>
              <a:gd name="connsiteX43" fmla="*/ 2831345 w 3343320"/>
              <a:gd name="connsiteY43" fmla="*/ 38607 h 2042701"/>
              <a:gd name="connsiteX44" fmla="*/ 2888958 w 3343320"/>
              <a:gd name="connsiteY44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75533 w 3343320"/>
              <a:gd name="connsiteY36" fmla="*/ 773232 h 2042701"/>
              <a:gd name="connsiteX37" fmla="*/ 2077430 w 3343320"/>
              <a:gd name="connsiteY37" fmla="*/ 675996 h 2042701"/>
              <a:gd name="connsiteX38" fmla="*/ 2324194 w 3343320"/>
              <a:gd name="connsiteY38" fmla="*/ 421714 h 2042701"/>
              <a:gd name="connsiteX39" fmla="*/ 2339182 w 3343320"/>
              <a:gd name="connsiteY39" fmla="*/ 348708 h 2042701"/>
              <a:gd name="connsiteX40" fmla="*/ 2439456 w 3343320"/>
              <a:gd name="connsiteY40" fmla="*/ 260875 h 2042701"/>
              <a:gd name="connsiteX41" fmla="*/ 2570784 w 3343320"/>
              <a:gd name="connsiteY41" fmla="*/ 147424 h 2042701"/>
              <a:gd name="connsiteX42" fmla="*/ 2692100 w 3343320"/>
              <a:gd name="connsiteY42" fmla="*/ 151084 h 2042701"/>
              <a:gd name="connsiteX43" fmla="*/ 2831345 w 3343320"/>
              <a:gd name="connsiteY43" fmla="*/ 38607 h 2042701"/>
              <a:gd name="connsiteX44" fmla="*/ 2888958 w 3343320"/>
              <a:gd name="connsiteY44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75533 w 3343320"/>
              <a:gd name="connsiteY36" fmla="*/ 773232 h 2042701"/>
              <a:gd name="connsiteX37" fmla="*/ 2077430 w 3343320"/>
              <a:gd name="connsiteY37" fmla="*/ 675996 h 2042701"/>
              <a:gd name="connsiteX38" fmla="*/ 2371819 w 3343320"/>
              <a:gd name="connsiteY38" fmla="*/ 412189 h 2042701"/>
              <a:gd name="connsiteX39" fmla="*/ 2339182 w 3343320"/>
              <a:gd name="connsiteY39" fmla="*/ 348708 h 2042701"/>
              <a:gd name="connsiteX40" fmla="*/ 2439456 w 3343320"/>
              <a:gd name="connsiteY40" fmla="*/ 260875 h 2042701"/>
              <a:gd name="connsiteX41" fmla="*/ 2570784 w 3343320"/>
              <a:gd name="connsiteY41" fmla="*/ 147424 h 2042701"/>
              <a:gd name="connsiteX42" fmla="*/ 2692100 w 3343320"/>
              <a:gd name="connsiteY42" fmla="*/ 151084 h 2042701"/>
              <a:gd name="connsiteX43" fmla="*/ 2831345 w 3343320"/>
              <a:gd name="connsiteY43" fmla="*/ 38607 h 2042701"/>
              <a:gd name="connsiteX44" fmla="*/ 2888958 w 3343320"/>
              <a:gd name="connsiteY44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75533 w 3343320"/>
              <a:gd name="connsiteY36" fmla="*/ 773232 h 2042701"/>
              <a:gd name="connsiteX37" fmla="*/ 2086955 w 3343320"/>
              <a:gd name="connsiteY37" fmla="*/ 723621 h 2042701"/>
              <a:gd name="connsiteX38" fmla="*/ 2371819 w 3343320"/>
              <a:gd name="connsiteY38" fmla="*/ 412189 h 2042701"/>
              <a:gd name="connsiteX39" fmla="*/ 2339182 w 3343320"/>
              <a:gd name="connsiteY39" fmla="*/ 348708 h 2042701"/>
              <a:gd name="connsiteX40" fmla="*/ 2439456 w 3343320"/>
              <a:gd name="connsiteY40" fmla="*/ 260875 h 2042701"/>
              <a:gd name="connsiteX41" fmla="*/ 2570784 w 3343320"/>
              <a:gd name="connsiteY41" fmla="*/ 147424 h 2042701"/>
              <a:gd name="connsiteX42" fmla="*/ 2692100 w 3343320"/>
              <a:gd name="connsiteY42" fmla="*/ 151084 h 2042701"/>
              <a:gd name="connsiteX43" fmla="*/ 2831345 w 3343320"/>
              <a:gd name="connsiteY43" fmla="*/ 38607 h 2042701"/>
              <a:gd name="connsiteX44" fmla="*/ 2888958 w 3343320"/>
              <a:gd name="connsiteY44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75533 w 3343320"/>
              <a:gd name="connsiteY36" fmla="*/ 773232 h 2042701"/>
              <a:gd name="connsiteX37" fmla="*/ 2371819 w 3343320"/>
              <a:gd name="connsiteY37" fmla="*/ 412189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94583 w 3343320"/>
              <a:gd name="connsiteY36" fmla="*/ 820857 h 2042701"/>
              <a:gd name="connsiteX37" fmla="*/ 2371819 w 3343320"/>
              <a:gd name="connsiteY37" fmla="*/ 412189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93630 w 3343320"/>
              <a:gd name="connsiteY35" fmla="*/ 695711 h 2042701"/>
              <a:gd name="connsiteX36" fmla="*/ 1994583 w 3343320"/>
              <a:gd name="connsiteY36" fmla="*/ 820857 h 2042701"/>
              <a:gd name="connsiteX37" fmla="*/ 2409919 w 3343320"/>
              <a:gd name="connsiteY37" fmla="*/ 421714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811085 w 3343320"/>
              <a:gd name="connsiteY34" fmla="*/ 614418 h 2042701"/>
              <a:gd name="connsiteX35" fmla="*/ 1865055 w 3343320"/>
              <a:gd name="connsiteY35" fmla="*/ 695711 h 2042701"/>
              <a:gd name="connsiteX36" fmla="*/ 1994583 w 3343320"/>
              <a:gd name="connsiteY36" fmla="*/ 820857 h 2042701"/>
              <a:gd name="connsiteX37" fmla="*/ 2409919 w 3343320"/>
              <a:gd name="connsiteY37" fmla="*/ 421714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27735 w 3343320"/>
              <a:gd name="connsiteY29" fmla="*/ 10605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782510 w 3343320"/>
              <a:gd name="connsiteY34" fmla="*/ 614418 h 2042701"/>
              <a:gd name="connsiteX35" fmla="*/ 1865055 w 3343320"/>
              <a:gd name="connsiteY35" fmla="*/ 695711 h 2042701"/>
              <a:gd name="connsiteX36" fmla="*/ 1994583 w 3343320"/>
              <a:gd name="connsiteY36" fmla="*/ 820857 h 2042701"/>
              <a:gd name="connsiteX37" fmla="*/ 2409919 w 3343320"/>
              <a:gd name="connsiteY37" fmla="*/ 421714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37260 w 3343320"/>
              <a:gd name="connsiteY29" fmla="*/ 10986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782510 w 3343320"/>
              <a:gd name="connsiteY34" fmla="*/ 614418 h 2042701"/>
              <a:gd name="connsiteX35" fmla="*/ 1865055 w 3343320"/>
              <a:gd name="connsiteY35" fmla="*/ 695711 h 2042701"/>
              <a:gd name="connsiteX36" fmla="*/ 1994583 w 3343320"/>
              <a:gd name="connsiteY36" fmla="*/ 820857 h 2042701"/>
              <a:gd name="connsiteX37" fmla="*/ 2409919 w 3343320"/>
              <a:gd name="connsiteY37" fmla="*/ 421714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437260 w 3343320"/>
              <a:gd name="connsiteY29" fmla="*/ 1098624 h 2042701"/>
              <a:gd name="connsiteX30" fmla="*/ 1538554 w 3343320"/>
              <a:gd name="connsiteY30" fmla="*/ 921631 h 2042701"/>
              <a:gd name="connsiteX31" fmla="*/ 1501282 w 3343320"/>
              <a:gd name="connsiteY31" fmla="*/ 857404 h 2042701"/>
              <a:gd name="connsiteX32" fmla="*/ 1693578 w 3343320"/>
              <a:gd name="connsiteY32" fmla="*/ 650960 h 2042701"/>
              <a:gd name="connsiteX33" fmla="*/ 1746534 w 3343320"/>
              <a:gd name="connsiteY33" fmla="*/ 659140 h 2042701"/>
              <a:gd name="connsiteX34" fmla="*/ 1782510 w 3343320"/>
              <a:gd name="connsiteY34" fmla="*/ 614418 h 2042701"/>
              <a:gd name="connsiteX35" fmla="*/ 1865055 w 3343320"/>
              <a:gd name="connsiteY35" fmla="*/ 695711 h 2042701"/>
              <a:gd name="connsiteX36" fmla="*/ 1994583 w 3343320"/>
              <a:gd name="connsiteY36" fmla="*/ 820857 h 2042701"/>
              <a:gd name="connsiteX37" fmla="*/ 2409919 w 3343320"/>
              <a:gd name="connsiteY37" fmla="*/ 421714 h 2042701"/>
              <a:gd name="connsiteX38" fmla="*/ 2339182 w 3343320"/>
              <a:gd name="connsiteY38" fmla="*/ 348708 h 2042701"/>
              <a:gd name="connsiteX39" fmla="*/ 2439456 w 3343320"/>
              <a:gd name="connsiteY39" fmla="*/ 260875 h 2042701"/>
              <a:gd name="connsiteX40" fmla="*/ 2570784 w 3343320"/>
              <a:gd name="connsiteY40" fmla="*/ 147424 h 2042701"/>
              <a:gd name="connsiteX41" fmla="*/ 2692100 w 3343320"/>
              <a:gd name="connsiteY41" fmla="*/ 151084 h 2042701"/>
              <a:gd name="connsiteX42" fmla="*/ 2831345 w 3343320"/>
              <a:gd name="connsiteY42" fmla="*/ 38607 h 2042701"/>
              <a:gd name="connsiteX43" fmla="*/ 2888958 w 3343320"/>
              <a:gd name="connsiteY43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39151 w 3343320"/>
              <a:gd name="connsiteY28" fmla="*/ 1142673 h 2042701"/>
              <a:gd name="connsiteX29" fmla="*/ 1538554 w 3343320"/>
              <a:gd name="connsiteY29" fmla="*/ 921631 h 2042701"/>
              <a:gd name="connsiteX30" fmla="*/ 1501282 w 3343320"/>
              <a:gd name="connsiteY30" fmla="*/ 857404 h 2042701"/>
              <a:gd name="connsiteX31" fmla="*/ 1693578 w 3343320"/>
              <a:gd name="connsiteY31" fmla="*/ 650960 h 2042701"/>
              <a:gd name="connsiteX32" fmla="*/ 1746534 w 3343320"/>
              <a:gd name="connsiteY32" fmla="*/ 659140 h 2042701"/>
              <a:gd name="connsiteX33" fmla="*/ 1782510 w 3343320"/>
              <a:gd name="connsiteY33" fmla="*/ 614418 h 2042701"/>
              <a:gd name="connsiteX34" fmla="*/ 1865055 w 3343320"/>
              <a:gd name="connsiteY34" fmla="*/ 695711 h 2042701"/>
              <a:gd name="connsiteX35" fmla="*/ 1994583 w 3343320"/>
              <a:gd name="connsiteY35" fmla="*/ 820857 h 2042701"/>
              <a:gd name="connsiteX36" fmla="*/ 2409919 w 3343320"/>
              <a:gd name="connsiteY36" fmla="*/ 421714 h 2042701"/>
              <a:gd name="connsiteX37" fmla="*/ 2339182 w 3343320"/>
              <a:gd name="connsiteY37" fmla="*/ 348708 h 2042701"/>
              <a:gd name="connsiteX38" fmla="*/ 2439456 w 3343320"/>
              <a:gd name="connsiteY38" fmla="*/ 260875 h 2042701"/>
              <a:gd name="connsiteX39" fmla="*/ 2570784 w 3343320"/>
              <a:gd name="connsiteY39" fmla="*/ 147424 h 2042701"/>
              <a:gd name="connsiteX40" fmla="*/ 2692100 w 3343320"/>
              <a:gd name="connsiteY40" fmla="*/ 151084 h 2042701"/>
              <a:gd name="connsiteX41" fmla="*/ 2831345 w 3343320"/>
              <a:gd name="connsiteY41" fmla="*/ 38607 h 2042701"/>
              <a:gd name="connsiteX42" fmla="*/ 2888958 w 3343320"/>
              <a:gd name="connsiteY42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10576 w 3343320"/>
              <a:gd name="connsiteY28" fmla="*/ 1190298 h 2042701"/>
              <a:gd name="connsiteX29" fmla="*/ 1538554 w 3343320"/>
              <a:gd name="connsiteY29" fmla="*/ 921631 h 2042701"/>
              <a:gd name="connsiteX30" fmla="*/ 1501282 w 3343320"/>
              <a:gd name="connsiteY30" fmla="*/ 857404 h 2042701"/>
              <a:gd name="connsiteX31" fmla="*/ 1693578 w 3343320"/>
              <a:gd name="connsiteY31" fmla="*/ 650960 h 2042701"/>
              <a:gd name="connsiteX32" fmla="*/ 1746534 w 3343320"/>
              <a:gd name="connsiteY32" fmla="*/ 659140 h 2042701"/>
              <a:gd name="connsiteX33" fmla="*/ 1782510 w 3343320"/>
              <a:gd name="connsiteY33" fmla="*/ 614418 h 2042701"/>
              <a:gd name="connsiteX34" fmla="*/ 1865055 w 3343320"/>
              <a:gd name="connsiteY34" fmla="*/ 695711 h 2042701"/>
              <a:gd name="connsiteX35" fmla="*/ 1994583 w 3343320"/>
              <a:gd name="connsiteY35" fmla="*/ 820857 h 2042701"/>
              <a:gd name="connsiteX36" fmla="*/ 2409919 w 3343320"/>
              <a:gd name="connsiteY36" fmla="*/ 421714 h 2042701"/>
              <a:gd name="connsiteX37" fmla="*/ 2339182 w 3343320"/>
              <a:gd name="connsiteY37" fmla="*/ 348708 h 2042701"/>
              <a:gd name="connsiteX38" fmla="*/ 2439456 w 3343320"/>
              <a:gd name="connsiteY38" fmla="*/ 260875 h 2042701"/>
              <a:gd name="connsiteX39" fmla="*/ 2570784 w 3343320"/>
              <a:gd name="connsiteY39" fmla="*/ 147424 h 2042701"/>
              <a:gd name="connsiteX40" fmla="*/ 2692100 w 3343320"/>
              <a:gd name="connsiteY40" fmla="*/ 151084 h 2042701"/>
              <a:gd name="connsiteX41" fmla="*/ 2831345 w 3343320"/>
              <a:gd name="connsiteY41" fmla="*/ 38607 h 2042701"/>
              <a:gd name="connsiteX42" fmla="*/ 2888958 w 3343320"/>
              <a:gd name="connsiteY42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33577 w 3343320"/>
              <a:gd name="connsiteY27" fmla="*/ 1112645 h 2042701"/>
              <a:gd name="connsiteX28" fmla="*/ 1310576 w 3343320"/>
              <a:gd name="connsiteY28" fmla="*/ 1190298 h 2042701"/>
              <a:gd name="connsiteX29" fmla="*/ 1557604 w 3343320"/>
              <a:gd name="connsiteY29" fmla="*/ 978781 h 2042701"/>
              <a:gd name="connsiteX30" fmla="*/ 1501282 w 3343320"/>
              <a:gd name="connsiteY30" fmla="*/ 857404 h 2042701"/>
              <a:gd name="connsiteX31" fmla="*/ 1693578 w 3343320"/>
              <a:gd name="connsiteY31" fmla="*/ 650960 h 2042701"/>
              <a:gd name="connsiteX32" fmla="*/ 1746534 w 3343320"/>
              <a:gd name="connsiteY32" fmla="*/ 659140 h 2042701"/>
              <a:gd name="connsiteX33" fmla="*/ 1782510 w 3343320"/>
              <a:gd name="connsiteY33" fmla="*/ 614418 h 2042701"/>
              <a:gd name="connsiteX34" fmla="*/ 1865055 w 3343320"/>
              <a:gd name="connsiteY34" fmla="*/ 695711 h 2042701"/>
              <a:gd name="connsiteX35" fmla="*/ 1994583 w 3343320"/>
              <a:gd name="connsiteY35" fmla="*/ 820857 h 2042701"/>
              <a:gd name="connsiteX36" fmla="*/ 2409919 w 3343320"/>
              <a:gd name="connsiteY36" fmla="*/ 421714 h 2042701"/>
              <a:gd name="connsiteX37" fmla="*/ 2339182 w 3343320"/>
              <a:gd name="connsiteY37" fmla="*/ 348708 h 2042701"/>
              <a:gd name="connsiteX38" fmla="*/ 2439456 w 3343320"/>
              <a:gd name="connsiteY38" fmla="*/ 260875 h 2042701"/>
              <a:gd name="connsiteX39" fmla="*/ 2570784 w 3343320"/>
              <a:gd name="connsiteY39" fmla="*/ 147424 h 2042701"/>
              <a:gd name="connsiteX40" fmla="*/ 2692100 w 3343320"/>
              <a:gd name="connsiteY40" fmla="*/ 151084 h 2042701"/>
              <a:gd name="connsiteX41" fmla="*/ 2831345 w 3343320"/>
              <a:gd name="connsiteY41" fmla="*/ 38607 h 2042701"/>
              <a:gd name="connsiteX42" fmla="*/ 2888958 w 3343320"/>
              <a:gd name="connsiteY42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052607 w 3343320"/>
              <a:gd name="connsiteY26" fmla="*/ 1278082 h 2042701"/>
              <a:gd name="connsiteX27" fmla="*/ 1252627 w 3343320"/>
              <a:gd name="connsiteY27" fmla="*/ 1141220 h 2042701"/>
              <a:gd name="connsiteX28" fmla="*/ 1310576 w 3343320"/>
              <a:gd name="connsiteY28" fmla="*/ 1190298 h 2042701"/>
              <a:gd name="connsiteX29" fmla="*/ 1557604 w 3343320"/>
              <a:gd name="connsiteY29" fmla="*/ 978781 h 2042701"/>
              <a:gd name="connsiteX30" fmla="*/ 1501282 w 3343320"/>
              <a:gd name="connsiteY30" fmla="*/ 857404 h 2042701"/>
              <a:gd name="connsiteX31" fmla="*/ 1693578 w 3343320"/>
              <a:gd name="connsiteY31" fmla="*/ 650960 h 2042701"/>
              <a:gd name="connsiteX32" fmla="*/ 1746534 w 3343320"/>
              <a:gd name="connsiteY32" fmla="*/ 659140 h 2042701"/>
              <a:gd name="connsiteX33" fmla="*/ 1782510 w 3343320"/>
              <a:gd name="connsiteY33" fmla="*/ 614418 h 2042701"/>
              <a:gd name="connsiteX34" fmla="*/ 1865055 w 3343320"/>
              <a:gd name="connsiteY34" fmla="*/ 695711 h 2042701"/>
              <a:gd name="connsiteX35" fmla="*/ 1994583 w 3343320"/>
              <a:gd name="connsiteY35" fmla="*/ 820857 h 2042701"/>
              <a:gd name="connsiteX36" fmla="*/ 2409919 w 3343320"/>
              <a:gd name="connsiteY36" fmla="*/ 421714 h 2042701"/>
              <a:gd name="connsiteX37" fmla="*/ 2339182 w 3343320"/>
              <a:gd name="connsiteY37" fmla="*/ 348708 h 2042701"/>
              <a:gd name="connsiteX38" fmla="*/ 2439456 w 3343320"/>
              <a:gd name="connsiteY38" fmla="*/ 260875 h 2042701"/>
              <a:gd name="connsiteX39" fmla="*/ 2570784 w 3343320"/>
              <a:gd name="connsiteY39" fmla="*/ 147424 h 2042701"/>
              <a:gd name="connsiteX40" fmla="*/ 2692100 w 3343320"/>
              <a:gd name="connsiteY40" fmla="*/ 151084 h 2042701"/>
              <a:gd name="connsiteX41" fmla="*/ 2831345 w 3343320"/>
              <a:gd name="connsiteY41" fmla="*/ 38607 h 2042701"/>
              <a:gd name="connsiteX42" fmla="*/ 2888958 w 3343320"/>
              <a:gd name="connsiteY42" fmla="*/ 1105 h 2042701"/>
              <a:gd name="connsiteX0" fmla="*/ 2363649 w 3343320"/>
              <a:gd name="connsiteY0" fmla="*/ 1953655 h 2042701"/>
              <a:gd name="connsiteX1" fmla="*/ 2368308 w 3343320"/>
              <a:gd name="connsiteY1" fmla="*/ 1958906 h 2042701"/>
              <a:gd name="connsiteX2" fmla="*/ 2374767 w 3343320"/>
              <a:gd name="connsiteY2" fmla="*/ 1953655 h 2042701"/>
              <a:gd name="connsiteX3" fmla="*/ 2363649 w 3343320"/>
              <a:gd name="connsiteY3" fmla="*/ 1953655 h 2042701"/>
              <a:gd name="connsiteX4" fmla="*/ 2375333 w 3343320"/>
              <a:gd name="connsiteY4" fmla="*/ 1409297 h 2042701"/>
              <a:gd name="connsiteX5" fmla="*/ 2192236 w 3343320"/>
              <a:gd name="connsiteY5" fmla="*/ 1559552 h 2042701"/>
              <a:gd name="connsiteX6" fmla="*/ 2121340 w 3343320"/>
              <a:gd name="connsiteY6" fmla="*/ 1493307 h 2042701"/>
              <a:gd name="connsiteX7" fmla="*/ 1921075 w 3343320"/>
              <a:gd name="connsiteY7" fmla="*/ 1704105 h 2042701"/>
              <a:gd name="connsiteX8" fmla="*/ 2140524 w 3343320"/>
              <a:gd name="connsiteY8" fmla="*/ 1912589 h 2042701"/>
              <a:gd name="connsiteX9" fmla="*/ 2230928 w 3343320"/>
              <a:gd name="connsiteY9" fmla="*/ 1811015 h 2042701"/>
              <a:gd name="connsiteX10" fmla="*/ 2378445 w 3343320"/>
              <a:gd name="connsiteY10" fmla="*/ 1942749 h 2042701"/>
              <a:gd name="connsiteX11" fmla="*/ 2532326 w 3343320"/>
              <a:gd name="connsiteY11" fmla="*/ 1801717 h 2042701"/>
              <a:gd name="connsiteX12" fmla="*/ 2636400 w 3343320"/>
              <a:gd name="connsiteY12" fmla="*/ 1900590 h 2042701"/>
              <a:gd name="connsiteX13" fmla="*/ 2836664 w 3343320"/>
              <a:gd name="connsiteY13" fmla="*/ 1689793 h 2042701"/>
              <a:gd name="connsiteX14" fmla="*/ 2617214 w 3343320"/>
              <a:gd name="connsiteY14" fmla="*/ 1481308 h 2042701"/>
              <a:gd name="connsiteX15" fmla="*/ 2541658 w 3343320"/>
              <a:gd name="connsiteY15" fmla="*/ 1555003 h 2042701"/>
              <a:gd name="connsiteX16" fmla="*/ 2375333 w 3343320"/>
              <a:gd name="connsiteY16" fmla="*/ 1409297 h 2042701"/>
              <a:gd name="connsiteX17" fmla="*/ 2888958 w 3343320"/>
              <a:gd name="connsiteY17" fmla="*/ 1105 h 2042701"/>
              <a:gd name="connsiteX18" fmla="*/ 2909143 w 3343320"/>
              <a:gd name="connsiteY18" fmla="*/ 1494 h 2042701"/>
              <a:gd name="connsiteX19" fmla="*/ 2997954 w 3343320"/>
              <a:gd name="connsiteY19" fmla="*/ 91464 h 2042701"/>
              <a:gd name="connsiteX20" fmla="*/ 3217801 w 3343320"/>
              <a:gd name="connsiteY20" fmla="*/ 304791 h 2042701"/>
              <a:gd name="connsiteX21" fmla="*/ 3310997 w 3343320"/>
              <a:gd name="connsiteY21" fmla="*/ 184708 h 2042701"/>
              <a:gd name="connsiteX22" fmla="*/ 3343320 w 3343320"/>
              <a:gd name="connsiteY22" fmla="*/ 2032694 h 2042701"/>
              <a:gd name="connsiteX23" fmla="*/ 0 w 3343320"/>
              <a:gd name="connsiteY23" fmla="*/ 2042701 h 2042701"/>
              <a:gd name="connsiteX24" fmla="*/ 422788 w 3343320"/>
              <a:gd name="connsiteY24" fmla="*/ 1554496 h 2042701"/>
              <a:gd name="connsiteX25" fmla="*/ 885747 w 3343320"/>
              <a:gd name="connsiteY25" fmla="*/ 1114559 h 2042701"/>
              <a:gd name="connsiteX26" fmla="*/ 1100232 w 3343320"/>
              <a:gd name="connsiteY26" fmla="*/ 1325707 h 2042701"/>
              <a:gd name="connsiteX27" fmla="*/ 1252627 w 3343320"/>
              <a:gd name="connsiteY27" fmla="*/ 1141220 h 2042701"/>
              <a:gd name="connsiteX28" fmla="*/ 1310576 w 3343320"/>
              <a:gd name="connsiteY28" fmla="*/ 1190298 h 2042701"/>
              <a:gd name="connsiteX29" fmla="*/ 1557604 w 3343320"/>
              <a:gd name="connsiteY29" fmla="*/ 978781 h 2042701"/>
              <a:gd name="connsiteX30" fmla="*/ 1501282 w 3343320"/>
              <a:gd name="connsiteY30" fmla="*/ 857404 h 2042701"/>
              <a:gd name="connsiteX31" fmla="*/ 1693578 w 3343320"/>
              <a:gd name="connsiteY31" fmla="*/ 650960 h 2042701"/>
              <a:gd name="connsiteX32" fmla="*/ 1746534 w 3343320"/>
              <a:gd name="connsiteY32" fmla="*/ 659140 h 2042701"/>
              <a:gd name="connsiteX33" fmla="*/ 1782510 w 3343320"/>
              <a:gd name="connsiteY33" fmla="*/ 614418 h 2042701"/>
              <a:gd name="connsiteX34" fmla="*/ 1865055 w 3343320"/>
              <a:gd name="connsiteY34" fmla="*/ 695711 h 2042701"/>
              <a:gd name="connsiteX35" fmla="*/ 1994583 w 3343320"/>
              <a:gd name="connsiteY35" fmla="*/ 820857 h 2042701"/>
              <a:gd name="connsiteX36" fmla="*/ 2409919 w 3343320"/>
              <a:gd name="connsiteY36" fmla="*/ 421714 h 2042701"/>
              <a:gd name="connsiteX37" fmla="*/ 2339182 w 3343320"/>
              <a:gd name="connsiteY37" fmla="*/ 348708 h 2042701"/>
              <a:gd name="connsiteX38" fmla="*/ 2439456 w 3343320"/>
              <a:gd name="connsiteY38" fmla="*/ 260875 h 2042701"/>
              <a:gd name="connsiteX39" fmla="*/ 2570784 w 3343320"/>
              <a:gd name="connsiteY39" fmla="*/ 147424 h 2042701"/>
              <a:gd name="connsiteX40" fmla="*/ 2692100 w 3343320"/>
              <a:gd name="connsiteY40" fmla="*/ 151084 h 2042701"/>
              <a:gd name="connsiteX41" fmla="*/ 2831345 w 3343320"/>
              <a:gd name="connsiteY41" fmla="*/ 38607 h 2042701"/>
              <a:gd name="connsiteX42" fmla="*/ 2888958 w 3343320"/>
              <a:gd name="connsiteY42" fmla="*/ 1105 h 2042701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109757 w 3352845"/>
              <a:gd name="connsiteY26" fmla="*/ 1325707 h 2033176"/>
              <a:gd name="connsiteX27" fmla="*/ 1262152 w 3352845"/>
              <a:gd name="connsiteY27" fmla="*/ 1141220 h 2033176"/>
              <a:gd name="connsiteX28" fmla="*/ 1320101 w 3352845"/>
              <a:gd name="connsiteY28" fmla="*/ 1190298 h 2033176"/>
              <a:gd name="connsiteX29" fmla="*/ 1567129 w 3352845"/>
              <a:gd name="connsiteY29" fmla="*/ 978781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2004108 w 3352845"/>
              <a:gd name="connsiteY35" fmla="*/ 820857 h 2033176"/>
              <a:gd name="connsiteX36" fmla="*/ 2419444 w 3352845"/>
              <a:gd name="connsiteY36" fmla="*/ 421714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109757 w 3352845"/>
              <a:gd name="connsiteY26" fmla="*/ 1325707 h 2033176"/>
              <a:gd name="connsiteX27" fmla="*/ 1262152 w 3352845"/>
              <a:gd name="connsiteY27" fmla="*/ 1141220 h 2033176"/>
              <a:gd name="connsiteX28" fmla="*/ 1320101 w 3352845"/>
              <a:gd name="connsiteY28" fmla="*/ 1190298 h 2033176"/>
              <a:gd name="connsiteX29" fmla="*/ 1567129 w 3352845"/>
              <a:gd name="connsiteY29" fmla="*/ 978781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419444 w 3352845"/>
              <a:gd name="connsiteY36" fmla="*/ 421714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109757 w 3352845"/>
              <a:gd name="connsiteY26" fmla="*/ 1325707 h 2033176"/>
              <a:gd name="connsiteX27" fmla="*/ 1262152 w 3352845"/>
              <a:gd name="connsiteY27" fmla="*/ 1141220 h 2033176"/>
              <a:gd name="connsiteX28" fmla="*/ 1320101 w 3352845"/>
              <a:gd name="connsiteY28" fmla="*/ 1190298 h 2033176"/>
              <a:gd name="connsiteX29" fmla="*/ 1567129 w 3352845"/>
              <a:gd name="connsiteY29" fmla="*/ 978781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93437 w 3352845"/>
              <a:gd name="connsiteY36" fmla="*/ 408461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109757 w 3352845"/>
              <a:gd name="connsiteY26" fmla="*/ 1325707 h 2033176"/>
              <a:gd name="connsiteX27" fmla="*/ 1262152 w 3352845"/>
              <a:gd name="connsiteY27" fmla="*/ 1141220 h 2033176"/>
              <a:gd name="connsiteX28" fmla="*/ 1320101 w 3352845"/>
              <a:gd name="connsiteY28" fmla="*/ 1190298 h 2033176"/>
              <a:gd name="connsiteX29" fmla="*/ 1567129 w 3352845"/>
              <a:gd name="connsiteY29" fmla="*/ 978781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93437 w 3352845"/>
              <a:gd name="connsiteY36" fmla="*/ 408461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320101 w 3352845"/>
              <a:gd name="connsiteY28" fmla="*/ 1190298 h 2033176"/>
              <a:gd name="connsiteX29" fmla="*/ 1567129 w 3352845"/>
              <a:gd name="connsiteY29" fmla="*/ 978781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93437 w 3352845"/>
              <a:gd name="connsiteY36" fmla="*/ 408461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67129 w 3352845"/>
              <a:gd name="connsiteY29" fmla="*/ 978781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93437 w 3352845"/>
              <a:gd name="connsiteY36" fmla="*/ 408461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93437 w 3352845"/>
              <a:gd name="connsiteY36" fmla="*/ 408461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81605 w 3352845"/>
              <a:gd name="connsiteY36" fmla="*/ 390372 h 2033176"/>
              <a:gd name="connsiteX37" fmla="*/ 2348707 w 3352845"/>
              <a:gd name="connsiteY37" fmla="*/ 348708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81605 w 3352845"/>
              <a:gd name="connsiteY36" fmla="*/ 390372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81605 w 3352845"/>
              <a:gd name="connsiteY36" fmla="*/ 390372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48707 w 3352845"/>
              <a:gd name="connsiteY36" fmla="*/ 366797 h 2033176"/>
              <a:gd name="connsiteX37" fmla="*/ 2448981 w 3352845"/>
              <a:gd name="connsiteY37" fmla="*/ 260875 h 2033176"/>
              <a:gd name="connsiteX38" fmla="*/ 2580309 w 3352845"/>
              <a:gd name="connsiteY38" fmla="*/ 147424 h 2033176"/>
              <a:gd name="connsiteX39" fmla="*/ 2701625 w 3352845"/>
              <a:gd name="connsiteY39" fmla="*/ 151084 h 2033176"/>
              <a:gd name="connsiteX40" fmla="*/ 2840870 w 3352845"/>
              <a:gd name="connsiteY40" fmla="*/ 38607 h 2033176"/>
              <a:gd name="connsiteX41" fmla="*/ 2898483 w 3352845"/>
              <a:gd name="connsiteY41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259071 w 3352845"/>
              <a:gd name="connsiteY36" fmla="*/ 490664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18235 w 3352845"/>
              <a:gd name="connsiteY36" fmla="*/ 454486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24152 w 3352845"/>
              <a:gd name="connsiteY36" fmla="*/ 448456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24152 w 3352845"/>
              <a:gd name="connsiteY36" fmla="*/ 448456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65565 w 3352845"/>
              <a:gd name="connsiteY36" fmla="*/ 430368 h 2033176"/>
              <a:gd name="connsiteX37" fmla="*/ 2348707 w 3352845"/>
              <a:gd name="connsiteY37" fmla="*/ 366797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65565 w 3352845"/>
              <a:gd name="connsiteY36" fmla="*/ 430368 h 2033176"/>
              <a:gd name="connsiteX37" fmla="*/ 2325043 w 3352845"/>
              <a:gd name="connsiteY37" fmla="*/ 384886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  <a:gd name="connsiteX0" fmla="*/ 2373174 w 3352845"/>
              <a:gd name="connsiteY0" fmla="*/ 1953655 h 2033176"/>
              <a:gd name="connsiteX1" fmla="*/ 2377833 w 3352845"/>
              <a:gd name="connsiteY1" fmla="*/ 1958906 h 2033176"/>
              <a:gd name="connsiteX2" fmla="*/ 2384292 w 3352845"/>
              <a:gd name="connsiteY2" fmla="*/ 1953655 h 2033176"/>
              <a:gd name="connsiteX3" fmla="*/ 2373174 w 3352845"/>
              <a:gd name="connsiteY3" fmla="*/ 1953655 h 2033176"/>
              <a:gd name="connsiteX4" fmla="*/ 2384858 w 3352845"/>
              <a:gd name="connsiteY4" fmla="*/ 1409297 h 2033176"/>
              <a:gd name="connsiteX5" fmla="*/ 2201761 w 3352845"/>
              <a:gd name="connsiteY5" fmla="*/ 1559552 h 2033176"/>
              <a:gd name="connsiteX6" fmla="*/ 2130865 w 3352845"/>
              <a:gd name="connsiteY6" fmla="*/ 1493307 h 2033176"/>
              <a:gd name="connsiteX7" fmla="*/ 1930600 w 3352845"/>
              <a:gd name="connsiteY7" fmla="*/ 1704105 h 2033176"/>
              <a:gd name="connsiteX8" fmla="*/ 2150049 w 3352845"/>
              <a:gd name="connsiteY8" fmla="*/ 1912589 h 2033176"/>
              <a:gd name="connsiteX9" fmla="*/ 2240453 w 3352845"/>
              <a:gd name="connsiteY9" fmla="*/ 1811015 h 2033176"/>
              <a:gd name="connsiteX10" fmla="*/ 2387970 w 3352845"/>
              <a:gd name="connsiteY10" fmla="*/ 1942749 h 2033176"/>
              <a:gd name="connsiteX11" fmla="*/ 2541851 w 3352845"/>
              <a:gd name="connsiteY11" fmla="*/ 1801717 h 2033176"/>
              <a:gd name="connsiteX12" fmla="*/ 2645925 w 3352845"/>
              <a:gd name="connsiteY12" fmla="*/ 1900590 h 2033176"/>
              <a:gd name="connsiteX13" fmla="*/ 2846189 w 3352845"/>
              <a:gd name="connsiteY13" fmla="*/ 1689793 h 2033176"/>
              <a:gd name="connsiteX14" fmla="*/ 2626739 w 3352845"/>
              <a:gd name="connsiteY14" fmla="*/ 1481308 h 2033176"/>
              <a:gd name="connsiteX15" fmla="*/ 2551183 w 3352845"/>
              <a:gd name="connsiteY15" fmla="*/ 1555003 h 2033176"/>
              <a:gd name="connsiteX16" fmla="*/ 2384858 w 3352845"/>
              <a:gd name="connsiteY16" fmla="*/ 1409297 h 2033176"/>
              <a:gd name="connsiteX17" fmla="*/ 2898483 w 3352845"/>
              <a:gd name="connsiteY17" fmla="*/ 1105 h 2033176"/>
              <a:gd name="connsiteX18" fmla="*/ 2918668 w 3352845"/>
              <a:gd name="connsiteY18" fmla="*/ 1494 h 2033176"/>
              <a:gd name="connsiteX19" fmla="*/ 3007479 w 3352845"/>
              <a:gd name="connsiteY19" fmla="*/ 91464 h 2033176"/>
              <a:gd name="connsiteX20" fmla="*/ 3227326 w 3352845"/>
              <a:gd name="connsiteY20" fmla="*/ 304791 h 2033176"/>
              <a:gd name="connsiteX21" fmla="*/ 3320522 w 3352845"/>
              <a:gd name="connsiteY21" fmla="*/ 184708 h 2033176"/>
              <a:gd name="connsiteX22" fmla="*/ 3352845 w 3352845"/>
              <a:gd name="connsiteY22" fmla="*/ 2032694 h 2033176"/>
              <a:gd name="connsiteX23" fmla="*/ 0 w 3352845"/>
              <a:gd name="connsiteY23" fmla="*/ 2033176 h 2033176"/>
              <a:gd name="connsiteX24" fmla="*/ 432313 w 3352845"/>
              <a:gd name="connsiteY24" fmla="*/ 1554496 h 2033176"/>
              <a:gd name="connsiteX25" fmla="*/ 895272 w 3352845"/>
              <a:gd name="connsiteY25" fmla="*/ 1114559 h 2033176"/>
              <a:gd name="connsiteX26" fmla="*/ 1057742 w 3352845"/>
              <a:gd name="connsiteY26" fmla="*/ 1312454 h 2033176"/>
              <a:gd name="connsiteX27" fmla="*/ 1262152 w 3352845"/>
              <a:gd name="connsiteY27" fmla="*/ 1141220 h 2033176"/>
              <a:gd name="connsiteX28" fmla="*/ 1281091 w 3352845"/>
              <a:gd name="connsiteY28" fmla="*/ 1190298 h 2033176"/>
              <a:gd name="connsiteX29" fmla="*/ 1502111 w 3352845"/>
              <a:gd name="connsiteY29" fmla="*/ 952276 h 2033176"/>
              <a:gd name="connsiteX30" fmla="*/ 1510807 w 3352845"/>
              <a:gd name="connsiteY30" fmla="*/ 857404 h 2033176"/>
              <a:gd name="connsiteX31" fmla="*/ 1703103 w 3352845"/>
              <a:gd name="connsiteY31" fmla="*/ 650960 h 2033176"/>
              <a:gd name="connsiteX32" fmla="*/ 1756059 w 3352845"/>
              <a:gd name="connsiteY32" fmla="*/ 659140 h 2033176"/>
              <a:gd name="connsiteX33" fmla="*/ 1792035 w 3352845"/>
              <a:gd name="connsiteY33" fmla="*/ 614418 h 2033176"/>
              <a:gd name="connsiteX34" fmla="*/ 1874580 w 3352845"/>
              <a:gd name="connsiteY34" fmla="*/ 695711 h 2033176"/>
              <a:gd name="connsiteX35" fmla="*/ 1991105 w 3352845"/>
              <a:gd name="connsiteY35" fmla="*/ 794351 h 2033176"/>
              <a:gd name="connsiteX36" fmla="*/ 2365565 w 3352845"/>
              <a:gd name="connsiteY36" fmla="*/ 430368 h 2033176"/>
              <a:gd name="connsiteX37" fmla="*/ 2325043 w 3352845"/>
              <a:gd name="connsiteY37" fmla="*/ 384886 h 2033176"/>
              <a:gd name="connsiteX38" fmla="*/ 2448981 w 3352845"/>
              <a:gd name="connsiteY38" fmla="*/ 260875 h 2033176"/>
              <a:gd name="connsiteX39" fmla="*/ 2580309 w 3352845"/>
              <a:gd name="connsiteY39" fmla="*/ 147424 h 2033176"/>
              <a:gd name="connsiteX40" fmla="*/ 2701625 w 3352845"/>
              <a:gd name="connsiteY40" fmla="*/ 151084 h 2033176"/>
              <a:gd name="connsiteX41" fmla="*/ 2840870 w 3352845"/>
              <a:gd name="connsiteY41" fmla="*/ 38607 h 2033176"/>
              <a:gd name="connsiteX42" fmla="*/ 2898483 w 3352845"/>
              <a:gd name="connsiteY42" fmla="*/ 1105 h 203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352845" h="2033176">
                <a:moveTo>
                  <a:pt x="2373174" y="1953655"/>
                </a:moveTo>
                <a:lnTo>
                  <a:pt x="2377833" y="1958906"/>
                </a:lnTo>
                <a:lnTo>
                  <a:pt x="2384292" y="1953655"/>
                </a:lnTo>
                <a:lnTo>
                  <a:pt x="2373174" y="1953655"/>
                </a:lnTo>
                <a:close/>
                <a:moveTo>
                  <a:pt x="2384858" y="1409297"/>
                </a:moveTo>
                <a:cubicBezTo>
                  <a:pt x="2320131" y="1468620"/>
                  <a:pt x="2266488" y="1500230"/>
                  <a:pt x="2201761" y="1559552"/>
                </a:cubicBezTo>
                <a:lnTo>
                  <a:pt x="2130865" y="1493307"/>
                </a:lnTo>
                <a:lnTo>
                  <a:pt x="1930600" y="1704105"/>
                </a:lnTo>
                <a:lnTo>
                  <a:pt x="2150049" y="1912589"/>
                </a:lnTo>
                <a:lnTo>
                  <a:pt x="2240453" y="1811015"/>
                </a:lnTo>
                <a:lnTo>
                  <a:pt x="2387970" y="1942749"/>
                </a:lnTo>
                <a:lnTo>
                  <a:pt x="2541851" y="1801717"/>
                </a:lnTo>
                <a:lnTo>
                  <a:pt x="2645925" y="1900590"/>
                </a:lnTo>
                <a:lnTo>
                  <a:pt x="2846189" y="1689793"/>
                </a:lnTo>
                <a:lnTo>
                  <a:pt x="2626739" y="1481308"/>
                </a:lnTo>
                <a:lnTo>
                  <a:pt x="2551183" y="1555003"/>
                </a:lnTo>
                <a:cubicBezTo>
                  <a:pt x="2493893" y="1499045"/>
                  <a:pt x="2442147" y="1465256"/>
                  <a:pt x="2384858" y="1409297"/>
                </a:cubicBezTo>
                <a:close/>
                <a:moveTo>
                  <a:pt x="2898483" y="1105"/>
                </a:moveTo>
                <a:cubicBezTo>
                  <a:pt x="2905434" y="-400"/>
                  <a:pt x="2912263" y="-458"/>
                  <a:pt x="2918668" y="1494"/>
                </a:cubicBezTo>
                <a:cubicBezTo>
                  <a:pt x="2927208" y="4096"/>
                  <a:pt x="2956036" y="40914"/>
                  <a:pt x="3007479" y="91464"/>
                </a:cubicBezTo>
                <a:cubicBezTo>
                  <a:pt x="3058923" y="142014"/>
                  <a:pt x="3146076" y="233682"/>
                  <a:pt x="3227326" y="304791"/>
                </a:cubicBezTo>
                <a:cubicBezTo>
                  <a:pt x="3371926" y="195000"/>
                  <a:pt x="3288049" y="193857"/>
                  <a:pt x="3320522" y="184708"/>
                </a:cubicBezTo>
                <a:cubicBezTo>
                  <a:pt x="3323474" y="777149"/>
                  <a:pt x="3349894" y="1440253"/>
                  <a:pt x="3352845" y="2032694"/>
                </a:cubicBezTo>
                <a:lnTo>
                  <a:pt x="0" y="2033176"/>
                </a:lnTo>
                <a:cubicBezTo>
                  <a:pt x="130276" y="1872896"/>
                  <a:pt x="321669" y="1669590"/>
                  <a:pt x="432313" y="1554496"/>
                </a:cubicBezTo>
                <a:cubicBezTo>
                  <a:pt x="578906" y="1443978"/>
                  <a:pt x="791971" y="1205680"/>
                  <a:pt x="895272" y="1114559"/>
                </a:cubicBezTo>
                <a:cubicBezTo>
                  <a:pt x="971874" y="1196973"/>
                  <a:pt x="986979" y="1240465"/>
                  <a:pt x="1057742" y="1312454"/>
                </a:cubicBezTo>
                <a:cubicBezTo>
                  <a:pt x="1115157" y="1274313"/>
                  <a:pt x="1224927" y="1161579"/>
                  <a:pt x="1262152" y="1141220"/>
                </a:cubicBezTo>
                <a:cubicBezTo>
                  <a:pt x="1299377" y="1120861"/>
                  <a:pt x="1230817" y="1235340"/>
                  <a:pt x="1281091" y="1190298"/>
                </a:cubicBezTo>
                <a:cubicBezTo>
                  <a:pt x="1331920" y="1158462"/>
                  <a:pt x="1475089" y="999821"/>
                  <a:pt x="1502111" y="952276"/>
                </a:cubicBezTo>
                <a:cubicBezTo>
                  <a:pt x="1517150" y="941226"/>
                  <a:pt x="1552912" y="926844"/>
                  <a:pt x="1510807" y="857404"/>
                </a:cubicBezTo>
                <a:cubicBezTo>
                  <a:pt x="1547884" y="787964"/>
                  <a:pt x="1675453" y="697879"/>
                  <a:pt x="1703103" y="650960"/>
                </a:cubicBezTo>
                <a:cubicBezTo>
                  <a:pt x="1730753" y="630316"/>
                  <a:pt x="1741237" y="665230"/>
                  <a:pt x="1756059" y="659140"/>
                </a:cubicBezTo>
                <a:cubicBezTo>
                  <a:pt x="1770881" y="653050"/>
                  <a:pt x="1772281" y="608323"/>
                  <a:pt x="1792035" y="614418"/>
                </a:cubicBezTo>
                <a:cubicBezTo>
                  <a:pt x="1811789" y="620513"/>
                  <a:pt x="1841402" y="665722"/>
                  <a:pt x="1874580" y="695711"/>
                </a:cubicBezTo>
                <a:cubicBezTo>
                  <a:pt x="1907758" y="725700"/>
                  <a:pt x="1927023" y="828525"/>
                  <a:pt x="1991105" y="794351"/>
                </a:cubicBezTo>
                <a:cubicBezTo>
                  <a:pt x="2055187" y="760177"/>
                  <a:pt x="2282300" y="477510"/>
                  <a:pt x="2365565" y="430368"/>
                </a:cubicBezTo>
                <a:cubicBezTo>
                  <a:pt x="2366001" y="359109"/>
                  <a:pt x="2311140" y="413135"/>
                  <a:pt x="2325043" y="384886"/>
                </a:cubicBezTo>
                <a:cubicBezTo>
                  <a:pt x="2338946" y="356637"/>
                  <a:pt x="2406437" y="300452"/>
                  <a:pt x="2448981" y="260875"/>
                </a:cubicBezTo>
                <a:cubicBezTo>
                  <a:pt x="2491525" y="221298"/>
                  <a:pt x="2535581" y="159623"/>
                  <a:pt x="2580309" y="147424"/>
                </a:cubicBezTo>
                <a:cubicBezTo>
                  <a:pt x="2624425" y="-8723"/>
                  <a:pt x="2651318" y="121870"/>
                  <a:pt x="2701625" y="151084"/>
                </a:cubicBezTo>
                <a:cubicBezTo>
                  <a:pt x="2748191" y="112047"/>
                  <a:pt x="2814524" y="66055"/>
                  <a:pt x="2840870" y="38607"/>
                </a:cubicBezTo>
                <a:cubicBezTo>
                  <a:pt x="2855690" y="23168"/>
                  <a:pt x="2877631" y="5621"/>
                  <a:pt x="2898483" y="1105"/>
                </a:cubicBezTo>
                <a:close/>
              </a:path>
            </a:pathLst>
          </a:custGeom>
          <a:solidFill>
            <a:srgbClr val="00B0F0">
              <a:alpha val="40000"/>
            </a:srgbClr>
          </a:solidFill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 dirty="0"/>
          </a:p>
        </p:txBody>
      </p:sp>
      <p:sp>
        <p:nvSpPr>
          <p:cNvPr id="64" name="フリーフォーム 63"/>
          <p:cNvSpPr/>
          <p:nvPr/>
        </p:nvSpPr>
        <p:spPr>
          <a:xfrm>
            <a:off x="8603564" y="2314099"/>
            <a:ext cx="3078161" cy="2703541"/>
          </a:xfrm>
          <a:custGeom>
            <a:avLst/>
            <a:gdLst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229317 w 3078683"/>
              <a:gd name="connsiteY3" fmla="*/ 2566078 h 2810276"/>
              <a:gd name="connsiteX4" fmla="*/ 1229317 w 3078683"/>
              <a:gd name="connsiteY4" fmla="*/ 2730331 h 2810276"/>
              <a:gd name="connsiteX5" fmla="*/ 1489368 w 3078683"/>
              <a:gd name="connsiteY5" fmla="*/ 2730331 h 2810276"/>
              <a:gd name="connsiteX6" fmla="*/ 1489368 w 3078683"/>
              <a:gd name="connsiteY6" fmla="*/ 2566078 h 2810276"/>
              <a:gd name="connsiteX7" fmla="*/ 228603 w 3078683"/>
              <a:gd name="connsiteY7" fmla="*/ 2566078 h 2810276"/>
              <a:gd name="connsiteX8" fmla="*/ 228603 w 3078683"/>
              <a:gd name="connsiteY8" fmla="*/ 2634782 h 2810276"/>
              <a:gd name="connsiteX9" fmla="*/ 113787 w 3078683"/>
              <a:gd name="connsiteY9" fmla="*/ 2634782 h 2810276"/>
              <a:gd name="connsiteX10" fmla="*/ 113787 w 3078683"/>
              <a:gd name="connsiteY10" fmla="*/ 2717396 h 2810276"/>
              <a:gd name="connsiteX11" fmla="*/ 228603 w 3078683"/>
              <a:gd name="connsiteY11" fmla="*/ 2717396 h 2810276"/>
              <a:gd name="connsiteX12" fmla="*/ 228603 w 3078683"/>
              <a:gd name="connsiteY12" fmla="*/ 2730331 h 2810276"/>
              <a:gd name="connsiteX13" fmla="*/ 488654 w 3078683"/>
              <a:gd name="connsiteY13" fmla="*/ 2730331 h 2810276"/>
              <a:gd name="connsiteX14" fmla="*/ 488654 w 3078683"/>
              <a:gd name="connsiteY14" fmla="*/ 2566078 h 2810276"/>
              <a:gd name="connsiteX15" fmla="*/ 2257612 w 3078683"/>
              <a:gd name="connsiteY15" fmla="*/ 2555656 h 2810276"/>
              <a:gd name="connsiteX16" fmla="*/ 2257612 w 3078683"/>
              <a:gd name="connsiteY16" fmla="*/ 2719909 h 2810276"/>
              <a:gd name="connsiteX17" fmla="*/ 2517663 w 3078683"/>
              <a:gd name="connsiteY17" fmla="*/ 2719909 h 2810276"/>
              <a:gd name="connsiteX18" fmla="*/ 2517663 w 3078683"/>
              <a:gd name="connsiteY18" fmla="*/ 2555656 h 2810276"/>
              <a:gd name="connsiteX19" fmla="*/ 3075130 w 3078683"/>
              <a:gd name="connsiteY19" fmla="*/ 0 h 2810276"/>
              <a:gd name="connsiteX20" fmla="*/ 3067924 w 3078683"/>
              <a:gd name="connsiteY20" fmla="*/ 2795932 h 2810276"/>
              <a:gd name="connsiteX21" fmla="*/ 16604 w 3078683"/>
              <a:gd name="connsiteY21" fmla="*/ 2810276 h 2810276"/>
              <a:gd name="connsiteX22" fmla="*/ 0 w 3078683"/>
              <a:gd name="connsiteY22" fmla="*/ 1314944 h 2810276"/>
              <a:gd name="connsiteX23" fmla="*/ 186575 w 3078683"/>
              <a:gd name="connsiteY23" fmla="*/ 1116355 h 2810276"/>
              <a:gd name="connsiteX24" fmla="*/ 424361 w 3078683"/>
              <a:gd name="connsiteY24" fmla="*/ 1351114 h 2810276"/>
              <a:gd name="connsiteX25" fmla="*/ 841172 w 3078683"/>
              <a:gd name="connsiteY25" fmla="*/ 965259 h 2810276"/>
              <a:gd name="connsiteX26" fmla="*/ 825031 w 3078683"/>
              <a:gd name="connsiteY26" fmla="*/ 906734 h 2810276"/>
              <a:gd name="connsiteX27" fmla="*/ 1440775 w 3078683"/>
              <a:gd name="connsiteY27" fmla="*/ 925441 h 2810276"/>
              <a:gd name="connsiteX28" fmla="*/ 1440773 w 3078683"/>
              <a:gd name="connsiteY28" fmla="*/ 216372 h 2810276"/>
              <a:gd name="connsiteX29" fmla="*/ 1456037 w 3078683"/>
              <a:gd name="connsiteY29" fmla="*/ 218244 h 2810276"/>
              <a:gd name="connsiteX30" fmla="*/ 2892832 w 3078683"/>
              <a:gd name="connsiteY30" fmla="*/ 217724 h 2810276"/>
              <a:gd name="connsiteX31" fmla="*/ 2900640 w 3078683"/>
              <a:gd name="connsiteY31" fmla="*/ 17407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257612 w 3078683"/>
              <a:gd name="connsiteY18" fmla="*/ 2555656 h 2810276"/>
              <a:gd name="connsiteX19" fmla="*/ 2176031 w 3078683"/>
              <a:gd name="connsiteY19" fmla="*/ 2762903 h 2810276"/>
              <a:gd name="connsiteX20" fmla="*/ 2517663 w 3078683"/>
              <a:gd name="connsiteY20" fmla="*/ 2719909 h 2810276"/>
              <a:gd name="connsiteX21" fmla="*/ 2517663 w 3078683"/>
              <a:gd name="connsiteY21" fmla="*/ 2555656 h 2810276"/>
              <a:gd name="connsiteX22" fmla="*/ 2257612 w 3078683"/>
              <a:gd name="connsiteY22" fmla="*/ 2555656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208663 w 3078683"/>
              <a:gd name="connsiteY18" fmla="*/ 2555656 h 2810276"/>
              <a:gd name="connsiteX19" fmla="*/ 2176031 w 3078683"/>
              <a:gd name="connsiteY19" fmla="*/ 2762903 h 2810276"/>
              <a:gd name="connsiteX20" fmla="*/ 2517663 w 3078683"/>
              <a:gd name="connsiteY20" fmla="*/ 2719909 h 2810276"/>
              <a:gd name="connsiteX21" fmla="*/ 2517663 w 3078683"/>
              <a:gd name="connsiteY21" fmla="*/ 2555656 h 2810276"/>
              <a:gd name="connsiteX22" fmla="*/ 2208663 w 3078683"/>
              <a:gd name="connsiteY22" fmla="*/ 2555656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208663 w 3078683"/>
              <a:gd name="connsiteY18" fmla="*/ 2555656 h 2810276"/>
              <a:gd name="connsiteX19" fmla="*/ 2176031 w 3078683"/>
              <a:gd name="connsiteY19" fmla="*/ 2762903 h 2810276"/>
              <a:gd name="connsiteX20" fmla="*/ 2517663 w 3078683"/>
              <a:gd name="connsiteY20" fmla="*/ 2762903 h 2810276"/>
              <a:gd name="connsiteX21" fmla="*/ 2517663 w 3078683"/>
              <a:gd name="connsiteY21" fmla="*/ 2555656 h 2810276"/>
              <a:gd name="connsiteX22" fmla="*/ 2208663 w 3078683"/>
              <a:gd name="connsiteY22" fmla="*/ 2555656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208663 w 3078683"/>
              <a:gd name="connsiteY18" fmla="*/ 2555656 h 2810276"/>
              <a:gd name="connsiteX19" fmla="*/ 2200506 w 3078683"/>
              <a:gd name="connsiteY19" fmla="*/ 2745705 h 2810276"/>
              <a:gd name="connsiteX20" fmla="*/ 2517663 w 3078683"/>
              <a:gd name="connsiteY20" fmla="*/ 2762903 h 2810276"/>
              <a:gd name="connsiteX21" fmla="*/ 2517663 w 3078683"/>
              <a:gd name="connsiteY21" fmla="*/ 2555656 h 2810276"/>
              <a:gd name="connsiteX22" fmla="*/ 2208663 w 3078683"/>
              <a:gd name="connsiteY22" fmla="*/ 2555656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208663 w 3078683"/>
              <a:gd name="connsiteY18" fmla="*/ 2555656 h 2810276"/>
              <a:gd name="connsiteX19" fmla="*/ 2200506 w 3078683"/>
              <a:gd name="connsiteY19" fmla="*/ 2745705 h 2810276"/>
              <a:gd name="connsiteX20" fmla="*/ 2517663 w 3078683"/>
              <a:gd name="connsiteY20" fmla="*/ 2762903 h 2810276"/>
              <a:gd name="connsiteX21" fmla="*/ 2501347 w 3078683"/>
              <a:gd name="connsiteY21" fmla="*/ 2564254 h 2810276"/>
              <a:gd name="connsiteX22" fmla="*/ 2208663 w 3078683"/>
              <a:gd name="connsiteY22" fmla="*/ 2555656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208663 w 3078683"/>
              <a:gd name="connsiteY18" fmla="*/ 2555656 h 2810276"/>
              <a:gd name="connsiteX19" fmla="*/ 2200506 w 3078683"/>
              <a:gd name="connsiteY19" fmla="*/ 2745705 h 2810276"/>
              <a:gd name="connsiteX20" fmla="*/ 2460557 w 3078683"/>
              <a:gd name="connsiteY20" fmla="*/ 2745705 h 2810276"/>
              <a:gd name="connsiteX21" fmla="*/ 2501347 w 3078683"/>
              <a:gd name="connsiteY21" fmla="*/ 2564254 h 2810276"/>
              <a:gd name="connsiteX22" fmla="*/ 2208663 w 3078683"/>
              <a:gd name="connsiteY22" fmla="*/ 2555656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192346 w 3078683"/>
              <a:gd name="connsiteY18" fmla="*/ 2590052 h 2810276"/>
              <a:gd name="connsiteX19" fmla="*/ 2200506 w 3078683"/>
              <a:gd name="connsiteY19" fmla="*/ 2745705 h 2810276"/>
              <a:gd name="connsiteX20" fmla="*/ 2460557 w 3078683"/>
              <a:gd name="connsiteY20" fmla="*/ 2745705 h 2810276"/>
              <a:gd name="connsiteX21" fmla="*/ 2501347 w 3078683"/>
              <a:gd name="connsiteY21" fmla="*/ 2564254 h 2810276"/>
              <a:gd name="connsiteX22" fmla="*/ 2192346 w 3078683"/>
              <a:gd name="connsiteY22" fmla="*/ 2590052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192346 w 3078683"/>
              <a:gd name="connsiteY18" fmla="*/ 2590052 h 2810276"/>
              <a:gd name="connsiteX19" fmla="*/ 2200506 w 3078683"/>
              <a:gd name="connsiteY19" fmla="*/ 2745705 h 2810276"/>
              <a:gd name="connsiteX20" fmla="*/ 2460557 w 3078683"/>
              <a:gd name="connsiteY20" fmla="*/ 2745705 h 2810276"/>
              <a:gd name="connsiteX21" fmla="*/ 2468495 w 3078683"/>
              <a:gd name="connsiteY21" fmla="*/ 2564253 h 2810276"/>
              <a:gd name="connsiteX22" fmla="*/ 2192346 w 3078683"/>
              <a:gd name="connsiteY22" fmla="*/ 2590052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186575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192346 w 3078683"/>
              <a:gd name="connsiteY18" fmla="*/ 2590052 h 2810276"/>
              <a:gd name="connsiteX19" fmla="*/ 2200506 w 3078683"/>
              <a:gd name="connsiteY19" fmla="*/ 2745705 h 2810276"/>
              <a:gd name="connsiteX20" fmla="*/ 2460557 w 3078683"/>
              <a:gd name="connsiteY20" fmla="*/ 2745705 h 2810276"/>
              <a:gd name="connsiteX21" fmla="*/ 2468495 w 3078683"/>
              <a:gd name="connsiteY21" fmla="*/ 2564253 h 2810276"/>
              <a:gd name="connsiteX22" fmla="*/ 2192346 w 3078683"/>
              <a:gd name="connsiteY22" fmla="*/ 2590052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14944 h 2810276"/>
              <a:gd name="connsiteX27" fmla="*/ 218330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192346 w 3078683"/>
              <a:gd name="connsiteY18" fmla="*/ 2590052 h 2810276"/>
              <a:gd name="connsiteX19" fmla="*/ 2200506 w 3078683"/>
              <a:gd name="connsiteY19" fmla="*/ 2745705 h 2810276"/>
              <a:gd name="connsiteX20" fmla="*/ 2460557 w 3078683"/>
              <a:gd name="connsiteY20" fmla="*/ 2745705 h 2810276"/>
              <a:gd name="connsiteX21" fmla="*/ 2468495 w 3078683"/>
              <a:gd name="connsiteY21" fmla="*/ 2564253 h 2810276"/>
              <a:gd name="connsiteX22" fmla="*/ 2192346 w 3078683"/>
              <a:gd name="connsiteY22" fmla="*/ 2590052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54548 h 2810276"/>
              <a:gd name="connsiteX27" fmla="*/ 218330 w 3078683"/>
              <a:gd name="connsiteY27" fmla="*/ 1116355 h 2810276"/>
              <a:gd name="connsiteX28" fmla="*/ 424361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  <a:gd name="connsiteX0" fmla="*/ 1522051 w 3078683"/>
              <a:gd name="connsiteY0" fmla="*/ 2569810 h 2810276"/>
              <a:gd name="connsiteX1" fmla="*/ 1514318 w 3078683"/>
              <a:gd name="connsiteY1" fmla="*/ 2574289 h 2810276"/>
              <a:gd name="connsiteX2" fmla="*/ 1522051 w 3078683"/>
              <a:gd name="connsiteY2" fmla="*/ 2574289 h 2810276"/>
              <a:gd name="connsiteX3" fmla="*/ 1522051 w 3078683"/>
              <a:gd name="connsiteY3" fmla="*/ 2569810 h 2810276"/>
              <a:gd name="connsiteX4" fmla="*/ 1229317 w 3078683"/>
              <a:gd name="connsiteY4" fmla="*/ 2566078 h 2810276"/>
              <a:gd name="connsiteX5" fmla="*/ 1229317 w 3078683"/>
              <a:gd name="connsiteY5" fmla="*/ 2730331 h 2810276"/>
              <a:gd name="connsiteX6" fmla="*/ 1489368 w 3078683"/>
              <a:gd name="connsiteY6" fmla="*/ 2730331 h 2810276"/>
              <a:gd name="connsiteX7" fmla="*/ 1489368 w 3078683"/>
              <a:gd name="connsiteY7" fmla="*/ 2566078 h 2810276"/>
              <a:gd name="connsiteX8" fmla="*/ 1229317 w 3078683"/>
              <a:gd name="connsiteY8" fmla="*/ 2566078 h 2810276"/>
              <a:gd name="connsiteX9" fmla="*/ 228603 w 3078683"/>
              <a:gd name="connsiteY9" fmla="*/ 2566078 h 2810276"/>
              <a:gd name="connsiteX10" fmla="*/ 228603 w 3078683"/>
              <a:gd name="connsiteY10" fmla="*/ 2634782 h 2810276"/>
              <a:gd name="connsiteX11" fmla="*/ 113787 w 3078683"/>
              <a:gd name="connsiteY11" fmla="*/ 2634782 h 2810276"/>
              <a:gd name="connsiteX12" fmla="*/ 113787 w 3078683"/>
              <a:gd name="connsiteY12" fmla="*/ 2717396 h 2810276"/>
              <a:gd name="connsiteX13" fmla="*/ 228603 w 3078683"/>
              <a:gd name="connsiteY13" fmla="*/ 2717396 h 2810276"/>
              <a:gd name="connsiteX14" fmla="*/ 228603 w 3078683"/>
              <a:gd name="connsiteY14" fmla="*/ 2730331 h 2810276"/>
              <a:gd name="connsiteX15" fmla="*/ 488654 w 3078683"/>
              <a:gd name="connsiteY15" fmla="*/ 2730331 h 2810276"/>
              <a:gd name="connsiteX16" fmla="*/ 488654 w 3078683"/>
              <a:gd name="connsiteY16" fmla="*/ 2566078 h 2810276"/>
              <a:gd name="connsiteX17" fmla="*/ 228603 w 3078683"/>
              <a:gd name="connsiteY17" fmla="*/ 2566078 h 2810276"/>
              <a:gd name="connsiteX18" fmla="*/ 2192346 w 3078683"/>
              <a:gd name="connsiteY18" fmla="*/ 2590052 h 2810276"/>
              <a:gd name="connsiteX19" fmla="*/ 2200506 w 3078683"/>
              <a:gd name="connsiteY19" fmla="*/ 2745705 h 2810276"/>
              <a:gd name="connsiteX20" fmla="*/ 2460557 w 3078683"/>
              <a:gd name="connsiteY20" fmla="*/ 2745705 h 2810276"/>
              <a:gd name="connsiteX21" fmla="*/ 2468495 w 3078683"/>
              <a:gd name="connsiteY21" fmla="*/ 2564253 h 2810276"/>
              <a:gd name="connsiteX22" fmla="*/ 2192346 w 3078683"/>
              <a:gd name="connsiteY22" fmla="*/ 2590052 h 2810276"/>
              <a:gd name="connsiteX23" fmla="*/ 3075130 w 3078683"/>
              <a:gd name="connsiteY23" fmla="*/ 0 h 2810276"/>
              <a:gd name="connsiteX24" fmla="*/ 3067924 w 3078683"/>
              <a:gd name="connsiteY24" fmla="*/ 2795932 h 2810276"/>
              <a:gd name="connsiteX25" fmla="*/ 16604 w 3078683"/>
              <a:gd name="connsiteY25" fmla="*/ 2810276 h 2810276"/>
              <a:gd name="connsiteX26" fmla="*/ 0 w 3078683"/>
              <a:gd name="connsiteY26" fmla="*/ 1354548 h 2810276"/>
              <a:gd name="connsiteX27" fmla="*/ 218330 w 3078683"/>
              <a:gd name="connsiteY27" fmla="*/ 1116355 h 2810276"/>
              <a:gd name="connsiteX28" fmla="*/ 430712 w 3078683"/>
              <a:gd name="connsiteY28" fmla="*/ 1351114 h 2810276"/>
              <a:gd name="connsiteX29" fmla="*/ 841172 w 3078683"/>
              <a:gd name="connsiteY29" fmla="*/ 965259 h 2810276"/>
              <a:gd name="connsiteX30" fmla="*/ 825031 w 3078683"/>
              <a:gd name="connsiteY30" fmla="*/ 906734 h 2810276"/>
              <a:gd name="connsiteX31" fmla="*/ 1440775 w 3078683"/>
              <a:gd name="connsiteY31" fmla="*/ 925441 h 2810276"/>
              <a:gd name="connsiteX32" fmla="*/ 1440773 w 3078683"/>
              <a:gd name="connsiteY32" fmla="*/ 216372 h 2810276"/>
              <a:gd name="connsiteX33" fmla="*/ 1456037 w 3078683"/>
              <a:gd name="connsiteY33" fmla="*/ 218244 h 2810276"/>
              <a:gd name="connsiteX34" fmla="*/ 2892832 w 3078683"/>
              <a:gd name="connsiteY34" fmla="*/ 217724 h 2810276"/>
              <a:gd name="connsiteX35" fmla="*/ 2900640 w 3078683"/>
              <a:gd name="connsiteY35" fmla="*/ 17407 h 2810276"/>
              <a:gd name="connsiteX36" fmla="*/ 3075130 w 3078683"/>
              <a:gd name="connsiteY36" fmla="*/ 0 h 281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78683" h="2810276">
                <a:moveTo>
                  <a:pt x="1522051" y="2569810"/>
                </a:moveTo>
                <a:lnTo>
                  <a:pt x="1514318" y="2574289"/>
                </a:lnTo>
                <a:lnTo>
                  <a:pt x="1522051" y="2574289"/>
                </a:lnTo>
                <a:lnTo>
                  <a:pt x="1522051" y="2569810"/>
                </a:lnTo>
                <a:close/>
                <a:moveTo>
                  <a:pt x="1229317" y="2566078"/>
                </a:moveTo>
                <a:lnTo>
                  <a:pt x="1229317" y="2730331"/>
                </a:lnTo>
                <a:lnTo>
                  <a:pt x="1489368" y="2730331"/>
                </a:lnTo>
                <a:lnTo>
                  <a:pt x="1489368" y="2566078"/>
                </a:lnTo>
                <a:lnTo>
                  <a:pt x="1229317" y="2566078"/>
                </a:lnTo>
                <a:close/>
                <a:moveTo>
                  <a:pt x="228603" y="2566078"/>
                </a:moveTo>
                <a:lnTo>
                  <a:pt x="228603" y="2634782"/>
                </a:lnTo>
                <a:lnTo>
                  <a:pt x="113787" y="2634782"/>
                </a:lnTo>
                <a:lnTo>
                  <a:pt x="113787" y="2717396"/>
                </a:lnTo>
                <a:lnTo>
                  <a:pt x="228603" y="2717396"/>
                </a:lnTo>
                <a:lnTo>
                  <a:pt x="228603" y="2730331"/>
                </a:lnTo>
                <a:lnTo>
                  <a:pt x="488654" y="2730331"/>
                </a:lnTo>
                <a:lnTo>
                  <a:pt x="488654" y="2566078"/>
                </a:lnTo>
                <a:lnTo>
                  <a:pt x="228603" y="2566078"/>
                </a:lnTo>
                <a:close/>
                <a:moveTo>
                  <a:pt x="2192346" y="2590052"/>
                </a:moveTo>
                <a:lnTo>
                  <a:pt x="2200506" y="2745705"/>
                </a:lnTo>
                <a:lnTo>
                  <a:pt x="2460557" y="2745705"/>
                </a:lnTo>
                <a:lnTo>
                  <a:pt x="2468495" y="2564253"/>
                </a:lnTo>
                <a:lnTo>
                  <a:pt x="2192346" y="2590052"/>
                </a:lnTo>
                <a:close/>
                <a:moveTo>
                  <a:pt x="3075130" y="0"/>
                </a:moveTo>
                <a:cubicBezTo>
                  <a:pt x="3087718" y="455299"/>
                  <a:pt x="3062383" y="2302952"/>
                  <a:pt x="3067924" y="2795932"/>
                </a:cubicBezTo>
                <a:lnTo>
                  <a:pt x="16604" y="2810276"/>
                </a:lnTo>
                <a:cubicBezTo>
                  <a:pt x="14207" y="2564002"/>
                  <a:pt x="15225" y="1538601"/>
                  <a:pt x="0" y="1354548"/>
                </a:cubicBezTo>
                <a:cubicBezTo>
                  <a:pt x="100711" y="1254507"/>
                  <a:pt x="96150" y="1240216"/>
                  <a:pt x="218330" y="1116355"/>
                </a:cubicBezTo>
                <a:cubicBezTo>
                  <a:pt x="313957" y="1229697"/>
                  <a:pt x="299252" y="1219109"/>
                  <a:pt x="430712" y="1351114"/>
                </a:cubicBezTo>
                <a:cubicBezTo>
                  <a:pt x="551259" y="1270214"/>
                  <a:pt x="758509" y="1041286"/>
                  <a:pt x="841172" y="965259"/>
                </a:cubicBezTo>
                <a:cubicBezTo>
                  <a:pt x="841188" y="924451"/>
                  <a:pt x="825015" y="947542"/>
                  <a:pt x="825031" y="906734"/>
                </a:cubicBezTo>
                <a:lnTo>
                  <a:pt x="1440775" y="925441"/>
                </a:lnTo>
                <a:cubicBezTo>
                  <a:pt x="1440774" y="710288"/>
                  <a:pt x="1440774" y="431525"/>
                  <a:pt x="1440773" y="216372"/>
                </a:cubicBezTo>
                <a:lnTo>
                  <a:pt x="1456037" y="218244"/>
                </a:lnTo>
                <a:lnTo>
                  <a:pt x="2892832" y="217724"/>
                </a:lnTo>
                <a:cubicBezTo>
                  <a:pt x="2892785" y="156252"/>
                  <a:pt x="2900687" y="78879"/>
                  <a:pt x="2900640" y="17407"/>
                </a:cubicBezTo>
                <a:lnTo>
                  <a:pt x="3075130" y="0"/>
                </a:lnTo>
                <a:close/>
              </a:path>
            </a:pathLst>
          </a:custGeom>
          <a:solidFill>
            <a:srgbClr val="660066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 dirty="0"/>
          </a:p>
        </p:txBody>
      </p:sp>
      <p:cxnSp>
        <p:nvCxnSpPr>
          <p:cNvPr id="65" name="直線コネクタ 64"/>
          <p:cNvCxnSpPr/>
          <p:nvPr/>
        </p:nvCxnSpPr>
        <p:spPr>
          <a:xfrm>
            <a:off x="447290" y="2671546"/>
            <a:ext cx="1" cy="3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580416" y="6363381"/>
            <a:ext cx="1" cy="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2371927" y="6363381"/>
            <a:ext cx="1" cy="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4029019" y="1684002"/>
            <a:ext cx="1767728" cy="406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点字ブロック</a:t>
            </a:r>
          </a:p>
        </p:txBody>
      </p:sp>
      <p:sp>
        <p:nvSpPr>
          <p:cNvPr id="69" name="正方形/長方形 1"/>
          <p:cNvSpPr/>
          <p:nvPr/>
        </p:nvSpPr>
        <p:spPr>
          <a:xfrm>
            <a:off x="11585582" y="2320334"/>
            <a:ext cx="106215" cy="2677428"/>
          </a:xfrm>
          <a:custGeom>
            <a:avLst/>
            <a:gdLst>
              <a:gd name="connsiteX0" fmla="*/ 0 w 113782"/>
              <a:gd name="connsiteY0" fmla="*/ 0 h 2708150"/>
              <a:gd name="connsiteX1" fmla="*/ 113782 w 113782"/>
              <a:gd name="connsiteY1" fmla="*/ 0 h 2708150"/>
              <a:gd name="connsiteX2" fmla="*/ 113782 w 113782"/>
              <a:gd name="connsiteY2" fmla="*/ 2708150 h 2708150"/>
              <a:gd name="connsiteX3" fmla="*/ 0 w 113782"/>
              <a:gd name="connsiteY3" fmla="*/ 2708150 h 2708150"/>
              <a:gd name="connsiteX4" fmla="*/ 0 w 113782"/>
              <a:gd name="connsiteY4" fmla="*/ 0 h 2708150"/>
              <a:gd name="connsiteX0" fmla="*/ 0 w 113782"/>
              <a:gd name="connsiteY0" fmla="*/ 0 h 2782912"/>
              <a:gd name="connsiteX1" fmla="*/ 113782 w 113782"/>
              <a:gd name="connsiteY1" fmla="*/ 0 h 2782912"/>
              <a:gd name="connsiteX2" fmla="*/ 113782 w 113782"/>
              <a:gd name="connsiteY2" fmla="*/ 2708150 h 2782912"/>
              <a:gd name="connsiteX3" fmla="*/ 0 w 113782"/>
              <a:gd name="connsiteY3" fmla="*/ 2782912 h 2782912"/>
              <a:gd name="connsiteX4" fmla="*/ 0 w 113782"/>
              <a:gd name="connsiteY4" fmla="*/ 0 h 2782912"/>
              <a:gd name="connsiteX0" fmla="*/ 0 w 113782"/>
              <a:gd name="connsiteY0" fmla="*/ 0 h 2782912"/>
              <a:gd name="connsiteX1" fmla="*/ 113782 w 113782"/>
              <a:gd name="connsiteY1" fmla="*/ 0 h 2782912"/>
              <a:gd name="connsiteX2" fmla="*/ 113782 w 113782"/>
              <a:gd name="connsiteY2" fmla="*/ 2771411 h 2782912"/>
              <a:gd name="connsiteX3" fmla="*/ 0 w 113782"/>
              <a:gd name="connsiteY3" fmla="*/ 2782912 h 2782912"/>
              <a:gd name="connsiteX4" fmla="*/ 0 w 113782"/>
              <a:gd name="connsiteY4" fmla="*/ 0 h 278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782" h="2782912">
                <a:moveTo>
                  <a:pt x="0" y="0"/>
                </a:moveTo>
                <a:lnTo>
                  <a:pt x="113782" y="0"/>
                </a:lnTo>
                <a:lnTo>
                  <a:pt x="113782" y="2771411"/>
                </a:lnTo>
                <a:lnTo>
                  <a:pt x="0" y="278291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79893" y="3843047"/>
            <a:ext cx="735364" cy="664772"/>
          </a:xfrm>
          <a:prstGeom prst="rect">
            <a:avLst/>
          </a:prstGeom>
          <a:solidFill>
            <a:srgbClr val="99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400" b="1" dirty="0"/>
              <a:t>面積　</a:t>
            </a:r>
            <a:r>
              <a:rPr lang="en-US" altLang="ja-JP" sz="1400" b="1" dirty="0"/>
              <a:t>350</a:t>
            </a:r>
            <a:r>
              <a:rPr lang="ja-JP" altLang="en-US" sz="1400" b="1" dirty="0"/>
              <a:t>㎡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1567590" y="2514796"/>
            <a:ext cx="142200" cy="1944877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r>
              <a:rPr lang="ja-JP" altLang="en-US" sz="700" b="1" dirty="0">
                <a:solidFill>
                  <a:schemeClr val="bg1"/>
                </a:solidFill>
              </a:rPr>
              <a:t>モバイルグリーンによる境界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504369" y="1726087"/>
            <a:ext cx="776673" cy="664772"/>
          </a:xfrm>
          <a:prstGeom prst="rect">
            <a:avLst/>
          </a:prstGeom>
          <a:solidFill>
            <a:srgbClr val="99FFCC">
              <a:alpha val="69804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400" b="1" dirty="0"/>
              <a:t>面積</a:t>
            </a:r>
            <a:endParaRPr lang="en-US" altLang="ja-JP" sz="1400" b="1" dirty="0"/>
          </a:p>
          <a:p>
            <a:pPr algn="ctr"/>
            <a:r>
              <a:rPr lang="en-US" altLang="ja-JP" sz="1400" b="1" dirty="0"/>
              <a:t>138</a:t>
            </a:r>
            <a:r>
              <a:rPr lang="ja-JP" altLang="en-US" sz="1400" b="1" dirty="0"/>
              <a:t>㎡</a:t>
            </a:r>
          </a:p>
        </p:txBody>
      </p:sp>
      <p:cxnSp>
        <p:nvCxnSpPr>
          <p:cNvPr id="73" name="直線矢印コネクタ 72"/>
          <p:cNvCxnSpPr>
            <a:stCxn id="64" idx="25"/>
          </p:cNvCxnSpPr>
          <p:nvPr/>
        </p:nvCxnSpPr>
        <p:spPr>
          <a:xfrm flipV="1">
            <a:off x="8620165" y="5007968"/>
            <a:ext cx="3004984" cy="967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10062041" y="5016221"/>
            <a:ext cx="756373" cy="5687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/>
              <a:t>30.2m</a:t>
            </a:r>
            <a:endParaRPr lang="ja-JP" altLang="en-US" sz="1100" dirty="0"/>
          </a:p>
        </p:txBody>
      </p:sp>
      <p:cxnSp>
        <p:nvCxnSpPr>
          <p:cNvPr id="75" name="直線矢印コネクタ 74"/>
          <p:cNvCxnSpPr>
            <a:endCxn id="64" idx="31"/>
          </p:cNvCxnSpPr>
          <p:nvPr/>
        </p:nvCxnSpPr>
        <p:spPr>
          <a:xfrm flipH="1">
            <a:off x="10044095" y="2499512"/>
            <a:ext cx="3196" cy="70488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6137376" y="4821950"/>
            <a:ext cx="764009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6202466" y="4515616"/>
            <a:ext cx="635173" cy="5687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7.2m</a:t>
            </a:r>
            <a:endParaRPr lang="ja-JP" altLang="en-US" sz="1100" dirty="0"/>
          </a:p>
        </p:txBody>
      </p:sp>
      <p:cxnSp>
        <p:nvCxnSpPr>
          <p:cNvPr id="78" name="直線矢印コネクタ 77"/>
          <p:cNvCxnSpPr/>
          <p:nvPr/>
        </p:nvCxnSpPr>
        <p:spPr>
          <a:xfrm>
            <a:off x="4917148" y="5039209"/>
            <a:ext cx="3416655" cy="844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6409193" y="5070743"/>
            <a:ext cx="877019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/>
              <a:t>35.3m</a:t>
            </a:r>
            <a:endParaRPr lang="ja-JP" altLang="en-US" sz="1100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1700419" y="5043737"/>
            <a:ext cx="3193056" cy="1294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3296946" y="5039209"/>
            <a:ext cx="854798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33.2m</a:t>
            </a:r>
            <a:endParaRPr lang="ja-JP" altLang="en-US" sz="1100" dirty="0"/>
          </a:p>
        </p:txBody>
      </p:sp>
      <p:cxnSp>
        <p:nvCxnSpPr>
          <p:cNvPr id="82" name="直線矢印コネクタ 81"/>
          <p:cNvCxnSpPr>
            <a:stCxn id="63" idx="20"/>
          </p:cNvCxnSpPr>
          <p:nvPr/>
        </p:nvCxnSpPr>
        <p:spPr>
          <a:xfrm>
            <a:off x="4815400" y="3399603"/>
            <a:ext cx="13199" cy="168660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4069273" y="4166724"/>
            <a:ext cx="841154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050" dirty="0"/>
              <a:t>16.6m</a:t>
            </a:r>
            <a:endParaRPr lang="ja-JP" altLang="en-US" sz="1050" dirty="0"/>
          </a:p>
        </p:txBody>
      </p:sp>
      <p:cxnSp>
        <p:nvCxnSpPr>
          <p:cNvPr id="84" name="直線矢印コネクタ 83"/>
          <p:cNvCxnSpPr>
            <a:endCxn id="63" idx="7"/>
          </p:cNvCxnSpPr>
          <p:nvPr/>
        </p:nvCxnSpPr>
        <p:spPr>
          <a:xfrm>
            <a:off x="2759009" y="4724760"/>
            <a:ext cx="802537" cy="245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2868860" y="4391817"/>
            <a:ext cx="796986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8.6m</a:t>
            </a:r>
            <a:endParaRPr lang="ja-JP" altLang="en-US" sz="1100" dirty="0"/>
          </a:p>
        </p:txBody>
      </p:sp>
      <p:cxnSp>
        <p:nvCxnSpPr>
          <p:cNvPr id="86" name="直線矢印コネクタ 85"/>
          <p:cNvCxnSpPr/>
          <p:nvPr/>
        </p:nvCxnSpPr>
        <p:spPr>
          <a:xfrm>
            <a:off x="2729212" y="4350608"/>
            <a:ext cx="9399" cy="73380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257985" y="4539262"/>
            <a:ext cx="787365" cy="3351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7.2m</a:t>
            </a:r>
            <a:endParaRPr lang="ja-JP" altLang="en-US" sz="1050" dirty="0"/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4420948" y="4736814"/>
            <a:ext cx="499520" cy="53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400325" y="4750182"/>
            <a:ext cx="745160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5.1m</a:t>
            </a:r>
            <a:endParaRPr lang="ja-JP" altLang="en-US" sz="11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9005413" y="4371391"/>
            <a:ext cx="948683" cy="365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12.1m</a:t>
            </a:r>
            <a:endParaRPr lang="ja-JP" altLang="en-US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984474" y="2803752"/>
            <a:ext cx="780451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6.9m</a:t>
            </a:r>
            <a:endParaRPr lang="ja-JP" altLang="en-US" sz="105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0100305" y="4096501"/>
            <a:ext cx="815776" cy="365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16.3m</a:t>
            </a:r>
            <a:endParaRPr lang="ja-JP" altLang="en-US" sz="1200" dirty="0"/>
          </a:p>
        </p:txBody>
      </p:sp>
      <p:cxnSp>
        <p:nvCxnSpPr>
          <p:cNvPr id="93" name="直線矢印コネクタ 92"/>
          <p:cNvCxnSpPr/>
          <p:nvPr/>
        </p:nvCxnSpPr>
        <p:spPr>
          <a:xfrm flipH="1">
            <a:off x="9030145" y="3610505"/>
            <a:ext cx="6120" cy="117644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V="1">
            <a:off x="9999659" y="2514797"/>
            <a:ext cx="1594597" cy="745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10418318" y="2518653"/>
            <a:ext cx="809775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16.1m</a:t>
            </a:r>
            <a:endParaRPr lang="ja-JP" altLang="en-US" sz="11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446472" y="2870198"/>
            <a:ext cx="728441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6m</a:t>
            </a:r>
            <a:endParaRPr lang="ja-JP" altLang="en-US" sz="1100" dirty="0"/>
          </a:p>
        </p:txBody>
      </p:sp>
      <p:cxnSp>
        <p:nvCxnSpPr>
          <p:cNvPr id="97" name="直線矢印コネクタ 96"/>
          <p:cNvCxnSpPr>
            <a:stCxn id="64" idx="31"/>
          </p:cNvCxnSpPr>
          <p:nvPr/>
        </p:nvCxnSpPr>
        <p:spPr>
          <a:xfrm>
            <a:off x="10044095" y="3204392"/>
            <a:ext cx="0" cy="160362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9090878" y="4870662"/>
            <a:ext cx="764009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9384609" y="4624562"/>
            <a:ext cx="706008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7.2m</a:t>
            </a:r>
            <a:endParaRPr lang="ja-JP" altLang="en-US" sz="11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034517" y="3317470"/>
            <a:ext cx="515962" cy="3351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4m</a:t>
            </a:r>
            <a:endParaRPr lang="ja-JP" altLang="en-US" sz="1050" dirty="0"/>
          </a:p>
        </p:txBody>
      </p:sp>
      <p:cxnSp>
        <p:nvCxnSpPr>
          <p:cNvPr id="101" name="直線矢印コネクタ 100"/>
          <p:cNvCxnSpPr/>
          <p:nvPr/>
        </p:nvCxnSpPr>
        <p:spPr>
          <a:xfrm flipH="1">
            <a:off x="4005636" y="3197606"/>
            <a:ext cx="268285" cy="28669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6034361" y="2481554"/>
            <a:ext cx="2050315" cy="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7405294" y="2298304"/>
            <a:ext cx="833692" cy="261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20m</a:t>
            </a:r>
            <a:endParaRPr lang="ja-JP" altLang="en-US" sz="1100" dirty="0"/>
          </a:p>
        </p:txBody>
      </p:sp>
      <p:cxnSp>
        <p:nvCxnSpPr>
          <p:cNvPr id="109" name="直線矢印コネクタ 108"/>
          <p:cNvCxnSpPr/>
          <p:nvPr/>
        </p:nvCxnSpPr>
        <p:spPr>
          <a:xfrm>
            <a:off x="6208318" y="2266272"/>
            <a:ext cx="4446" cy="49704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6168178" y="2489885"/>
            <a:ext cx="708151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6m</a:t>
            </a:r>
            <a:endParaRPr lang="ja-JP" altLang="en-US" sz="1100" dirty="0"/>
          </a:p>
        </p:txBody>
      </p:sp>
      <p:cxnSp>
        <p:nvCxnSpPr>
          <p:cNvPr id="111" name="直線矢印コネクタ 110"/>
          <p:cNvCxnSpPr/>
          <p:nvPr/>
        </p:nvCxnSpPr>
        <p:spPr>
          <a:xfrm flipV="1">
            <a:off x="9446474" y="3192302"/>
            <a:ext cx="546682" cy="2045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>
            <a:off x="7031633" y="2770438"/>
            <a:ext cx="9081" cy="228624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7047431" y="3474622"/>
            <a:ext cx="841155" cy="365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23.4m</a:t>
            </a:r>
            <a:endParaRPr lang="ja-JP" altLang="en-US" sz="12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866340" y="3326660"/>
            <a:ext cx="971987" cy="664772"/>
          </a:xfrm>
          <a:prstGeom prst="rect">
            <a:avLst/>
          </a:prstGeom>
          <a:solidFill>
            <a:srgbClr val="FF66FF"/>
          </a:solidFill>
          <a:ln>
            <a:solidFill>
              <a:srgbClr val="CC000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400" b="1" dirty="0"/>
              <a:t>面積</a:t>
            </a:r>
            <a:endParaRPr lang="en-US" altLang="ja-JP" sz="1400" b="1" dirty="0"/>
          </a:p>
          <a:p>
            <a:pPr algn="ctr"/>
            <a:r>
              <a:rPr lang="en-US" altLang="ja-JP" sz="1400" b="1" dirty="0"/>
              <a:t>770</a:t>
            </a:r>
            <a:r>
              <a:rPr lang="ja-JP" altLang="en-US" sz="1400" b="1" dirty="0"/>
              <a:t>㎡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0472082" y="3322831"/>
            <a:ext cx="702245" cy="503589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ja-JP"/>
            </a:defPPr>
            <a:lvl1pPr algn="ctr">
              <a:defRPr sz="1400" b="1"/>
            </a:lvl1pPr>
          </a:lstStyle>
          <a:p>
            <a:r>
              <a:rPr lang="ja-JP" altLang="en-US" dirty="0"/>
              <a:t>面積</a:t>
            </a:r>
            <a:endParaRPr lang="en-US" altLang="ja-JP" dirty="0"/>
          </a:p>
          <a:p>
            <a:r>
              <a:rPr lang="en-US" altLang="ja-JP" dirty="0"/>
              <a:t>651</a:t>
            </a:r>
            <a:r>
              <a:rPr lang="ja-JP" altLang="en-US" dirty="0"/>
              <a:t>㎡</a:t>
            </a:r>
          </a:p>
        </p:txBody>
      </p:sp>
      <p:cxnSp>
        <p:nvCxnSpPr>
          <p:cNvPr id="116" name="直線矢印コネクタ 115"/>
          <p:cNvCxnSpPr/>
          <p:nvPr/>
        </p:nvCxnSpPr>
        <p:spPr>
          <a:xfrm flipV="1">
            <a:off x="11040979" y="4856863"/>
            <a:ext cx="515445" cy="321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11048669" y="4603291"/>
            <a:ext cx="706008" cy="345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5.5m</a:t>
            </a:r>
            <a:endParaRPr lang="ja-JP" altLang="en-US" sz="11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0918755" y="2751567"/>
            <a:ext cx="877490" cy="365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25.6m</a:t>
            </a:r>
            <a:endParaRPr lang="ja-JP" altLang="en-US" sz="12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282642" y="4482639"/>
            <a:ext cx="55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外灯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172349" y="4451891"/>
            <a:ext cx="55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外灯</a:t>
            </a:r>
          </a:p>
        </p:txBody>
      </p:sp>
      <p:cxnSp>
        <p:nvCxnSpPr>
          <p:cNvPr id="121" name="直線矢印コネクタ 120"/>
          <p:cNvCxnSpPr/>
          <p:nvPr/>
        </p:nvCxnSpPr>
        <p:spPr>
          <a:xfrm>
            <a:off x="6190655" y="1383789"/>
            <a:ext cx="132284" cy="1105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3239794" y="833616"/>
            <a:ext cx="358831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 anchorCtr="1">
            <a:spAutoFit/>
          </a:bodyPr>
          <a:lstStyle/>
          <a:p>
            <a:r>
              <a:rPr lang="ja-JP" altLang="en-US" sz="1400" dirty="0"/>
              <a:t>踊り場部分　</a:t>
            </a:r>
            <a:r>
              <a:rPr lang="en-US" altLang="ja-JP" sz="1400" dirty="0"/>
              <a:t>2.4m</a:t>
            </a:r>
          </a:p>
          <a:p>
            <a:r>
              <a:rPr lang="ja-JP" altLang="en-US" sz="1400" dirty="0"/>
              <a:t>階段部分　　</a:t>
            </a:r>
            <a:r>
              <a:rPr lang="en-US" altLang="ja-JP" sz="1400" dirty="0"/>
              <a:t>3.6m</a:t>
            </a:r>
            <a:r>
              <a:rPr lang="ja-JP" altLang="en-US" sz="1400" dirty="0"/>
              <a:t>（</a:t>
            </a:r>
            <a:r>
              <a:rPr lang="en-US" altLang="ja-JP" sz="1400" dirty="0"/>
              <a:t>1</a:t>
            </a:r>
            <a:r>
              <a:rPr lang="ja-JP" altLang="en-US" sz="1400" dirty="0"/>
              <a:t>段あたり奥行</a:t>
            </a:r>
            <a:r>
              <a:rPr lang="en-US" altLang="ja-JP" sz="1400" dirty="0"/>
              <a:t>1.2m</a:t>
            </a:r>
            <a:r>
              <a:rPr lang="ja-JP" altLang="en-US" sz="1400" dirty="0"/>
              <a:t>）　　　　　　</a:t>
            </a:r>
          </a:p>
        </p:txBody>
      </p:sp>
      <p:cxnSp>
        <p:nvCxnSpPr>
          <p:cNvPr id="123" name="直線矢印コネクタ 122"/>
          <p:cNvCxnSpPr/>
          <p:nvPr/>
        </p:nvCxnSpPr>
        <p:spPr>
          <a:xfrm>
            <a:off x="11457132" y="2488718"/>
            <a:ext cx="6256" cy="250757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E01AAB8-C0E9-449D-85BF-AE209D3A37C5}"/>
              </a:ext>
            </a:extLst>
          </p:cNvPr>
          <p:cNvSpPr txBox="1"/>
          <p:nvPr/>
        </p:nvSpPr>
        <p:spPr>
          <a:xfrm>
            <a:off x="2118257" y="5448060"/>
            <a:ext cx="8223726" cy="118372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lnSpc>
                <a:spcPts val="1500"/>
              </a:lnSpc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イベント車両の乗り入れは、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Mina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さかい総合運営デスクに事前にお届けください。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通行者安全確保のため必ず誘導要員を配置してください。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ts val="1500"/>
              </a:lnSpc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車両を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Mina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さかいに停め置くことはできません。設営後すみやかに近隣有料駐車場等に移動させてください。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（キッチンカー、車の展示等、イベントコンテンツとしての車両停留については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Mina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さかい総合運営デスクにご相談ください。）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寸法、面積は使用範囲の基準として求めたもので、実測とは若干異なる場合があります。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3AA0F012-93F9-47C2-BA92-CD8B9D886A79}"/>
              </a:ext>
            </a:extLst>
          </p:cNvPr>
          <p:cNvSpPr txBox="1"/>
          <p:nvPr/>
        </p:nvSpPr>
        <p:spPr>
          <a:xfrm>
            <a:off x="9369558" y="2664801"/>
            <a:ext cx="97563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/>
              <a:t>スロープ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4D79EFE4-C78D-4478-BE59-9CC23CB8955C}"/>
              </a:ext>
            </a:extLst>
          </p:cNvPr>
          <p:cNvSpPr txBox="1"/>
          <p:nvPr/>
        </p:nvSpPr>
        <p:spPr>
          <a:xfrm>
            <a:off x="3236056" y="2731715"/>
            <a:ext cx="97563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緊急車両</a:t>
            </a:r>
            <a:endParaRPr lang="en-US" altLang="ja-JP" sz="1100" b="1" dirty="0">
              <a:solidFill>
                <a:srgbClr val="FF0000"/>
              </a:solidFill>
            </a:endParaRPr>
          </a:p>
          <a:p>
            <a:r>
              <a:rPr lang="ja-JP" altLang="en-US" sz="1100" b="1" dirty="0">
                <a:solidFill>
                  <a:srgbClr val="FF0000"/>
                </a:solidFill>
              </a:rPr>
              <a:t>進入口</a:t>
            </a:r>
          </a:p>
        </p:txBody>
      </p:sp>
    </p:spTree>
    <p:extLst>
      <p:ext uri="{BB962C8B-B14F-4D97-AF65-F5344CB8AC3E}">
        <p14:creationId xmlns:p14="http://schemas.microsoft.com/office/powerpoint/2010/main" val="10842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182</Words>
  <Application>Microsoft Office PowerPoint</Application>
  <PresentationFormat>ワイド画面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12</cp:revision>
  <dcterms:created xsi:type="dcterms:W3CDTF">2022-07-20T07:26:57Z</dcterms:created>
  <dcterms:modified xsi:type="dcterms:W3CDTF">2024-03-15T00:39:25Z</dcterms:modified>
</cp:coreProperties>
</file>