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2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005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04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22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77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236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57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05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33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97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59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85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DD511-A46B-41D5-8A99-27047AF82B44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64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557482"/>
              </p:ext>
            </p:extLst>
          </p:nvPr>
        </p:nvGraphicFramePr>
        <p:xfrm>
          <a:off x="0" y="0"/>
          <a:ext cx="9906001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1">
                  <a:extLst>
                    <a:ext uri="{9D8B030D-6E8A-4147-A177-3AD203B41FA5}">
                      <a16:colId xmlns:a16="http://schemas.microsoft.com/office/drawing/2014/main" val="2053864638"/>
                    </a:ext>
                  </a:extLst>
                </a:gridCol>
              </a:tblGrid>
              <a:tr h="649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プロジェクトチーム名</a:t>
                      </a:r>
                      <a:endParaRPr kumimoji="1" lang="en-US" altLang="ja-JP" sz="2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提案者：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337735305"/>
                  </a:ext>
                </a:extLst>
              </a:tr>
              <a:tr h="51818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■プロジェクトの目的（解決したい課題等）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4196391982"/>
                  </a:ext>
                </a:extLst>
              </a:tr>
              <a:tr h="585518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212748834"/>
                  </a:ext>
                </a:extLst>
              </a:tr>
              <a:tr h="49882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■関連する堺市</a:t>
                      </a:r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未来都市計画の主な取組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120779385"/>
                  </a:ext>
                </a:extLst>
              </a:tr>
              <a:tr h="498827">
                <a:tc>
                  <a:txBody>
                    <a:bodyPr/>
                    <a:lstStyle/>
                    <a:p>
                      <a:pPr algn="l"/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4289303247"/>
                  </a:ext>
                </a:extLst>
              </a:tr>
              <a:tr h="49882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■活動概要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3226921828"/>
                  </a:ext>
                </a:extLst>
              </a:tr>
              <a:tr h="1633986">
                <a:tc>
                  <a:txBody>
                    <a:bodyPr/>
                    <a:lstStyle/>
                    <a:p>
                      <a:pPr algn="l"/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015626840"/>
                  </a:ext>
                </a:extLst>
              </a:tr>
              <a:tr h="49882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■活動がめざす成果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4234173963"/>
                  </a:ext>
                </a:extLst>
              </a:tr>
              <a:tr h="491989">
                <a:tc>
                  <a:txBody>
                    <a:bodyPr/>
                    <a:lstStyle/>
                    <a:p>
                      <a:pPr algn="l"/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4213051019"/>
                  </a:ext>
                </a:extLst>
              </a:tr>
              <a:tr h="49198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■募集するメンバー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3551910443"/>
                  </a:ext>
                </a:extLst>
              </a:tr>
              <a:tr h="491989">
                <a:tc>
                  <a:txBody>
                    <a:bodyPr/>
                    <a:lstStyle/>
                    <a:p>
                      <a:pPr algn="l"/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617315135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2AF056C-E2A3-4537-82B1-B7CA2BBC8B1C}"/>
              </a:ext>
            </a:extLst>
          </p:cNvPr>
          <p:cNvSpPr/>
          <p:nvPr/>
        </p:nvSpPr>
        <p:spPr>
          <a:xfrm>
            <a:off x="8665698" y="152400"/>
            <a:ext cx="1097280" cy="3602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（様式２）</a:t>
            </a:r>
          </a:p>
        </p:txBody>
      </p:sp>
    </p:spTree>
    <p:extLst>
      <p:ext uri="{BB962C8B-B14F-4D97-AF65-F5344CB8AC3E}">
        <p14:creationId xmlns:p14="http://schemas.microsoft.com/office/powerpoint/2010/main" val="4266416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800</TotalTime>
  <Words>42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堺市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政策企画部</dc:creator>
  <cp:lastModifiedBy>堺市</cp:lastModifiedBy>
  <cp:revision>39</cp:revision>
  <cp:lastPrinted>2021-02-12T02:36:37Z</cp:lastPrinted>
  <dcterms:created xsi:type="dcterms:W3CDTF">2020-12-28T02:14:32Z</dcterms:created>
  <dcterms:modified xsi:type="dcterms:W3CDTF">2021-05-25T04:13:00Z</dcterms:modified>
</cp:coreProperties>
</file>