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handoutMasterIdLst>
    <p:handoutMasterId r:id="rId11"/>
  </p:handoutMasterIdLst>
  <p:sldIdLst>
    <p:sldId id="256" r:id="rId2"/>
    <p:sldId id="262" r:id="rId3"/>
    <p:sldId id="258" r:id="rId4"/>
    <p:sldId id="264" r:id="rId5"/>
    <p:sldId id="265" r:id="rId6"/>
    <p:sldId id="259" r:id="rId7"/>
    <p:sldId id="260" r:id="rId8"/>
    <p:sldId id="261" r:id="rId9"/>
    <p:sldId id="263" r:id="rId10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24" autoAdjust="0"/>
    <p:restoredTop sz="94333" autoAdjust="0"/>
  </p:normalViewPr>
  <p:slideViewPr>
    <p:cSldViewPr snapToGrid="0">
      <p:cViewPr varScale="1">
        <p:scale>
          <a:sx n="69" d="100"/>
          <a:sy n="69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6168D-9415-487E-ADC3-BF22EFD8C6EB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5996E-C0D1-4059-9546-E4727D4F6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618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26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7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662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27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28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799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49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68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52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17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23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5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3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72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7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730B-2D32-4894-A745-E88E1D3FA03C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E41E4CB-2D6B-4774-BB62-C4431BD03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3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せかいのじゃんけ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ん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00050" y="4902443"/>
            <a:ext cx="8915399" cy="1126283"/>
          </a:xfrm>
        </p:spPr>
        <p:txBody>
          <a:bodyPr/>
          <a:lstStyle/>
          <a:p>
            <a:r>
              <a:rPr lang="ja-JP" altLang="en-US" dirty="0" smtClean="0"/>
              <a:t>外国でもじゃんけんってあるの？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50234" y="6153788"/>
            <a:ext cx="418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堺市国際部アセアン交流推進室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1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4460" y="1269132"/>
            <a:ext cx="11035145" cy="706964"/>
          </a:xfrm>
        </p:spPr>
        <p:txBody>
          <a:bodyPr>
            <a:normAutofit/>
          </a:bodyPr>
          <a:lstStyle/>
          <a:p>
            <a:r>
              <a:rPr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みんながよくするあそびはどんなあそび？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004460" y="2690312"/>
            <a:ext cx="9732818" cy="1124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昔あそびってどんなものがある？</a:t>
            </a:r>
            <a:endParaRPr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34590" y="3814354"/>
            <a:ext cx="77332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こま回し</a:t>
            </a:r>
            <a:endParaRPr kumimoji="1"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8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けん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玉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・ハンカチおとし</a:t>
            </a:r>
            <a:endParaRPr kumimoji="1"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・いす取りゲーム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71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50"/>
          <p:cNvSpPr txBox="1"/>
          <p:nvPr/>
        </p:nvSpPr>
        <p:spPr>
          <a:xfrm>
            <a:off x="1342586" y="3304446"/>
            <a:ext cx="5806359" cy="2828213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日本とは違って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親指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が象（ガジャ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人差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し指が人（オラン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小指がアリ（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スムット）で勝負します。　かけ声は「スィー」だよ！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1703" y="496388"/>
            <a:ext cx="10659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比べてみ</a:t>
            </a:r>
            <a:r>
              <a:rPr kumimoji="1" lang="ja-JP" altLang="en-US" sz="4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うせかいのじゃんけん１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84171" y="3776791"/>
            <a:ext cx="972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7568" y="1567181"/>
            <a:ext cx="5169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インドネシア</a:t>
            </a:r>
            <a:r>
              <a:rPr kumimoji="1" lang="ja-JP" altLang="en-US" sz="3200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のジャンケン</a:t>
            </a:r>
            <a:endParaRPr kumimoji="1" lang="en-US" altLang="ja-JP" sz="3200" dirty="0" smtClean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36955" y="2342156"/>
            <a:ext cx="3894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「スイー」</a:t>
            </a:r>
            <a:endParaRPr kumimoji="1" lang="ja-JP" altLang="en-US" sz="4000" b="1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21242" y="6232311"/>
            <a:ext cx="4544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国内でも地域によってちがっていることもあります。</a:t>
            </a:r>
            <a:endParaRPr kumimoji="1" lang="ja-JP" altLang="en-US" sz="1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082" y="1567181"/>
            <a:ext cx="5258308" cy="45619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5399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05640" y="1902494"/>
            <a:ext cx="900842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「オァントゥスィ」</a:t>
            </a:r>
            <a:endParaRPr lang="en-US" altLang="ja-JP" sz="4000" b="1" dirty="0" smtClean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sz="24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によって</a:t>
            </a:r>
            <a:r>
              <a:rPr lang="ja-JP" altLang="en-US" sz="24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36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36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モッハイバー</a:t>
            </a:r>
            <a:r>
              <a:rPr lang="ja-JP" altLang="en-US" sz="36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36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１・２・３）」</a:t>
            </a:r>
            <a:endParaRPr lang="en-US" altLang="ja-JP" sz="3600" b="1" dirty="0" smtClean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r>
              <a:rPr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5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グーチョキパーと</a:t>
            </a:r>
            <a:r>
              <a:rPr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手の形はまったく同じ。</a:t>
            </a:r>
            <a:endParaRPr kumimoji="1" lang="ja-JP" altLang="en-US" sz="1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7505822" y="4583605"/>
            <a:ext cx="3903888" cy="915557"/>
            <a:chOff x="5430869" y="2611026"/>
            <a:chExt cx="3903888" cy="915557"/>
          </a:xfrm>
        </p:grpSpPr>
        <p:sp>
          <p:nvSpPr>
            <p:cNvPr id="4" name="正方形/長方形 3"/>
            <p:cNvSpPr/>
            <p:nvPr/>
          </p:nvSpPr>
          <p:spPr>
            <a:xfrm>
              <a:off x="5430869" y="2611026"/>
              <a:ext cx="3715172" cy="784830"/>
            </a:xfrm>
            <a:prstGeom prst="rect">
              <a:avLst/>
            </a:prstGeom>
            <a:ln w="3175">
              <a:solidFill>
                <a:schemeClr val="tx1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r>
                <a:rPr lang="ja-JP" altLang="en-US" sz="15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この</a:t>
              </a:r>
              <a:r>
                <a:rPr lang="en-US" altLang="ja-JP" sz="15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</a:t>
              </a:r>
              <a:r>
                <a:rPr lang="ja-JP" altLang="en-US" sz="15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つよりも強い</a:t>
              </a:r>
              <a:r>
                <a:rPr lang="en-US" altLang="ja-JP" sz="15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『</a:t>
              </a:r>
              <a:r>
                <a:rPr lang="ja-JP" altLang="en-US" sz="15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ダイナマイト</a:t>
              </a:r>
              <a:r>
                <a:rPr lang="en-US" altLang="ja-JP" sz="15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』</a:t>
              </a:r>
            </a:p>
            <a:p>
              <a:endParaRPr lang="en-US" altLang="ja-JP" sz="15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500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って</a:t>
              </a:r>
              <a:r>
                <a:rPr lang="ja-JP" altLang="en-US" sz="15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いうのがあった。カタチこれ→</a:t>
              </a:r>
              <a:endPara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537924" y="2818697"/>
              <a:ext cx="79683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dirty="0"/>
                <a:t>👍</a:t>
              </a:r>
              <a:endParaRPr kumimoji="1" lang="ja-JP" altLang="en-US" sz="4000" dirty="0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561703" y="482533"/>
            <a:ext cx="10659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比べてみ</a:t>
            </a:r>
            <a:r>
              <a:rPr kumimoji="1" lang="ja-JP" altLang="en-US" sz="4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うせかいのじゃんけん２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66948" y="1435661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chemeClr val="accent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ベトナム</a:t>
            </a:r>
            <a:r>
              <a:rPr lang="ja-JP" altLang="en-US" sz="32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のジャンケン</a:t>
            </a:r>
            <a:endParaRPr lang="en-US" altLang="ja-JP" sz="3200" b="1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800590" y="3543691"/>
            <a:ext cx="6290955" cy="2833535"/>
            <a:chOff x="5572695" y="3257236"/>
            <a:chExt cx="6290955" cy="2833535"/>
          </a:xfrm>
        </p:grpSpPr>
        <p:sp>
          <p:nvSpPr>
            <p:cNvPr id="13" name="正方形/長方形 12"/>
            <p:cNvSpPr/>
            <p:nvPr/>
          </p:nvSpPr>
          <p:spPr>
            <a:xfrm>
              <a:off x="5572695" y="3366948"/>
              <a:ext cx="6096000" cy="27238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グー＝Búa（ブア）で意味は</a:t>
              </a:r>
              <a:r>
                <a:rPr lang="ja-JP" altLang="en-US" sz="2400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かなづち</a:t>
              </a:r>
              <a:endPara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チョキ＝</a:t>
              </a:r>
              <a:r>
                <a:rPr lang="en-US" altLang="ja-JP" sz="2400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Kéo</a:t>
              </a:r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（ケオ）ではさみ</a:t>
              </a:r>
              <a:endPara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パー＝</a:t>
              </a:r>
              <a:r>
                <a:rPr lang="en-US" altLang="ja-JP" sz="2400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Bao</a:t>
              </a:r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（バオ）で袋</a:t>
              </a:r>
              <a:endPara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あいこはベトナムでは</a:t>
              </a:r>
              <a:r>
                <a:rPr lang="en-US" altLang="ja-JP" sz="2400" dirty="0" err="1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huề</a:t>
              </a:r>
              <a:r>
                <a:rPr lang="ja-JP" altLang="en-US" sz="24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（フエ）</a:t>
              </a:r>
              <a:endPara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0949251" y="3257236"/>
              <a:ext cx="9143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/>
                <a:t>🔨</a:t>
              </a:r>
              <a:endParaRPr kumimoji="1" lang="ja-JP" altLang="en-US" sz="40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0173856" y="3981679"/>
              <a:ext cx="6800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 smtClean="0"/>
                <a:t>✂</a:t>
              </a:r>
              <a:endParaRPr kumimoji="1" lang="ja-JP" altLang="en-US" sz="4000" dirty="0"/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5947" y="4689565"/>
              <a:ext cx="468719" cy="476800"/>
            </a:xfrm>
            <a:prstGeom prst="rect">
              <a:avLst/>
            </a:prstGeom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7177146" y="6018220"/>
            <a:ext cx="4544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国内でも地域によってちがっていることもあります。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2741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楕円 66"/>
          <p:cNvSpPr/>
          <p:nvPr/>
        </p:nvSpPr>
        <p:spPr>
          <a:xfrm>
            <a:off x="10956218" y="4947769"/>
            <a:ext cx="755262" cy="46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楕円 65"/>
          <p:cNvSpPr/>
          <p:nvPr/>
        </p:nvSpPr>
        <p:spPr>
          <a:xfrm>
            <a:off x="10681876" y="2903655"/>
            <a:ext cx="881467" cy="448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/>
          <p:cNvSpPr/>
          <p:nvPr/>
        </p:nvSpPr>
        <p:spPr>
          <a:xfrm>
            <a:off x="8688528" y="5779479"/>
            <a:ext cx="789175" cy="4197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/>
          <p:cNvSpPr/>
          <p:nvPr/>
        </p:nvSpPr>
        <p:spPr>
          <a:xfrm>
            <a:off x="8802837" y="3882007"/>
            <a:ext cx="693596" cy="3876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/>
          <p:cNvSpPr/>
          <p:nvPr/>
        </p:nvSpPr>
        <p:spPr>
          <a:xfrm>
            <a:off x="8626184" y="1879273"/>
            <a:ext cx="758547" cy="419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1703" y="496388"/>
            <a:ext cx="10659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比べてみ</a:t>
            </a:r>
            <a:r>
              <a:rPr kumimoji="1" lang="ja-JP" altLang="en-US" sz="4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うせかいのじゃんけん３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2363" y="1304710"/>
            <a:ext cx="10678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マレーシア</a:t>
            </a:r>
            <a:r>
              <a:rPr kumimoji="1" lang="ja-JP" altLang="en-US" sz="2800" b="1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のじゃんけん</a:t>
            </a:r>
            <a:endParaRPr kumimoji="1" lang="ja-JP" altLang="en-US" sz="2800" b="1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87979" y="1993912"/>
            <a:ext cx="773202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マレーシアでは「</a:t>
            </a:r>
            <a:r>
              <a:rPr lang="ja-JP" altLang="en-US" sz="2400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石（グー）、つぼみ、水（パー）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が使われるという。「つぼみ」（鳥ともいわれる）は親指から小指までの５本の指先を合わせ、指先を天に向け、こぶしの花のつぼみのような形を作る。石はつぼみに勝ち、つぼみは水に勝ち、水は石に勝つそうです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☆それに「太陽、鉄砲」が加わった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種類のジャンケンもあるよ。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07086" y="1198771"/>
            <a:ext cx="4091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「オージャス」</a:t>
            </a:r>
            <a:endParaRPr kumimoji="1" lang="ja-JP" altLang="en-US" sz="4000" b="1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688528" y="1920148"/>
            <a:ext cx="84514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太陽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02838" y="3911901"/>
            <a:ext cx="826074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鉄砲</a:t>
            </a:r>
            <a:endParaRPr kumimoji="1" lang="ja-JP" alt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800721" y="5831386"/>
            <a:ext cx="5974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008000"/>
                </a:solidFill>
              </a:rPr>
              <a:t>石</a:t>
            </a:r>
            <a:endParaRPr kumimoji="1" lang="ja-JP" altLang="en-US" sz="2000" b="1" dirty="0">
              <a:solidFill>
                <a:srgbClr val="008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654146" y="2964572"/>
            <a:ext cx="109451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rgbClr val="008000"/>
                </a:solidFill>
              </a:rPr>
              <a:t>つぼみ</a:t>
            </a:r>
            <a:endParaRPr kumimoji="1" lang="ja-JP" altLang="en-US" sz="2000" b="1" dirty="0">
              <a:solidFill>
                <a:srgbClr val="008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976817" y="5015376"/>
            <a:ext cx="71406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008000"/>
                </a:solidFill>
              </a:rPr>
              <a:t>水</a:t>
            </a:r>
            <a:endParaRPr kumimoji="1" lang="ja-JP" altLang="en-US" sz="2000" b="1" dirty="0">
              <a:solidFill>
                <a:srgbClr val="008000"/>
              </a:solidFill>
            </a:endParaRPr>
          </a:p>
        </p:txBody>
      </p:sp>
      <p:sp>
        <p:nvSpPr>
          <p:cNvPr id="8" name="フローチャート: 結合子 7"/>
          <p:cNvSpPr/>
          <p:nvPr/>
        </p:nvSpPr>
        <p:spPr>
          <a:xfrm>
            <a:off x="8802837" y="2475642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フローチャート: 結合子 16"/>
          <p:cNvSpPr/>
          <p:nvPr/>
        </p:nvSpPr>
        <p:spPr>
          <a:xfrm>
            <a:off x="9116294" y="2434044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フローチャート: 結合子 17"/>
          <p:cNvSpPr/>
          <p:nvPr/>
        </p:nvSpPr>
        <p:spPr>
          <a:xfrm>
            <a:off x="9628911" y="1993912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フローチャート: 結合子 18"/>
          <p:cNvSpPr/>
          <p:nvPr/>
        </p:nvSpPr>
        <p:spPr>
          <a:xfrm>
            <a:off x="9473054" y="2277554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887698" y="3545344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293928" y="2887467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654146" y="2605906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474037" y="3352193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24" name="フローチャート: 結合子 23"/>
          <p:cNvSpPr/>
          <p:nvPr/>
        </p:nvSpPr>
        <p:spPr>
          <a:xfrm>
            <a:off x="10957220" y="3494516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フローチャート: 結合子 24"/>
          <p:cNvSpPr/>
          <p:nvPr/>
        </p:nvSpPr>
        <p:spPr>
          <a:xfrm>
            <a:off x="10577969" y="5233416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フローチャート: 結合子 25"/>
          <p:cNvSpPr/>
          <p:nvPr/>
        </p:nvSpPr>
        <p:spPr>
          <a:xfrm>
            <a:off x="10853312" y="5463986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フローチャート: 結合子 26"/>
          <p:cNvSpPr/>
          <p:nvPr/>
        </p:nvSpPr>
        <p:spPr>
          <a:xfrm>
            <a:off x="9477703" y="5674081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フローチャート: 結合子 27"/>
          <p:cNvSpPr/>
          <p:nvPr/>
        </p:nvSpPr>
        <p:spPr>
          <a:xfrm>
            <a:off x="9066080" y="4401078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311997" y="4246923"/>
            <a:ext cx="36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423820" y="4790490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735544" y="4578437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061127" y="4551050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543675" y="5896513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074884" y="5410035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9172189" y="2736438"/>
            <a:ext cx="52684" cy="6710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endCxn id="30" idx="0"/>
          </p:cNvCxnSpPr>
          <p:nvPr/>
        </p:nvCxnSpPr>
        <p:spPr>
          <a:xfrm>
            <a:off x="9732820" y="2579997"/>
            <a:ext cx="871109" cy="2210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9976484" y="2165774"/>
            <a:ext cx="593673" cy="4817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10956218" y="3832150"/>
            <a:ext cx="58146" cy="685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9659540" y="3721152"/>
            <a:ext cx="875479" cy="1742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9172189" y="4686554"/>
            <a:ext cx="2" cy="6129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9624404" y="3196150"/>
            <a:ext cx="669524" cy="423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フローチャート: 結合子 56"/>
          <p:cNvSpPr/>
          <p:nvPr/>
        </p:nvSpPr>
        <p:spPr>
          <a:xfrm>
            <a:off x="9344896" y="3641065"/>
            <a:ext cx="207815" cy="171862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9976484" y="5709442"/>
            <a:ext cx="656882" cy="273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9624404" y="4592569"/>
            <a:ext cx="832701" cy="718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8700073" y="5409209"/>
            <a:ext cx="36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✕</a:t>
            </a:r>
            <a:endParaRPr kumimoji="1" lang="ja-JP" altLang="en-US" dirty="0"/>
          </a:p>
        </p:txBody>
      </p:sp>
      <p:sp>
        <p:nvSpPr>
          <p:cNvPr id="80" name="フリーフォーム 79"/>
          <p:cNvSpPr/>
          <p:nvPr/>
        </p:nvSpPr>
        <p:spPr>
          <a:xfrm>
            <a:off x="8565992" y="2757055"/>
            <a:ext cx="314772" cy="2605953"/>
          </a:xfrm>
          <a:custGeom>
            <a:avLst/>
            <a:gdLst>
              <a:gd name="connsiteX0" fmla="*/ 314772 w 314772"/>
              <a:gd name="connsiteY0" fmla="*/ 0 h 2605953"/>
              <a:gd name="connsiteX1" fmla="*/ 23826 w 314772"/>
              <a:gd name="connsiteY1" fmla="*/ 1260763 h 2605953"/>
              <a:gd name="connsiteX2" fmla="*/ 37681 w 314772"/>
              <a:gd name="connsiteY2" fmla="*/ 2064327 h 2605953"/>
              <a:gd name="connsiteX3" fmla="*/ 203935 w 314772"/>
              <a:gd name="connsiteY3" fmla="*/ 2549236 h 2605953"/>
              <a:gd name="connsiteX4" fmla="*/ 231644 w 314772"/>
              <a:gd name="connsiteY4" fmla="*/ 2576945 h 2605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772" h="2605953">
                <a:moveTo>
                  <a:pt x="314772" y="0"/>
                </a:moveTo>
                <a:cubicBezTo>
                  <a:pt x="192390" y="458354"/>
                  <a:pt x="70008" y="916709"/>
                  <a:pt x="23826" y="1260763"/>
                </a:cubicBezTo>
                <a:cubicBezTo>
                  <a:pt x="-22356" y="1604818"/>
                  <a:pt x="7663" y="1849582"/>
                  <a:pt x="37681" y="2064327"/>
                </a:cubicBezTo>
                <a:cubicBezTo>
                  <a:pt x="67699" y="2279072"/>
                  <a:pt x="171608" y="2463800"/>
                  <a:pt x="203935" y="2549236"/>
                </a:cubicBezTo>
                <a:cubicBezTo>
                  <a:pt x="236262" y="2634672"/>
                  <a:pt x="233953" y="2605808"/>
                  <a:pt x="231644" y="257694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387394" y="6370717"/>
            <a:ext cx="4544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国内でも地域によってちがっていることもあります。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1790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61703" y="496388"/>
            <a:ext cx="10659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比べてみ</a:t>
            </a:r>
            <a:r>
              <a:rPr kumimoji="1" lang="ja-JP" altLang="en-US" sz="4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うせかいのじゃんけん４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85453" y="4538262"/>
            <a:ext cx="103909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フィリピンのジャンケンは日本のジャンケンとまったく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同じ！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39340" y="1558313"/>
            <a:ext cx="4350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フィリピン</a:t>
            </a:r>
            <a:r>
              <a:rPr kumimoji="1" lang="ja-JP" altLang="en-US" sz="2800" b="1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のじゃんけん</a:t>
            </a:r>
            <a:endParaRPr kumimoji="1" lang="ja-JP" altLang="en-US" sz="2800" b="1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19054" y="2789611"/>
            <a:ext cx="6608618" cy="871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「ジャンケン、ポン</a:t>
            </a:r>
            <a:r>
              <a:rPr lang="ja-JP" altLang="en-US" sz="40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kumimoji="1" lang="ja-JP" altLang="en-US" sz="3200" b="1" dirty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32073" y="5809955"/>
            <a:ext cx="4544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国内でも地域によってちがっていることもあります。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2910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 txBox="1">
            <a:spLocks noGrp="1"/>
          </p:cNvSpPr>
          <p:nvPr>
            <p:ph type="title"/>
          </p:nvPr>
        </p:nvSpPr>
        <p:spPr>
          <a:xfrm>
            <a:off x="839788" y="704741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比べてみ</a:t>
            </a:r>
            <a:r>
              <a:rPr kumimoji="1" lang="ja-JP" altLang="en-US" sz="40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</a:t>
            </a:r>
            <a:r>
              <a:rPr kumimoji="1" lang="ja-JP" altLang="en-US" sz="4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うせかいのじゃんけん５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02327" y="1633256"/>
            <a:ext cx="6636327" cy="636865"/>
          </a:xfrm>
        </p:spPr>
        <p:txBody>
          <a:bodyPr>
            <a:noAutofit/>
          </a:bodyPr>
          <a:lstStyle/>
          <a:p>
            <a:r>
              <a:rPr kumimoji="1" lang="ja-JP" altLang="en-US" sz="2800" b="1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アメリカ</a:t>
            </a:r>
            <a:r>
              <a:rPr kumimoji="1" lang="ja-JP" altLang="en-US" sz="2800" b="1" dirty="0" smtClean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のジャンケン</a:t>
            </a:r>
            <a:endParaRPr kumimoji="1" lang="en-US" altLang="ja-JP" sz="2800" b="1" dirty="0" smtClean="0">
              <a:solidFill>
                <a:srgbClr val="008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34830" y="3558238"/>
            <a:ext cx="5721934" cy="17939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グー＝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stone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（石）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チョキ＝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scissors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（はさみ）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パー＝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paper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（紙）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02223" y="3095162"/>
            <a:ext cx="5323326" cy="256443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70069" y="3339935"/>
            <a:ext cx="5183189" cy="23196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2800" dirty="0">
                <a:solidFill>
                  <a:srgbClr val="FF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ジャンケンをあまりしない</a:t>
            </a:r>
            <a:r>
              <a:rPr lang="ja-JP" altLang="en-US" sz="2800" dirty="0" smtClean="0">
                <a:solidFill>
                  <a:srgbClr val="FF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endParaRPr kumimoji="1"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アメリカ人も、じゃんけんを知っていますが、一般的にじゃんけんはないようです。コインを投げて裏表で決まるのが一般的です。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30925" y="2420753"/>
            <a:ext cx="987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008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「ストーン、シザース、ペーパー、シュート」</a:t>
            </a:r>
            <a:endParaRPr kumimoji="1" lang="ja-JP" altLang="en-US" sz="36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108968" y="5932448"/>
            <a:ext cx="4544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国内でも地域によってちがっていることもあります。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6397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4859" y="495596"/>
            <a:ext cx="8911687" cy="1280890"/>
          </a:xfrm>
        </p:spPr>
        <p:txBody>
          <a:bodyPr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日本のじゃんけんと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同じところ・違うところ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01433" y="1920320"/>
            <a:ext cx="3336736" cy="576262"/>
          </a:xfrm>
        </p:spPr>
        <p:txBody>
          <a:bodyPr/>
          <a:lstStyle/>
          <a:p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同じところ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401433" y="2504634"/>
            <a:ext cx="4514458" cy="19904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・手でものの形を表して「勝ち」「負け」をきめる。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・かけ声がある。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と同じジャンケンのかけ声をするところがある。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070703" y="1883163"/>
            <a:ext cx="3646280" cy="576262"/>
          </a:xfrm>
        </p:spPr>
        <p:txBody>
          <a:bodyPr/>
          <a:lstStyle/>
          <a:p>
            <a:r>
              <a:rPr kumimoji="1"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違っていたところ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132" y="4500148"/>
            <a:ext cx="1972343" cy="1972343"/>
          </a:xfrm>
          <a:prstGeom prst="rect">
            <a:avLst/>
          </a:prstGeom>
        </p:spPr>
      </p:pic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84899" y="2501654"/>
            <a:ext cx="5557719" cy="1751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・手で表す形が、３しゅるい以上ある。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で表す形は同じだが、意味が違う。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3966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1360" y="2145828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おわり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116" y="3426718"/>
            <a:ext cx="4207211" cy="256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8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631</TotalTime>
  <Words>559</Words>
  <Application>Microsoft Office PowerPoint</Application>
  <PresentationFormat>ワイド画面</PresentationFormat>
  <Paragraphs>82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HG丸ｺﾞｼｯｸM-PRO</vt:lpstr>
      <vt:lpstr>メイリオ</vt:lpstr>
      <vt:lpstr>游ゴシック</vt:lpstr>
      <vt:lpstr>Arial</vt:lpstr>
      <vt:lpstr>Century Gothic</vt:lpstr>
      <vt:lpstr>Wingdings 3</vt:lpstr>
      <vt:lpstr>ウィスプ</vt:lpstr>
      <vt:lpstr>せかいのじゃんけん</vt:lpstr>
      <vt:lpstr>みんながよくするあそびはどんなあそび？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比べてみようせかいのじゃんけん５</vt:lpstr>
      <vt:lpstr>日本のじゃんけんと 　　　同じところ・違うところ</vt:lpstr>
      <vt:lpstr>おわり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せかいのあそび</dc:title>
  <dc:creator>堺市</dc:creator>
  <cp:lastModifiedBy>堺市</cp:lastModifiedBy>
  <cp:revision>60</cp:revision>
  <dcterms:created xsi:type="dcterms:W3CDTF">2017-10-25T04:08:43Z</dcterms:created>
  <dcterms:modified xsi:type="dcterms:W3CDTF">2020-07-21T05:09:14Z</dcterms:modified>
</cp:coreProperties>
</file>