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7" r:id="rId2"/>
    <p:sldId id="274" r:id="rId3"/>
    <p:sldId id="291" r:id="rId4"/>
    <p:sldId id="303" r:id="rId5"/>
    <p:sldId id="281" r:id="rId6"/>
    <p:sldId id="293" r:id="rId7"/>
    <p:sldId id="304" r:id="rId8"/>
    <p:sldId id="282" r:id="rId9"/>
    <p:sldId id="294" r:id="rId10"/>
    <p:sldId id="305" r:id="rId11"/>
    <p:sldId id="283" r:id="rId12"/>
    <p:sldId id="295" r:id="rId13"/>
    <p:sldId id="306" r:id="rId14"/>
    <p:sldId id="284" r:id="rId15"/>
    <p:sldId id="296" r:id="rId16"/>
    <p:sldId id="307" r:id="rId17"/>
    <p:sldId id="285" r:id="rId18"/>
    <p:sldId id="297" r:id="rId19"/>
    <p:sldId id="308" r:id="rId20"/>
    <p:sldId id="286" r:id="rId21"/>
    <p:sldId id="302" r:id="rId22"/>
    <p:sldId id="309" r:id="rId23"/>
    <p:sldId id="287" r:id="rId24"/>
    <p:sldId id="298" r:id="rId25"/>
    <p:sldId id="310" r:id="rId26"/>
    <p:sldId id="288" r:id="rId27"/>
    <p:sldId id="299" r:id="rId28"/>
    <p:sldId id="311" r:id="rId29"/>
    <p:sldId id="290" r:id="rId30"/>
    <p:sldId id="280" r:id="rId31"/>
    <p:sldId id="312" r:id="rId32"/>
    <p:sldId id="313" r:id="rId33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E0C3BF-4314-49E8-85F5-3DE4C8176D8B}" type="datetime4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2020年10月5日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B16D619-0D38-4B7F-9DC7-F7CD89144202}" type="datetime4">
              <a:rPr lang="ja-JP" altLang="en-US" smtClean="0"/>
              <a:pPr/>
              <a:t>2020年10月5日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dirty="0"/>
              <a:t>クリックしてマスター テキストのスタイルを編集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FB667E1-E601-4AAF-B95C-B25720D70A60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4711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1238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8250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6680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1824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5674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3886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3593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9693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3108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941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0711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0936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41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107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6675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996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18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687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3076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ja-JP" smtClean="0"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556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像 3" descr="色とりどりの貝殻のクローズアップ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長方形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293814" y="5641975"/>
            <a:ext cx="96012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ja-JP" altLang="en-US" dirty="0"/>
              <a:t>マスター サブタイトル スタイルを編集</a:t>
            </a:r>
          </a:p>
        </p:txBody>
      </p:sp>
      <p:sp>
        <p:nvSpPr>
          <p:cNvPr id="10" name="フリーフォーム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フリーフォーム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3814" y="1828801"/>
            <a:ext cx="9601198" cy="3962400"/>
          </a:xfrm>
        </p:spPr>
        <p:txBody>
          <a:bodyPr vert="eaVert" rtlCol="0"/>
          <a:lstStyle/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42543D-75A9-4DC0-841F-B7FBD786E658}" type="datetime4">
              <a:rPr lang="ja-JP" altLang="en-US" smtClean="0"/>
              <a:t>2020年10月5日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2EEBE3-9D33-4E3B-B8A7-03D6549D9136}" type="datetime4">
              <a:rPr lang="ja-JP" altLang="en-US" smtClean="0"/>
              <a:t>2020年10月5日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DC3C8C-D808-45E0-8389-FD0E203D73C9}" type="datetime4">
              <a:rPr lang="ja-JP" altLang="en-US" smtClean="0"/>
              <a:t>2020年10月5日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80648E-2859-44DD-AE1B-11C81CC43D27}" type="datetime4">
              <a:rPr lang="ja-JP" altLang="en-US" smtClean="0"/>
              <a:t>2020年10月5日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68672C-6683-495D-82EC-B51B0188D516}" type="datetime4">
              <a:rPr lang="ja-JP" altLang="en-US" smtClean="0"/>
              <a:t>2020年10月5日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513F29E-967E-4B69-BEAA-E3504E43784D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3813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249862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4D6C0B-AD5C-4001-AE2E-2E28E2E0D837}" type="datetime4">
              <a:rPr lang="ja-JP" altLang="en-US" smtClean="0"/>
              <a:t>2020年10月5日</a:t>
            </a:fld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8A6BA4-CAE6-4260-B016-D40FBD84FBDB}" type="datetime4">
              <a:rPr lang="ja-JP" altLang="en-US" smtClean="0"/>
              <a:t>2020年10月5日</a:t>
            </a:fld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3B0129-06AF-46E9-A9A1-A662FEB018C4}" type="datetime4">
              <a:rPr lang="ja-JP" altLang="en-US" smtClean="0"/>
              <a:t>2020年10月5日</a:t>
            </a:fld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6EDC96-9DB6-4566-A1FD-D66CDBD37B61}" type="datetime4">
              <a:rPr lang="ja-JP" altLang="en-US" smtClean="0"/>
              <a:t>2020年10月5日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178907-D421-4037-A72A-D64325A6ABC7}" type="datetime4">
              <a:rPr lang="ja-JP" altLang="en-US" smtClean="0"/>
              <a:t>2020年10月5日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フリーフォーム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9EF0F98-A0FA-4936-8FDC-0C8CDF0B1A77}" type="datetime4">
              <a:rPr lang="ja-JP" altLang="en-US" smtClean="0"/>
              <a:pPr/>
              <a:t>2020年10月5日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kumimoji="1" sz="40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10.png"/><Relationship Id="rId4" Type="http://schemas.openxmlformats.org/officeDocument/2006/relationships/slide" Target="slide21.xml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ja-JP" altLang="en-US"/>
              <a:t>フィリピン共和国</a:t>
            </a:r>
            <a:endParaRPr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7175483" cy="914100"/>
          </a:xfrm>
        </p:spPr>
        <p:txBody>
          <a:bodyPr rtlCol="0"/>
          <a:lstStyle/>
          <a:p>
            <a:pPr rtl="0"/>
            <a:r>
              <a:rPr lang="ja-JP" altLang="en-US" dirty="0"/>
              <a:t>全部で</a:t>
            </a:r>
            <a:r>
              <a:rPr lang="en-US" altLang="ja-JP" dirty="0"/>
              <a:t>10</a:t>
            </a:r>
            <a:r>
              <a:rPr lang="ja-JP" altLang="en-US" dirty="0"/>
              <a:t>問あります。何問正解できるか数えてね</a:t>
            </a:r>
          </a:p>
        </p:txBody>
      </p:sp>
      <p:sp>
        <p:nvSpPr>
          <p:cNvPr id="3" name="四角形: 角を丸くする 2">
            <a:hlinkClick r:id="rId3" action="ppaction://hlinksldjump"/>
            <a:extLst>
              <a:ext uri="{FF2B5EF4-FFF2-40B4-BE49-F238E27FC236}">
                <a16:creationId xmlns:a16="http://schemas.microsoft.com/office/drawing/2014/main" id="{5F8FA211-7CF3-4D3A-9A02-AA5CB849D3FD}"/>
              </a:ext>
            </a:extLst>
          </p:cNvPr>
          <p:cNvSpPr/>
          <p:nvPr/>
        </p:nvSpPr>
        <p:spPr>
          <a:xfrm>
            <a:off x="8620217" y="5193437"/>
            <a:ext cx="2956265" cy="843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3" action="ppaction://hlinksldjump"/>
            <a:extLst>
              <a:ext uri="{FF2B5EF4-FFF2-40B4-BE49-F238E27FC236}">
                <a16:creationId xmlns:a16="http://schemas.microsoft.com/office/drawing/2014/main" id="{18ABA434-9A34-466F-9C08-258212C2C7BD}"/>
              </a:ext>
            </a:extLst>
          </p:cNvPr>
          <p:cNvSpPr txBox="1"/>
          <p:nvPr/>
        </p:nvSpPr>
        <p:spPr>
          <a:xfrm>
            <a:off x="9170634" y="5326600"/>
            <a:ext cx="1964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スタート</a:t>
            </a:r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A5A36-7667-4105-892D-721060C1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71" y="1254710"/>
            <a:ext cx="7119575" cy="1381958"/>
          </a:xfrm>
        </p:spPr>
        <p:txBody>
          <a:bodyPr>
            <a:normAutofit/>
          </a:bodyPr>
          <a:lstStyle/>
          <a:p>
            <a:r>
              <a:rPr kumimoji="1" lang="ja-JP" altLang="en-US" sz="8000" dirty="0"/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A0D11857-7073-487D-B3D1-7E135E17BE9E}"/>
              </a:ext>
            </a:extLst>
          </p:cNvPr>
          <p:cNvSpPr/>
          <p:nvPr/>
        </p:nvSpPr>
        <p:spPr>
          <a:xfrm>
            <a:off x="1269506" y="4017146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4208C4D5-D71F-4F88-9CC3-E314E6E72C80}"/>
              </a:ext>
            </a:extLst>
          </p:cNvPr>
          <p:cNvSpPr/>
          <p:nvPr/>
        </p:nvSpPr>
        <p:spPr>
          <a:xfrm>
            <a:off x="6241158" y="4017145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2" action="ppaction://hlinksldjump"/>
            <a:extLst>
              <a:ext uri="{FF2B5EF4-FFF2-40B4-BE49-F238E27FC236}">
                <a16:creationId xmlns:a16="http://schemas.microsoft.com/office/drawing/2014/main" id="{9C257D05-DCFE-4119-B90C-D061A599828C}"/>
              </a:ext>
            </a:extLst>
          </p:cNvPr>
          <p:cNvSpPr txBox="1"/>
          <p:nvPr/>
        </p:nvSpPr>
        <p:spPr>
          <a:xfrm>
            <a:off x="1797728" y="4327851"/>
            <a:ext cx="345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A7886025-EF72-492F-BF5F-713885AB3A72}"/>
              </a:ext>
            </a:extLst>
          </p:cNvPr>
          <p:cNvSpPr txBox="1"/>
          <p:nvPr/>
        </p:nvSpPr>
        <p:spPr>
          <a:xfrm>
            <a:off x="7037032" y="4341154"/>
            <a:ext cx="311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33439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問４　フィリピンで乗り合いバスとして</a:t>
            </a:r>
            <a:br>
              <a:rPr lang="en-US" altLang="ja-JP" dirty="0"/>
            </a:br>
            <a:r>
              <a:rPr lang="ja-JP" altLang="en-US" dirty="0"/>
              <a:t>利用されている乗り物の名前は？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4EAB83-0C1C-4010-ABC1-643881FE8AEA}"/>
              </a:ext>
            </a:extLst>
          </p:cNvPr>
          <p:cNvSpPr txBox="1"/>
          <p:nvPr/>
        </p:nvSpPr>
        <p:spPr>
          <a:xfrm>
            <a:off x="3093088" y="1918447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ジャラン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98032F-286E-4E9A-8AF3-FDB270759438}"/>
              </a:ext>
            </a:extLst>
          </p:cNvPr>
          <p:cNvSpPr txBox="1"/>
          <p:nvPr/>
        </p:nvSpPr>
        <p:spPr>
          <a:xfrm>
            <a:off x="3093091" y="2848732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トゥク トゥク</a:t>
            </a:r>
            <a:endParaRPr kumimoji="1" lang="en-US" altLang="ja-JP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C970E8-D657-454F-A736-7465D550F546}"/>
              </a:ext>
            </a:extLst>
          </p:cNvPr>
          <p:cNvSpPr txBox="1"/>
          <p:nvPr/>
        </p:nvSpPr>
        <p:spPr>
          <a:xfrm>
            <a:off x="3093088" y="3779017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ジプニー</a:t>
            </a:r>
            <a:endParaRPr kumimoji="1" lang="en-US" altLang="ja-JP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A5C033-AB2D-45E9-9443-F922BCFA63F8}"/>
              </a:ext>
            </a:extLst>
          </p:cNvPr>
          <p:cNvSpPr txBox="1"/>
          <p:nvPr/>
        </p:nvSpPr>
        <p:spPr>
          <a:xfrm>
            <a:off x="3101963" y="4694111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トレーラー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3C03B3B-F8A7-47B2-A5A9-66D36FCF2A7D}"/>
              </a:ext>
            </a:extLst>
          </p:cNvPr>
          <p:cNvGrpSpPr/>
          <p:nvPr/>
        </p:nvGrpSpPr>
        <p:grpSpPr>
          <a:xfrm>
            <a:off x="9665618" y="497998"/>
            <a:ext cx="2458790" cy="416402"/>
            <a:chOff x="9295246" y="350158"/>
            <a:chExt cx="2458790" cy="41640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58D2479-3639-4342-85C6-FB0F4420A5EA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フィリピンの達人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34DB4DB-036E-4C99-85E8-C74D514B0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93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47233" y="2536056"/>
            <a:ext cx="1948519" cy="175185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200" dirty="0"/>
              <a:t>ジプニー</a:t>
            </a: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60A15C57-7A78-4DBE-BC6A-75BE9CAF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083" y="533402"/>
            <a:ext cx="3476929" cy="1686016"/>
          </a:xfrm>
        </p:spPr>
        <p:txBody>
          <a:bodyPr>
            <a:normAutofit/>
          </a:bodyPr>
          <a:lstStyle/>
          <a:p>
            <a:r>
              <a:rPr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9779EC-A711-4E56-B702-5062EED97558}"/>
              </a:ext>
            </a:extLst>
          </p:cNvPr>
          <p:cNvSpPr txBox="1"/>
          <p:nvPr/>
        </p:nvSpPr>
        <p:spPr>
          <a:xfrm>
            <a:off x="5115525" y="5652465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A567481F-BF6F-45DB-971D-5A3F357882BD}"/>
              </a:ext>
            </a:extLst>
          </p:cNvPr>
          <p:cNvSpPr/>
          <p:nvPr/>
        </p:nvSpPr>
        <p:spPr>
          <a:xfrm>
            <a:off x="7474998" y="4287915"/>
            <a:ext cx="3761014" cy="10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hlinkClick r:id="rId3" action="ppaction://hlinksldjump"/>
            <a:extLst>
              <a:ext uri="{FF2B5EF4-FFF2-40B4-BE49-F238E27FC236}">
                <a16:creationId xmlns:a16="http://schemas.microsoft.com/office/drawing/2014/main" id="{F4B6187E-43DA-4F39-AED0-6B19D89307D1}"/>
              </a:ext>
            </a:extLst>
          </p:cNvPr>
          <p:cNvSpPr txBox="1"/>
          <p:nvPr/>
        </p:nvSpPr>
        <p:spPr>
          <a:xfrm>
            <a:off x="7846300" y="4532332"/>
            <a:ext cx="330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en-US" altLang="ja-JP" sz="28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12" name="図プレースホルダー 11">
            <a:extLst>
              <a:ext uri="{FF2B5EF4-FFF2-40B4-BE49-F238E27FC236}">
                <a16:creationId xmlns:a16="http://schemas.microsoft.com/office/drawing/2014/main" id="{28287040-25B5-40F7-B3D1-02FB8FD8C2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E96C98-F208-4039-B1E2-2120406F7894}"/>
              </a:ext>
            </a:extLst>
          </p:cNvPr>
          <p:cNvSpPr txBox="1"/>
          <p:nvPr/>
        </p:nvSpPr>
        <p:spPr>
          <a:xfrm>
            <a:off x="5115525" y="5597657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F07F53-C5B7-4A3E-B3C9-9B39D34CC945}"/>
              </a:ext>
            </a:extLst>
          </p:cNvPr>
          <p:cNvSpPr txBox="1"/>
          <p:nvPr/>
        </p:nvSpPr>
        <p:spPr>
          <a:xfrm>
            <a:off x="11378055" y="182749"/>
            <a:ext cx="66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問４</a:t>
            </a:r>
          </a:p>
        </p:txBody>
      </p:sp>
    </p:spTree>
    <p:extLst>
      <p:ext uri="{BB962C8B-B14F-4D97-AF65-F5344CB8AC3E}">
        <p14:creationId xmlns:p14="http://schemas.microsoft.com/office/powerpoint/2010/main" val="29049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A5A36-7667-4105-892D-721060C1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71" y="1254710"/>
            <a:ext cx="7119575" cy="1381958"/>
          </a:xfrm>
        </p:spPr>
        <p:txBody>
          <a:bodyPr>
            <a:normAutofit/>
          </a:bodyPr>
          <a:lstStyle/>
          <a:p>
            <a:r>
              <a:rPr kumimoji="1" lang="ja-JP" altLang="en-US" sz="8000" dirty="0"/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A0D11857-7073-487D-B3D1-7E135E17BE9E}"/>
              </a:ext>
            </a:extLst>
          </p:cNvPr>
          <p:cNvSpPr/>
          <p:nvPr/>
        </p:nvSpPr>
        <p:spPr>
          <a:xfrm>
            <a:off x="1269506" y="4017146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4208C4D5-D71F-4F88-9CC3-E314E6E72C80}"/>
              </a:ext>
            </a:extLst>
          </p:cNvPr>
          <p:cNvSpPr/>
          <p:nvPr/>
        </p:nvSpPr>
        <p:spPr>
          <a:xfrm>
            <a:off x="6241158" y="4017145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2" action="ppaction://hlinksldjump"/>
            <a:extLst>
              <a:ext uri="{FF2B5EF4-FFF2-40B4-BE49-F238E27FC236}">
                <a16:creationId xmlns:a16="http://schemas.microsoft.com/office/drawing/2014/main" id="{9C257D05-DCFE-4119-B90C-D061A599828C}"/>
              </a:ext>
            </a:extLst>
          </p:cNvPr>
          <p:cNvSpPr txBox="1"/>
          <p:nvPr/>
        </p:nvSpPr>
        <p:spPr>
          <a:xfrm>
            <a:off x="1833238" y="4327851"/>
            <a:ext cx="363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A7886025-EF72-492F-BF5F-713885AB3A72}"/>
              </a:ext>
            </a:extLst>
          </p:cNvPr>
          <p:cNvSpPr txBox="1"/>
          <p:nvPr/>
        </p:nvSpPr>
        <p:spPr>
          <a:xfrm>
            <a:off x="7037032" y="4341154"/>
            <a:ext cx="311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23541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293813" y="304800"/>
            <a:ext cx="7503958" cy="1219200"/>
          </a:xfrm>
        </p:spPr>
        <p:txBody>
          <a:bodyPr rtlCol="0"/>
          <a:lstStyle/>
          <a:p>
            <a:pPr rtl="0"/>
            <a:r>
              <a:rPr lang="ja-JP" altLang="en-US" dirty="0"/>
              <a:t>問５　フィリピンでパフェやサンデーの</a:t>
            </a:r>
            <a:br>
              <a:rPr lang="en-US" altLang="ja-JP" dirty="0"/>
            </a:br>
            <a:r>
              <a:rPr lang="ja-JP" altLang="en-US" dirty="0"/>
              <a:t>ようなスイーツを何と言う？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4EAB83-0C1C-4010-ABC1-643881FE8AEA}"/>
              </a:ext>
            </a:extLst>
          </p:cNvPr>
          <p:cNvSpPr txBox="1"/>
          <p:nvPr/>
        </p:nvSpPr>
        <p:spPr>
          <a:xfrm>
            <a:off x="3279515" y="1918447"/>
            <a:ext cx="3565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ガドガド</a:t>
            </a:r>
            <a:endParaRPr kumimoji="1" lang="en-US" altLang="ja-JP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98032F-286E-4E9A-8AF3-FDB270759438}"/>
              </a:ext>
            </a:extLst>
          </p:cNvPr>
          <p:cNvSpPr txBox="1"/>
          <p:nvPr/>
        </p:nvSpPr>
        <p:spPr>
          <a:xfrm>
            <a:off x="3297273" y="2795464"/>
            <a:ext cx="363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ハロハロ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C970E8-D657-454F-A736-7465D550F546}"/>
              </a:ext>
            </a:extLst>
          </p:cNvPr>
          <p:cNvSpPr txBox="1"/>
          <p:nvPr/>
        </p:nvSpPr>
        <p:spPr>
          <a:xfrm>
            <a:off x="3306142" y="3672481"/>
            <a:ext cx="363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チェ－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A5C033-AB2D-45E9-9443-F922BCFA63F8}"/>
              </a:ext>
            </a:extLst>
          </p:cNvPr>
          <p:cNvSpPr txBox="1"/>
          <p:nvPr/>
        </p:nvSpPr>
        <p:spPr>
          <a:xfrm>
            <a:off x="3332779" y="4614209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コラッ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08167E5-66E9-4597-B85E-ED9EDD79D9F2}"/>
              </a:ext>
            </a:extLst>
          </p:cNvPr>
          <p:cNvGrpSpPr/>
          <p:nvPr/>
        </p:nvGrpSpPr>
        <p:grpSpPr>
          <a:xfrm>
            <a:off x="9295246" y="350158"/>
            <a:ext cx="2458790" cy="416402"/>
            <a:chOff x="9295246" y="350158"/>
            <a:chExt cx="2458790" cy="41640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95D7E3C-3B0A-4A65-806C-B57398A52AE4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フィリピンの達人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85F9FCB7-F758-4E75-85CF-C05FD9388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11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47233" y="2536056"/>
            <a:ext cx="1948519" cy="175185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200" dirty="0"/>
              <a:t>ハロハロ</a:t>
            </a: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60A15C57-7A78-4DBE-BC6A-75BE9CAF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083" y="533402"/>
            <a:ext cx="3476929" cy="1686016"/>
          </a:xfrm>
        </p:spPr>
        <p:txBody>
          <a:bodyPr>
            <a:normAutofit/>
          </a:bodyPr>
          <a:lstStyle/>
          <a:p>
            <a:r>
              <a:rPr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9779EC-A711-4E56-B702-5062EED97558}"/>
              </a:ext>
            </a:extLst>
          </p:cNvPr>
          <p:cNvSpPr txBox="1"/>
          <p:nvPr/>
        </p:nvSpPr>
        <p:spPr>
          <a:xfrm>
            <a:off x="5115525" y="5652465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A567481F-BF6F-45DB-971D-5A3F357882BD}"/>
              </a:ext>
            </a:extLst>
          </p:cNvPr>
          <p:cNvSpPr/>
          <p:nvPr/>
        </p:nvSpPr>
        <p:spPr>
          <a:xfrm>
            <a:off x="7474998" y="4287915"/>
            <a:ext cx="3761014" cy="10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hlinkClick r:id="rId3" action="ppaction://hlinksldjump"/>
            <a:extLst>
              <a:ext uri="{FF2B5EF4-FFF2-40B4-BE49-F238E27FC236}">
                <a16:creationId xmlns:a16="http://schemas.microsoft.com/office/drawing/2014/main" id="{F4B6187E-43DA-4F39-AED0-6B19D89307D1}"/>
              </a:ext>
            </a:extLst>
          </p:cNvPr>
          <p:cNvSpPr txBox="1"/>
          <p:nvPr/>
        </p:nvSpPr>
        <p:spPr>
          <a:xfrm>
            <a:off x="7846300" y="4532332"/>
            <a:ext cx="330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en-US" altLang="ja-JP" sz="28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6" name="図プレースホルダー 5">
            <a:extLst>
              <a:ext uri="{FF2B5EF4-FFF2-40B4-BE49-F238E27FC236}">
                <a16:creationId xmlns:a16="http://schemas.microsoft.com/office/drawing/2014/main" id="{D66F1617-4883-4057-9A01-7091ECEF6D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E96C98-F208-4039-B1E2-2120406F7894}"/>
              </a:ext>
            </a:extLst>
          </p:cNvPr>
          <p:cNvSpPr txBox="1"/>
          <p:nvPr/>
        </p:nvSpPr>
        <p:spPr>
          <a:xfrm>
            <a:off x="5115525" y="5543322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C82E36-F0F9-47DF-8E0F-4E2832830FDF}"/>
              </a:ext>
            </a:extLst>
          </p:cNvPr>
          <p:cNvSpPr txBox="1"/>
          <p:nvPr/>
        </p:nvSpPr>
        <p:spPr>
          <a:xfrm>
            <a:off x="11378055" y="182749"/>
            <a:ext cx="66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問５</a:t>
            </a:r>
          </a:p>
        </p:txBody>
      </p:sp>
    </p:spTree>
    <p:extLst>
      <p:ext uri="{BB962C8B-B14F-4D97-AF65-F5344CB8AC3E}">
        <p14:creationId xmlns:p14="http://schemas.microsoft.com/office/powerpoint/2010/main" val="417410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A5A36-7667-4105-892D-721060C1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71" y="1254710"/>
            <a:ext cx="7119575" cy="1381958"/>
          </a:xfrm>
        </p:spPr>
        <p:txBody>
          <a:bodyPr>
            <a:normAutofit/>
          </a:bodyPr>
          <a:lstStyle/>
          <a:p>
            <a:r>
              <a:rPr kumimoji="1" lang="ja-JP" altLang="en-US" sz="8000" dirty="0"/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A0D11857-7073-487D-B3D1-7E135E17BE9E}"/>
              </a:ext>
            </a:extLst>
          </p:cNvPr>
          <p:cNvSpPr/>
          <p:nvPr/>
        </p:nvSpPr>
        <p:spPr>
          <a:xfrm>
            <a:off x="1269506" y="4017146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4208C4D5-D71F-4F88-9CC3-E314E6E72C80}"/>
              </a:ext>
            </a:extLst>
          </p:cNvPr>
          <p:cNvSpPr/>
          <p:nvPr/>
        </p:nvSpPr>
        <p:spPr>
          <a:xfrm>
            <a:off x="6241158" y="4017145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2" action="ppaction://hlinksldjump"/>
            <a:extLst>
              <a:ext uri="{FF2B5EF4-FFF2-40B4-BE49-F238E27FC236}">
                <a16:creationId xmlns:a16="http://schemas.microsoft.com/office/drawing/2014/main" id="{9C257D05-DCFE-4119-B90C-D061A599828C}"/>
              </a:ext>
            </a:extLst>
          </p:cNvPr>
          <p:cNvSpPr txBox="1"/>
          <p:nvPr/>
        </p:nvSpPr>
        <p:spPr>
          <a:xfrm>
            <a:off x="1788851" y="4327851"/>
            <a:ext cx="351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A7886025-EF72-492F-BF5F-713885AB3A72}"/>
              </a:ext>
            </a:extLst>
          </p:cNvPr>
          <p:cNvSpPr txBox="1"/>
          <p:nvPr/>
        </p:nvSpPr>
        <p:spPr>
          <a:xfrm>
            <a:off x="7143568" y="4341154"/>
            <a:ext cx="311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26998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問</a:t>
            </a:r>
            <a:r>
              <a:rPr lang="en-US" altLang="ja-JP" dirty="0"/>
              <a:t>6</a:t>
            </a:r>
            <a:r>
              <a:rPr lang="ja-JP" altLang="en-US" dirty="0"/>
              <a:t>　フィリピンの特産品でないものは？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4EAB83-0C1C-4010-ABC1-643881FE8AEA}"/>
              </a:ext>
            </a:extLst>
          </p:cNvPr>
          <p:cNvSpPr txBox="1"/>
          <p:nvPr/>
        </p:nvSpPr>
        <p:spPr>
          <a:xfrm>
            <a:off x="3528092" y="1918447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バナナ</a:t>
            </a:r>
            <a:endParaRPr kumimoji="1" lang="en-US" altLang="ja-JP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98032F-286E-4E9A-8AF3-FDB270759438}"/>
              </a:ext>
            </a:extLst>
          </p:cNvPr>
          <p:cNvSpPr txBox="1"/>
          <p:nvPr/>
        </p:nvSpPr>
        <p:spPr>
          <a:xfrm>
            <a:off x="3545850" y="2795464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マンゴー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C970E8-D657-454F-A736-7465D550F546}"/>
              </a:ext>
            </a:extLst>
          </p:cNvPr>
          <p:cNvSpPr txBox="1"/>
          <p:nvPr/>
        </p:nvSpPr>
        <p:spPr>
          <a:xfrm>
            <a:off x="3536972" y="3672481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パイナップル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A5C033-AB2D-45E9-9443-F922BCFA63F8}"/>
              </a:ext>
            </a:extLst>
          </p:cNvPr>
          <p:cNvSpPr txBox="1"/>
          <p:nvPr/>
        </p:nvSpPr>
        <p:spPr>
          <a:xfrm>
            <a:off x="3581354" y="4658599"/>
            <a:ext cx="333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リンゴ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DFF53B0-ABB6-4169-ADE9-9AA72015FF6C}"/>
              </a:ext>
            </a:extLst>
          </p:cNvPr>
          <p:cNvGrpSpPr/>
          <p:nvPr/>
        </p:nvGrpSpPr>
        <p:grpSpPr>
          <a:xfrm>
            <a:off x="9295246" y="350158"/>
            <a:ext cx="2458790" cy="416402"/>
            <a:chOff x="9295246" y="350158"/>
            <a:chExt cx="2458790" cy="41640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A931DA9-BFF8-4501-8D2C-8B21051563DD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フィリピンの達人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A7776235-2648-4FEF-952C-B9FED7C47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66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793035" y="2359808"/>
            <a:ext cx="3124940" cy="175185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400" dirty="0"/>
              <a:t>フィリピンの特産品ではないのはりんご</a:t>
            </a: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60A15C57-7A78-4DBE-BC6A-75BE9CAF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083" y="533402"/>
            <a:ext cx="3476929" cy="1686016"/>
          </a:xfrm>
        </p:spPr>
        <p:txBody>
          <a:bodyPr>
            <a:normAutofit/>
          </a:bodyPr>
          <a:lstStyle/>
          <a:p>
            <a:r>
              <a:rPr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A567481F-BF6F-45DB-971D-5A3F357882BD}"/>
              </a:ext>
            </a:extLst>
          </p:cNvPr>
          <p:cNvSpPr/>
          <p:nvPr/>
        </p:nvSpPr>
        <p:spPr>
          <a:xfrm>
            <a:off x="7474998" y="4287915"/>
            <a:ext cx="3761014" cy="10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hlinkClick r:id="rId3" action="ppaction://hlinksldjump"/>
            <a:extLst>
              <a:ext uri="{FF2B5EF4-FFF2-40B4-BE49-F238E27FC236}">
                <a16:creationId xmlns:a16="http://schemas.microsoft.com/office/drawing/2014/main" id="{F4B6187E-43DA-4F39-AED0-6B19D89307D1}"/>
              </a:ext>
            </a:extLst>
          </p:cNvPr>
          <p:cNvSpPr txBox="1"/>
          <p:nvPr/>
        </p:nvSpPr>
        <p:spPr>
          <a:xfrm>
            <a:off x="7846300" y="4532332"/>
            <a:ext cx="330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en-US" altLang="ja-JP" sz="28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E2161D3-C6F5-4AE8-8BD9-63CDDBFDC4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558" y="3000653"/>
            <a:ext cx="3093692" cy="309369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03A76F2-4605-4359-8108-70BE3538F2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5" y="394315"/>
            <a:ext cx="3009530" cy="300953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0B4A210-555D-49F7-A7E7-72C4E0561F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95" y="585111"/>
            <a:ext cx="4020183" cy="4020183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A97BD59-64F9-4B47-BC82-1CA11888D69C}"/>
              </a:ext>
            </a:extLst>
          </p:cNvPr>
          <p:cNvSpPr txBox="1"/>
          <p:nvPr/>
        </p:nvSpPr>
        <p:spPr>
          <a:xfrm>
            <a:off x="11378055" y="182749"/>
            <a:ext cx="66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問６</a:t>
            </a:r>
          </a:p>
        </p:txBody>
      </p:sp>
    </p:spTree>
    <p:extLst>
      <p:ext uri="{BB962C8B-B14F-4D97-AF65-F5344CB8AC3E}">
        <p14:creationId xmlns:p14="http://schemas.microsoft.com/office/powerpoint/2010/main" val="9168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A5A36-7667-4105-892D-721060C1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71" y="1254710"/>
            <a:ext cx="7119575" cy="1381958"/>
          </a:xfrm>
        </p:spPr>
        <p:txBody>
          <a:bodyPr>
            <a:normAutofit/>
          </a:bodyPr>
          <a:lstStyle/>
          <a:p>
            <a:r>
              <a:rPr kumimoji="1" lang="ja-JP" altLang="en-US" sz="8000" dirty="0"/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A0D11857-7073-487D-B3D1-7E135E17BE9E}"/>
              </a:ext>
            </a:extLst>
          </p:cNvPr>
          <p:cNvSpPr/>
          <p:nvPr/>
        </p:nvSpPr>
        <p:spPr>
          <a:xfrm>
            <a:off x="1269506" y="4017146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4208C4D5-D71F-4F88-9CC3-E314E6E72C80}"/>
              </a:ext>
            </a:extLst>
          </p:cNvPr>
          <p:cNvSpPr/>
          <p:nvPr/>
        </p:nvSpPr>
        <p:spPr>
          <a:xfrm>
            <a:off x="6241158" y="4017145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2" action="ppaction://hlinksldjump"/>
            <a:extLst>
              <a:ext uri="{FF2B5EF4-FFF2-40B4-BE49-F238E27FC236}">
                <a16:creationId xmlns:a16="http://schemas.microsoft.com/office/drawing/2014/main" id="{9C257D05-DCFE-4119-B90C-D061A599828C}"/>
              </a:ext>
            </a:extLst>
          </p:cNvPr>
          <p:cNvSpPr txBox="1"/>
          <p:nvPr/>
        </p:nvSpPr>
        <p:spPr>
          <a:xfrm>
            <a:off x="1771095" y="4327851"/>
            <a:ext cx="35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A7886025-EF72-492F-BF5F-713885AB3A72}"/>
              </a:ext>
            </a:extLst>
          </p:cNvPr>
          <p:cNvSpPr txBox="1"/>
          <p:nvPr/>
        </p:nvSpPr>
        <p:spPr>
          <a:xfrm>
            <a:off x="7125812" y="4341154"/>
            <a:ext cx="311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272308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問１　フィリピンの首都は？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EE2D0A-8773-4CA2-BC20-C65F0143240A}"/>
              </a:ext>
            </a:extLst>
          </p:cNvPr>
          <p:cNvSpPr txBox="1"/>
          <p:nvPr/>
        </p:nvSpPr>
        <p:spPr>
          <a:xfrm>
            <a:off x="3545846" y="1899755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セブ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1F78A0-A06F-41EF-8D6F-2B2E2BC9C7CB}"/>
              </a:ext>
            </a:extLst>
          </p:cNvPr>
          <p:cNvSpPr txBox="1"/>
          <p:nvPr/>
        </p:nvSpPr>
        <p:spPr>
          <a:xfrm>
            <a:off x="3545846" y="2800798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マンダルヨン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2FA05BF-9AD4-4948-A3B0-F12BE6E8D925}"/>
              </a:ext>
            </a:extLst>
          </p:cNvPr>
          <p:cNvSpPr txBox="1"/>
          <p:nvPr/>
        </p:nvSpPr>
        <p:spPr>
          <a:xfrm>
            <a:off x="3545846" y="3701841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マニラ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7FA975-F399-49EB-9187-70EF4E7A0EA5}"/>
              </a:ext>
            </a:extLst>
          </p:cNvPr>
          <p:cNvSpPr txBox="1"/>
          <p:nvPr/>
        </p:nvSpPr>
        <p:spPr>
          <a:xfrm>
            <a:off x="3545846" y="4685580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イロイロ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2CD4B27-5533-49B5-BD7E-05D45B8FAB52}"/>
              </a:ext>
            </a:extLst>
          </p:cNvPr>
          <p:cNvGrpSpPr/>
          <p:nvPr/>
        </p:nvGrpSpPr>
        <p:grpSpPr>
          <a:xfrm>
            <a:off x="9295246" y="350158"/>
            <a:ext cx="2458790" cy="416402"/>
            <a:chOff x="9295246" y="350158"/>
            <a:chExt cx="2458790" cy="41640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C959A64-F6B0-415C-9E12-19B80F52ADA1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フィリピンの達人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9385080-1814-4DBC-80BF-A63C657A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問</a:t>
            </a:r>
            <a:r>
              <a:rPr lang="en-US" altLang="ja-JP" dirty="0"/>
              <a:t>7</a:t>
            </a:r>
            <a:r>
              <a:rPr lang="ja-JP" altLang="en-US" dirty="0"/>
              <a:t>　フィリピンの国旗はどれ？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4EAB83-0C1C-4010-ABC1-643881FE8AEA}"/>
              </a:ext>
            </a:extLst>
          </p:cNvPr>
          <p:cNvSpPr txBox="1"/>
          <p:nvPr/>
        </p:nvSpPr>
        <p:spPr>
          <a:xfrm>
            <a:off x="1219896" y="1828799"/>
            <a:ext cx="635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3600" dirty="0"/>
              <a:t>　</a:t>
            </a:r>
            <a:endParaRPr kumimoji="1" lang="en-US" altLang="ja-JP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98032F-286E-4E9A-8AF3-FDB270759438}"/>
              </a:ext>
            </a:extLst>
          </p:cNvPr>
          <p:cNvSpPr txBox="1"/>
          <p:nvPr/>
        </p:nvSpPr>
        <p:spPr>
          <a:xfrm>
            <a:off x="6200617" y="1863308"/>
            <a:ext cx="612559" cy="768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endParaRPr kumimoji="1"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C970E8-D657-454F-A736-7465D550F546}"/>
              </a:ext>
            </a:extLst>
          </p:cNvPr>
          <p:cNvSpPr txBox="1"/>
          <p:nvPr/>
        </p:nvSpPr>
        <p:spPr>
          <a:xfrm>
            <a:off x="1219896" y="4107487"/>
            <a:ext cx="671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A5C033-AB2D-45E9-9443-F922BCFA63F8}"/>
              </a:ext>
            </a:extLst>
          </p:cNvPr>
          <p:cNvSpPr txBox="1"/>
          <p:nvPr/>
        </p:nvSpPr>
        <p:spPr>
          <a:xfrm>
            <a:off x="6200617" y="4107487"/>
            <a:ext cx="612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endParaRPr kumimoji="1" lang="ja-JP" altLang="en-US" sz="3600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F0E70A6-32D2-46D9-B4C9-F63385EA088C}"/>
              </a:ext>
            </a:extLst>
          </p:cNvPr>
          <p:cNvGrpSpPr/>
          <p:nvPr/>
        </p:nvGrpSpPr>
        <p:grpSpPr>
          <a:xfrm>
            <a:off x="9295246" y="350158"/>
            <a:ext cx="2458790" cy="416402"/>
            <a:chOff x="9295246" y="350158"/>
            <a:chExt cx="2458790" cy="41640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4311D16-FBA8-4CD0-BBA3-0201F6B5AF32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フィリピンの達人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770DCE3-0E2D-4BA0-84D5-49475DDE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pic>
        <p:nvPicPr>
          <p:cNvPr id="11" name="図 10">
            <a:hlinkClick r:id="rId4" action="ppaction://hlinksldjump"/>
            <a:extLst>
              <a:ext uri="{FF2B5EF4-FFF2-40B4-BE49-F238E27FC236}">
                <a16:creationId xmlns:a16="http://schemas.microsoft.com/office/drawing/2014/main" id="{5A6C4D3D-949A-4465-B40F-56BC50ED6D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781" y="1983532"/>
            <a:ext cx="2450591" cy="1633727"/>
          </a:xfrm>
          <a:prstGeom prst="rect">
            <a:avLst/>
          </a:prstGeom>
        </p:spPr>
      </p:pic>
      <p:pic>
        <p:nvPicPr>
          <p:cNvPr id="16" name="図 15">
            <a:hlinkClick r:id="rId6" action="ppaction://hlinksldjump"/>
            <a:extLst>
              <a:ext uri="{FF2B5EF4-FFF2-40B4-BE49-F238E27FC236}">
                <a16:creationId xmlns:a16="http://schemas.microsoft.com/office/drawing/2014/main" id="{834C85CF-F61B-454D-8628-105083079C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951" y="2034579"/>
            <a:ext cx="2623787" cy="1749191"/>
          </a:xfrm>
          <a:prstGeom prst="rect">
            <a:avLst/>
          </a:prstGeom>
        </p:spPr>
      </p:pic>
      <p:pic>
        <p:nvPicPr>
          <p:cNvPr id="19" name="図 18">
            <a:hlinkClick r:id="rId6" action="ppaction://hlinksldjump"/>
            <a:extLst>
              <a:ext uri="{FF2B5EF4-FFF2-40B4-BE49-F238E27FC236}">
                <a16:creationId xmlns:a16="http://schemas.microsoft.com/office/drawing/2014/main" id="{CDB5B344-C73D-456A-9287-0B97776DFC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782" y="4350058"/>
            <a:ext cx="2450591" cy="1633728"/>
          </a:xfrm>
          <a:prstGeom prst="rect">
            <a:avLst/>
          </a:prstGeom>
        </p:spPr>
      </p:pic>
      <p:pic>
        <p:nvPicPr>
          <p:cNvPr id="21" name="図 20">
            <a:hlinkClick r:id="rId6" action="ppaction://hlinksldjump"/>
            <a:extLst>
              <a:ext uri="{FF2B5EF4-FFF2-40B4-BE49-F238E27FC236}">
                <a16:creationId xmlns:a16="http://schemas.microsoft.com/office/drawing/2014/main" id="{3C438583-7BCE-436A-BF07-D476D8D8BFD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952" y="4407240"/>
            <a:ext cx="2623788" cy="14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60A15C57-7A78-4DBE-BC6A-75BE9CAF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191" y="915144"/>
            <a:ext cx="3476929" cy="1686016"/>
          </a:xfrm>
        </p:spPr>
        <p:txBody>
          <a:bodyPr>
            <a:normAutofit/>
          </a:bodyPr>
          <a:lstStyle/>
          <a:p>
            <a:pPr algn="ctr"/>
            <a:r>
              <a:rPr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A567481F-BF6F-45DB-971D-5A3F357882BD}"/>
              </a:ext>
            </a:extLst>
          </p:cNvPr>
          <p:cNvSpPr/>
          <p:nvPr/>
        </p:nvSpPr>
        <p:spPr>
          <a:xfrm>
            <a:off x="7474998" y="4287915"/>
            <a:ext cx="3761014" cy="10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hlinkClick r:id="rId3" action="ppaction://hlinksldjump"/>
            <a:extLst>
              <a:ext uri="{FF2B5EF4-FFF2-40B4-BE49-F238E27FC236}">
                <a16:creationId xmlns:a16="http://schemas.microsoft.com/office/drawing/2014/main" id="{F4B6187E-43DA-4F39-AED0-6B19D89307D1}"/>
              </a:ext>
            </a:extLst>
          </p:cNvPr>
          <p:cNvSpPr txBox="1"/>
          <p:nvPr/>
        </p:nvSpPr>
        <p:spPr>
          <a:xfrm>
            <a:off x="7846300" y="4532332"/>
            <a:ext cx="330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en-US" altLang="ja-JP" sz="28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C82E36-F0F9-47DF-8E0F-4E2832830FDF}"/>
              </a:ext>
            </a:extLst>
          </p:cNvPr>
          <p:cNvSpPr txBox="1"/>
          <p:nvPr/>
        </p:nvSpPr>
        <p:spPr>
          <a:xfrm>
            <a:off x="11378055" y="182749"/>
            <a:ext cx="66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問７</a:t>
            </a: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D289826C-FEAA-4BE8-B39B-53E83BBFD3F6}"/>
              </a:ext>
            </a:extLst>
          </p:cNvPr>
          <p:cNvSpPr/>
          <p:nvPr/>
        </p:nvSpPr>
        <p:spPr>
          <a:xfrm>
            <a:off x="466160" y="490526"/>
            <a:ext cx="3830634" cy="1082334"/>
          </a:xfrm>
          <a:prstGeom prst="wedgeRectCallout">
            <a:avLst>
              <a:gd name="adj1" fmla="val -19806"/>
              <a:gd name="adj2" fmla="val 100231"/>
            </a:avLst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308DF26-F053-4402-A2C9-8F761BB4DE23}"/>
              </a:ext>
            </a:extLst>
          </p:cNvPr>
          <p:cNvSpPr txBox="1"/>
          <p:nvPr/>
        </p:nvSpPr>
        <p:spPr>
          <a:xfrm>
            <a:off x="568172" y="677750"/>
            <a:ext cx="3728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太陽の</a:t>
            </a:r>
            <a:r>
              <a:rPr kumimoji="1" lang="en-US" altLang="ja-JP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8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本の光は独立運動に立ち上がった</a:t>
            </a:r>
            <a:r>
              <a:rPr kumimoji="1" lang="en-US" altLang="ja-JP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8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つの州を表す</a:t>
            </a: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83CE23EA-6719-4B01-AB35-FB114043BC82}"/>
              </a:ext>
            </a:extLst>
          </p:cNvPr>
          <p:cNvSpPr/>
          <p:nvPr/>
        </p:nvSpPr>
        <p:spPr>
          <a:xfrm>
            <a:off x="448404" y="4606718"/>
            <a:ext cx="3810700" cy="1082334"/>
          </a:xfrm>
          <a:prstGeom prst="wedgeRectCallout">
            <a:avLst>
              <a:gd name="adj1" fmla="val -17753"/>
              <a:gd name="adj2" fmla="val -96624"/>
            </a:avLst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4770E86-326F-4976-88A7-42B80596642C}"/>
              </a:ext>
            </a:extLst>
          </p:cNvPr>
          <p:cNvSpPr txBox="1"/>
          <p:nvPr/>
        </p:nvSpPr>
        <p:spPr>
          <a:xfrm>
            <a:off x="530482" y="4793942"/>
            <a:ext cx="3728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３つの星は、ルソン、ビサヤ、ミンダナオの</a:t>
            </a:r>
            <a:r>
              <a:rPr kumimoji="1" lang="en-US" altLang="ja-JP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3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つの地域を表す</a:t>
            </a: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2A962735-0B0E-4C30-9360-5DC3DC08EA4C}"/>
              </a:ext>
            </a:extLst>
          </p:cNvPr>
          <p:cNvSpPr/>
          <p:nvPr/>
        </p:nvSpPr>
        <p:spPr>
          <a:xfrm>
            <a:off x="4471469" y="2712499"/>
            <a:ext cx="3810700" cy="1082334"/>
          </a:xfrm>
          <a:prstGeom prst="wedgeRectCallout">
            <a:avLst>
              <a:gd name="adj1" fmla="val -64346"/>
              <a:gd name="adj2" fmla="val -10499"/>
            </a:avLst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A7A9027-87D7-4693-A8E0-C5A77163E549}"/>
              </a:ext>
            </a:extLst>
          </p:cNvPr>
          <p:cNvSpPr txBox="1"/>
          <p:nvPr/>
        </p:nvSpPr>
        <p:spPr>
          <a:xfrm>
            <a:off x="4553548" y="2899723"/>
            <a:ext cx="3728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赤：勇気、青：高い政治目的、白：平和を意味します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73CFB18-70D6-4D65-97F5-9457682354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69" y="2251282"/>
            <a:ext cx="2643425" cy="176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A5A36-7667-4105-892D-721060C1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71" y="1254710"/>
            <a:ext cx="7119575" cy="1381958"/>
          </a:xfrm>
        </p:spPr>
        <p:txBody>
          <a:bodyPr>
            <a:normAutofit/>
          </a:bodyPr>
          <a:lstStyle/>
          <a:p>
            <a:r>
              <a:rPr kumimoji="1" lang="ja-JP" altLang="en-US" sz="8000" dirty="0"/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A0D11857-7073-487D-B3D1-7E135E17BE9E}"/>
              </a:ext>
            </a:extLst>
          </p:cNvPr>
          <p:cNvSpPr/>
          <p:nvPr/>
        </p:nvSpPr>
        <p:spPr>
          <a:xfrm>
            <a:off x="1269506" y="4017146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4208C4D5-D71F-4F88-9CC3-E314E6E72C80}"/>
              </a:ext>
            </a:extLst>
          </p:cNvPr>
          <p:cNvSpPr/>
          <p:nvPr/>
        </p:nvSpPr>
        <p:spPr>
          <a:xfrm>
            <a:off x="6241158" y="4017145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2" action="ppaction://hlinksldjump"/>
            <a:extLst>
              <a:ext uri="{FF2B5EF4-FFF2-40B4-BE49-F238E27FC236}">
                <a16:creationId xmlns:a16="http://schemas.microsoft.com/office/drawing/2014/main" id="{9C257D05-DCFE-4119-B90C-D061A599828C}"/>
              </a:ext>
            </a:extLst>
          </p:cNvPr>
          <p:cNvSpPr txBox="1"/>
          <p:nvPr/>
        </p:nvSpPr>
        <p:spPr>
          <a:xfrm>
            <a:off x="1815484" y="4327851"/>
            <a:ext cx="349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A7886025-EF72-492F-BF5F-713885AB3A72}"/>
              </a:ext>
            </a:extLst>
          </p:cNvPr>
          <p:cNvSpPr txBox="1"/>
          <p:nvPr/>
        </p:nvSpPr>
        <p:spPr>
          <a:xfrm>
            <a:off x="7161324" y="4341154"/>
            <a:ext cx="311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35318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問</a:t>
            </a:r>
            <a:r>
              <a:rPr lang="en-US" altLang="ja-JP" dirty="0"/>
              <a:t>8</a:t>
            </a:r>
            <a:r>
              <a:rPr lang="ja-JP" altLang="en-US" dirty="0"/>
              <a:t>　フィリピンの国技は？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4EAB83-0C1C-4010-ABC1-643881FE8AEA}"/>
              </a:ext>
            </a:extLst>
          </p:cNvPr>
          <p:cNvSpPr txBox="1"/>
          <p:nvPr/>
        </p:nvSpPr>
        <p:spPr>
          <a:xfrm>
            <a:off x="2959921" y="1918447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空手</a:t>
            </a:r>
            <a:endParaRPr kumimoji="1" lang="en-US" altLang="ja-JP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98032F-286E-4E9A-8AF3-FDB270759438}"/>
              </a:ext>
            </a:extLst>
          </p:cNvPr>
          <p:cNvSpPr txBox="1"/>
          <p:nvPr/>
        </p:nvSpPr>
        <p:spPr>
          <a:xfrm>
            <a:off x="2959921" y="2795464"/>
            <a:ext cx="2721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剣道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C970E8-D657-454F-A736-7465D550F546}"/>
              </a:ext>
            </a:extLst>
          </p:cNvPr>
          <p:cNvSpPr txBox="1"/>
          <p:nvPr/>
        </p:nvSpPr>
        <p:spPr>
          <a:xfrm>
            <a:off x="2956963" y="3723355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テコンドー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A5C033-AB2D-45E9-9443-F922BCFA63F8}"/>
              </a:ext>
            </a:extLst>
          </p:cNvPr>
          <p:cNvSpPr txBox="1"/>
          <p:nvPr/>
        </p:nvSpPr>
        <p:spPr>
          <a:xfrm>
            <a:off x="2951043" y="4701464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エスクリマ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6A1C303-B97B-4231-8C14-A6A6DD74480F}"/>
              </a:ext>
            </a:extLst>
          </p:cNvPr>
          <p:cNvGrpSpPr/>
          <p:nvPr/>
        </p:nvGrpSpPr>
        <p:grpSpPr>
          <a:xfrm>
            <a:off x="9295246" y="350158"/>
            <a:ext cx="2458790" cy="416402"/>
            <a:chOff x="9295246" y="350158"/>
            <a:chExt cx="2458790" cy="41640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FD71E52-C481-4820-991C-C8A32CDD8A89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フィリピンの達人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5E95DDF-1825-4EB8-A4DB-045C1162E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22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483876" y="2067763"/>
            <a:ext cx="3786086" cy="2779450"/>
          </a:xfrm>
        </p:spPr>
        <p:txBody>
          <a:bodyPr rtlCol="0">
            <a:normAutofit fontScale="92500" lnSpcReduction="10000"/>
          </a:bodyPr>
          <a:lstStyle/>
          <a:p>
            <a:pPr algn="ctr" rtl="0"/>
            <a:r>
              <a:rPr lang="ja-JP" altLang="en-US" sz="3200" dirty="0"/>
              <a:t>エスクリマ</a:t>
            </a:r>
            <a:endParaRPr lang="en-US" altLang="ja-JP" sz="3200" dirty="0"/>
          </a:p>
          <a:p>
            <a:pPr rtl="0"/>
            <a:r>
              <a:rPr lang="ja-JP" altLang="en-US" sz="3200" dirty="0"/>
              <a:t>アーニス、カリともよばれています。</a:t>
            </a:r>
            <a:endParaRPr lang="en-US" altLang="ja-JP" sz="3200" dirty="0"/>
          </a:p>
          <a:p>
            <a:pPr rtl="0"/>
            <a:r>
              <a:rPr lang="ja-JP" altLang="en-US" sz="2800" b="0" i="0" dirty="0">
                <a:solidFill>
                  <a:srgbClr val="333333"/>
                </a:solidFill>
                <a:effectLst/>
                <a:latin typeface="ヒラギノ角ゴ Pro W3"/>
              </a:rPr>
              <a:t>素手、棒やナイフ、紐といった武器を持つ武術です。</a:t>
            </a:r>
            <a:endParaRPr lang="en-US" altLang="ja-JP" sz="3200" dirty="0"/>
          </a:p>
          <a:p>
            <a:pPr rtl="0"/>
            <a:endParaRPr lang="ja-JP" altLang="en-US" sz="3200" dirty="0"/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60A15C57-7A78-4DBE-BC6A-75BE9CAF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620" y="350711"/>
            <a:ext cx="3476929" cy="1686016"/>
          </a:xfrm>
        </p:spPr>
        <p:txBody>
          <a:bodyPr>
            <a:normAutofit/>
          </a:bodyPr>
          <a:lstStyle/>
          <a:p>
            <a:r>
              <a:rPr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9779EC-A711-4E56-B702-5062EED97558}"/>
              </a:ext>
            </a:extLst>
          </p:cNvPr>
          <p:cNvSpPr txBox="1"/>
          <p:nvPr/>
        </p:nvSpPr>
        <p:spPr>
          <a:xfrm>
            <a:off x="5115525" y="5652465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A567481F-BF6F-45DB-971D-5A3F357882BD}"/>
              </a:ext>
            </a:extLst>
          </p:cNvPr>
          <p:cNvSpPr/>
          <p:nvPr/>
        </p:nvSpPr>
        <p:spPr>
          <a:xfrm>
            <a:off x="7500070" y="4885217"/>
            <a:ext cx="3761014" cy="10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hlinkClick r:id="rId3" action="ppaction://hlinksldjump"/>
            <a:extLst>
              <a:ext uri="{FF2B5EF4-FFF2-40B4-BE49-F238E27FC236}">
                <a16:creationId xmlns:a16="http://schemas.microsoft.com/office/drawing/2014/main" id="{F4B6187E-43DA-4F39-AED0-6B19D89307D1}"/>
              </a:ext>
            </a:extLst>
          </p:cNvPr>
          <p:cNvSpPr txBox="1"/>
          <p:nvPr/>
        </p:nvSpPr>
        <p:spPr>
          <a:xfrm>
            <a:off x="7958591" y="5074437"/>
            <a:ext cx="330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en-US" altLang="ja-JP" sz="28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E96C98-F208-4039-B1E2-2120406F7894}"/>
              </a:ext>
            </a:extLst>
          </p:cNvPr>
          <p:cNvSpPr txBox="1"/>
          <p:nvPr/>
        </p:nvSpPr>
        <p:spPr>
          <a:xfrm>
            <a:off x="5115525" y="5597657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E6D77E2-F045-4242-A2F3-9FDFD5B43364}"/>
              </a:ext>
            </a:extLst>
          </p:cNvPr>
          <p:cNvSpPr txBox="1"/>
          <p:nvPr/>
        </p:nvSpPr>
        <p:spPr>
          <a:xfrm>
            <a:off x="11378055" y="182749"/>
            <a:ext cx="66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問７</a:t>
            </a:r>
          </a:p>
        </p:txBody>
      </p:sp>
      <p:pic>
        <p:nvPicPr>
          <p:cNvPr id="5" name="図プレースホルダー 4">
            <a:extLst>
              <a:ext uri="{FF2B5EF4-FFF2-40B4-BE49-F238E27FC236}">
                <a16:creationId xmlns:a16="http://schemas.microsoft.com/office/drawing/2014/main" id="{2702DB13-F6A8-4CB8-B64C-2690DC8678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80255C-8DFE-4F9A-8C9F-A8E0CD68A373}"/>
              </a:ext>
            </a:extLst>
          </p:cNvPr>
          <p:cNvSpPr txBox="1"/>
          <p:nvPr/>
        </p:nvSpPr>
        <p:spPr>
          <a:xfrm>
            <a:off x="34025" y="5336047"/>
            <a:ext cx="2265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</a:rPr>
              <a:t>提供：アーニスクラブ東京</a:t>
            </a:r>
          </a:p>
        </p:txBody>
      </p:sp>
    </p:spTree>
    <p:extLst>
      <p:ext uri="{BB962C8B-B14F-4D97-AF65-F5344CB8AC3E}">
        <p14:creationId xmlns:p14="http://schemas.microsoft.com/office/powerpoint/2010/main" val="22215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A5A36-7667-4105-892D-721060C1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71" y="1254710"/>
            <a:ext cx="7119575" cy="1381958"/>
          </a:xfrm>
        </p:spPr>
        <p:txBody>
          <a:bodyPr>
            <a:normAutofit/>
          </a:bodyPr>
          <a:lstStyle/>
          <a:p>
            <a:r>
              <a:rPr kumimoji="1" lang="ja-JP" altLang="en-US" sz="8000" dirty="0"/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A0D11857-7073-487D-B3D1-7E135E17BE9E}"/>
              </a:ext>
            </a:extLst>
          </p:cNvPr>
          <p:cNvSpPr/>
          <p:nvPr/>
        </p:nvSpPr>
        <p:spPr>
          <a:xfrm>
            <a:off x="1269506" y="4017146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4208C4D5-D71F-4F88-9CC3-E314E6E72C80}"/>
              </a:ext>
            </a:extLst>
          </p:cNvPr>
          <p:cNvSpPr/>
          <p:nvPr/>
        </p:nvSpPr>
        <p:spPr>
          <a:xfrm>
            <a:off x="6267791" y="4017146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2" action="ppaction://hlinksldjump"/>
            <a:extLst>
              <a:ext uri="{FF2B5EF4-FFF2-40B4-BE49-F238E27FC236}">
                <a16:creationId xmlns:a16="http://schemas.microsoft.com/office/drawing/2014/main" id="{9C257D05-DCFE-4119-B90C-D061A599828C}"/>
              </a:ext>
            </a:extLst>
          </p:cNvPr>
          <p:cNvSpPr txBox="1"/>
          <p:nvPr/>
        </p:nvSpPr>
        <p:spPr>
          <a:xfrm>
            <a:off x="1815483" y="4327851"/>
            <a:ext cx="347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A7886025-EF72-492F-BF5F-713885AB3A72}"/>
              </a:ext>
            </a:extLst>
          </p:cNvPr>
          <p:cNvSpPr txBox="1"/>
          <p:nvPr/>
        </p:nvSpPr>
        <p:spPr>
          <a:xfrm>
            <a:off x="7134690" y="4341154"/>
            <a:ext cx="311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29640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293813" y="304800"/>
            <a:ext cx="8249682" cy="1219200"/>
          </a:xfrm>
        </p:spPr>
        <p:txBody>
          <a:bodyPr rtlCol="0"/>
          <a:lstStyle/>
          <a:p>
            <a:pPr rtl="0"/>
            <a:r>
              <a:rPr lang="ja-JP" altLang="en-US" dirty="0"/>
              <a:t>問９　フィリピンの男性民族衣装の「バロンタガログ」は何を原料に作られている？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4EAB83-0C1C-4010-ABC1-643881FE8AEA}"/>
              </a:ext>
            </a:extLst>
          </p:cNvPr>
          <p:cNvSpPr txBox="1"/>
          <p:nvPr/>
        </p:nvSpPr>
        <p:spPr>
          <a:xfrm>
            <a:off x="3767789" y="1918447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ドリアンの葉</a:t>
            </a:r>
            <a:endParaRPr kumimoji="1" lang="en-US" altLang="ja-JP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98032F-286E-4E9A-8AF3-FDB270759438}"/>
              </a:ext>
            </a:extLst>
          </p:cNvPr>
          <p:cNvSpPr txBox="1"/>
          <p:nvPr/>
        </p:nvSpPr>
        <p:spPr>
          <a:xfrm>
            <a:off x="3767789" y="2795464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マンゴーの葉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C970E8-D657-454F-A736-7465D550F546}"/>
              </a:ext>
            </a:extLst>
          </p:cNvPr>
          <p:cNvSpPr txBox="1"/>
          <p:nvPr/>
        </p:nvSpPr>
        <p:spPr>
          <a:xfrm>
            <a:off x="3792071" y="3733034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パパイヤの葉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A5C033-AB2D-45E9-9443-F922BCFA63F8}"/>
              </a:ext>
            </a:extLst>
          </p:cNvPr>
          <p:cNvSpPr txBox="1"/>
          <p:nvPr/>
        </p:nvSpPr>
        <p:spPr>
          <a:xfrm>
            <a:off x="3767789" y="4610051"/>
            <a:ext cx="5447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パイナップルの葉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9DC2A5E-B93F-4813-B445-EE7EC44D3FAC}"/>
              </a:ext>
            </a:extLst>
          </p:cNvPr>
          <p:cNvGrpSpPr/>
          <p:nvPr/>
        </p:nvGrpSpPr>
        <p:grpSpPr>
          <a:xfrm>
            <a:off x="9668792" y="403424"/>
            <a:ext cx="2458790" cy="416402"/>
            <a:chOff x="9295246" y="350158"/>
            <a:chExt cx="2458790" cy="41640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48AD314-DD13-42A1-933A-2367CB7A1771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フィリピンの達人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CD7965EB-AD65-411C-928C-DA2ADA630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90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175441" y="2317073"/>
            <a:ext cx="4492100" cy="941033"/>
          </a:xfrm>
        </p:spPr>
        <p:txBody>
          <a:bodyPr rtlCol="0">
            <a:normAutofit/>
          </a:bodyPr>
          <a:lstStyle/>
          <a:p>
            <a:pPr algn="ctr" rtl="0"/>
            <a:r>
              <a:rPr lang="ja-JP" altLang="en-US" sz="3200" dirty="0"/>
              <a:t>パイナップルの葉</a:t>
            </a:r>
            <a:endParaRPr lang="en-US" altLang="ja-JP" sz="3200" dirty="0"/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60A15C57-7A78-4DBE-BC6A-75BE9CAF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027" y="197021"/>
            <a:ext cx="3476929" cy="1686016"/>
          </a:xfrm>
        </p:spPr>
        <p:txBody>
          <a:bodyPr>
            <a:normAutofit/>
          </a:bodyPr>
          <a:lstStyle/>
          <a:p>
            <a:r>
              <a:rPr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A567481F-BF6F-45DB-971D-5A3F357882BD}"/>
              </a:ext>
            </a:extLst>
          </p:cNvPr>
          <p:cNvSpPr/>
          <p:nvPr/>
        </p:nvSpPr>
        <p:spPr>
          <a:xfrm>
            <a:off x="7474998" y="4287915"/>
            <a:ext cx="3761014" cy="10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hlinkClick r:id="rId3" action="ppaction://hlinksldjump"/>
            <a:extLst>
              <a:ext uri="{FF2B5EF4-FFF2-40B4-BE49-F238E27FC236}">
                <a16:creationId xmlns:a16="http://schemas.microsoft.com/office/drawing/2014/main" id="{F4B6187E-43DA-4F39-AED0-6B19D89307D1}"/>
              </a:ext>
            </a:extLst>
          </p:cNvPr>
          <p:cNvSpPr txBox="1"/>
          <p:nvPr/>
        </p:nvSpPr>
        <p:spPr>
          <a:xfrm>
            <a:off x="7846300" y="4532332"/>
            <a:ext cx="330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en-US" altLang="ja-JP" sz="28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5" name="図プレースホルダー 4">
            <a:extLst>
              <a:ext uri="{FF2B5EF4-FFF2-40B4-BE49-F238E27FC236}">
                <a16:creationId xmlns:a16="http://schemas.microsoft.com/office/drawing/2014/main" id="{08014994-6B85-472A-A5A4-C9EEC1E0DA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166" y="637388"/>
            <a:ext cx="3050837" cy="5114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E27C00-5BA9-4E50-8E36-552713A1CB64}"/>
              </a:ext>
            </a:extLst>
          </p:cNvPr>
          <p:cNvSpPr txBox="1"/>
          <p:nvPr/>
        </p:nvSpPr>
        <p:spPr>
          <a:xfrm>
            <a:off x="11378055" y="182749"/>
            <a:ext cx="66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問９</a:t>
            </a:r>
          </a:p>
        </p:txBody>
      </p:sp>
    </p:spTree>
    <p:extLst>
      <p:ext uri="{BB962C8B-B14F-4D97-AF65-F5344CB8AC3E}">
        <p14:creationId xmlns:p14="http://schemas.microsoft.com/office/powerpoint/2010/main" val="14965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A5A36-7667-4105-892D-721060C1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71" y="1254710"/>
            <a:ext cx="7119575" cy="1381958"/>
          </a:xfrm>
        </p:spPr>
        <p:txBody>
          <a:bodyPr>
            <a:normAutofit/>
          </a:bodyPr>
          <a:lstStyle/>
          <a:p>
            <a:r>
              <a:rPr kumimoji="1" lang="ja-JP" altLang="en-US" sz="8000" dirty="0"/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A0D11857-7073-487D-B3D1-7E135E17BE9E}"/>
              </a:ext>
            </a:extLst>
          </p:cNvPr>
          <p:cNvSpPr/>
          <p:nvPr/>
        </p:nvSpPr>
        <p:spPr>
          <a:xfrm>
            <a:off x="1269506" y="4017146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4208C4D5-D71F-4F88-9CC3-E314E6E72C80}"/>
              </a:ext>
            </a:extLst>
          </p:cNvPr>
          <p:cNvSpPr/>
          <p:nvPr/>
        </p:nvSpPr>
        <p:spPr>
          <a:xfrm>
            <a:off x="6241158" y="4017145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2" action="ppaction://hlinksldjump"/>
            <a:extLst>
              <a:ext uri="{FF2B5EF4-FFF2-40B4-BE49-F238E27FC236}">
                <a16:creationId xmlns:a16="http://schemas.microsoft.com/office/drawing/2014/main" id="{9C257D05-DCFE-4119-B90C-D061A599828C}"/>
              </a:ext>
            </a:extLst>
          </p:cNvPr>
          <p:cNvSpPr txBox="1"/>
          <p:nvPr/>
        </p:nvSpPr>
        <p:spPr>
          <a:xfrm>
            <a:off x="1779974" y="4327851"/>
            <a:ext cx="352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A7886025-EF72-492F-BF5F-713885AB3A72}"/>
              </a:ext>
            </a:extLst>
          </p:cNvPr>
          <p:cNvSpPr txBox="1"/>
          <p:nvPr/>
        </p:nvSpPr>
        <p:spPr>
          <a:xfrm>
            <a:off x="7134690" y="4341154"/>
            <a:ext cx="311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16352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295400" y="726921"/>
            <a:ext cx="9601200" cy="12192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問</a:t>
            </a:r>
            <a:r>
              <a:rPr lang="en-US" altLang="ja-JP" dirty="0"/>
              <a:t>10</a:t>
            </a:r>
            <a:r>
              <a:rPr lang="ja-JP" altLang="en-US" dirty="0"/>
              <a:t>　フィリピン諸島南東部を中心に</a:t>
            </a:r>
            <a:br>
              <a:rPr lang="en-US" altLang="ja-JP" dirty="0"/>
            </a:br>
            <a:r>
              <a:rPr lang="ja-JP" altLang="en-US" dirty="0"/>
              <a:t>生息する動物は？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4EAB83-0C1C-4010-ABC1-643881FE8AEA}"/>
              </a:ext>
            </a:extLst>
          </p:cNvPr>
          <p:cNvSpPr txBox="1"/>
          <p:nvPr/>
        </p:nvSpPr>
        <p:spPr>
          <a:xfrm>
            <a:off x="3421559" y="2413387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トラ</a:t>
            </a:r>
            <a:endParaRPr kumimoji="1" lang="en-US" altLang="ja-JP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98032F-286E-4E9A-8AF3-FDB270759438}"/>
              </a:ext>
            </a:extLst>
          </p:cNvPr>
          <p:cNvSpPr txBox="1"/>
          <p:nvPr/>
        </p:nvSpPr>
        <p:spPr>
          <a:xfrm>
            <a:off x="3421559" y="3188753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3600" dirty="0"/>
              <a:t>　 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豚</a:t>
            </a:r>
            <a:endParaRPr kumimoji="1" lang="en-US" altLang="ja-JP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C970E8-D657-454F-A736-7465D550F546}"/>
              </a:ext>
            </a:extLst>
          </p:cNvPr>
          <p:cNvSpPr txBox="1"/>
          <p:nvPr/>
        </p:nvSpPr>
        <p:spPr>
          <a:xfrm>
            <a:off x="3439315" y="4001013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コアラ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A5C033-AB2D-45E9-9443-F922BCFA63F8}"/>
              </a:ext>
            </a:extLst>
          </p:cNvPr>
          <p:cNvSpPr txBox="1"/>
          <p:nvPr/>
        </p:nvSpPr>
        <p:spPr>
          <a:xfrm>
            <a:off x="3421559" y="4911880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メガネザル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B63BEE8-2D47-4951-B833-4A8012F2945E}"/>
              </a:ext>
            </a:extLst>
          </p:cNvPr>
          <p:cNvGrpSpPr/>
          <p:nvPr/>
        </p:nvGrpSpPr>
        <p:grpSpPr>
          <a:xfrm>
            <a:off x="9733210" y="382588"/>
            <a:ext cx="2458790" cy="416402"/>
            <a:chOff x="9295246" y="350158"/>
            <a:chExt cx="2458790" cy="41640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25D1FC5-8FEB-4414-9D43-3A3454C4C232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フィリピンの達人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D3F4EE7-5508-4D16-850B-5D0606A74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48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994324" y="2654327"/>
            <a:ext cx="2624820" cy="713171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200" dirty="0"/>
              <a:t>首都：マニラ</a:t>
            </a: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60A15C57-7A78-4DBE-BC6A-75BE9CAF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083" y="533402"/>
            <a:ext cx="3476929" cy="1686016"/>
          </a:xfrm>
        </p:spPr>
        <p:txBody>
          <a:bodyPr>
            <a:normAutofit/>
          </a:bodyPr>
          <a:lstStyle/>
          <a:p>
            <a:r>
              <a:rPr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A567481F-BF6F-45DB-971D-5A3F357882BD}"/>
              </a:ext>
            </a:extLst>
          </p:cNvPr>
          <p:cNvSpPr/>
          <p:nvPr/>
        </p:nvSpPr>
        <p:spPr>
          <a:xfrm>
            <a:off x="7474998" y="4287915"/>
            <a:ext cx="3761014" cy="10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hlinkClick r:id="rId3" action="ppaction://hlinksldjump"/>
            <a:extLst>
              <a:ext uri="{FF2B5EF4-FFF2-40B4-BE49-F238E27FC236}">
                <a16:creationId xmlns:a16="http://schemas.microsoft.com/office/drawing/2014/main" id="{F4B6187E-43DA-4F39-AED0-6B19D89307D1}"/>
              </a:ext>
            </a:extLst>
          </p:cNvPr>
          <p:cNvSpPr txBox="1"/>
          <p:nvPr/>
        </p:nvSpPr>
        <p:spPr>
          <a:xfrm>
            <a:off x="7846300" y="4532332"/>
            <a:ext cx="330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en-US" altLang="ja-JP" sz="28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3FD2E9-23CB-4FD1-AA5E-DCAAAA72DF9D}"/>
              </a:ext>
            </a:extLst>
          </p:cNvPr>
          <p:cNvSpPr txBox="1"/>
          <p:nvPr/>
        </p:nvSpPr>
        <p:spPr>
          <a:xfrm>
            <a:off x="11378055" y="182749"/>
            <a:ext cx="66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問１</a:t>
            </a:r>
          </a:p>
        </p:txBody>
      </p:sp>
      <p:pic>
        <p:nvPicPr>
          <p:cNvPr id="17" name="図プレースホルダー 16">
            <a:extLst>
              <a:ext uri="{FF2B5EF4-FFF2-40B4-BE49-F238E27FC236}">
                <a16:creationId xmlns:a16="http://schemas.microsoft.com/office/drawing/2014/main" id="{00F0CE03-1DB2-47EC-A6D0-DFB69C147D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151" r="28480" b="-4851"/>
          <a:stretch/>
        </p:blipFill>
        <p:spPr>
          <a:xfrm>
            <a:off x="0" y="-221"/>
            <a:ext cx="6553318" cy="6004510"/>
          </a:xfrm>
        </p:spPr>
      </p:pic>
    </p:spTree>
    <p:extLst>
      <p:ext uri="{BB962C8B-B14F-4D97-AF65-F5344CB8AC3E}">
        <p14:creationId xmlns:p14="http://schemas.microsoft.com/office/powerpoint/2010/main" val="23515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48873" y="2423603"/>
            <a:ext cx="4829452" cy="2244987"/>
          </a:xfrm>
        </p:spPr>
        <p:txBody>
          <a:bodyPr rtlCol="0">
            <a:normAutofit/>
          </a:bodyPr>
          <a:lstStyle/>
          <a:p>
            <a:pPr algn="ctr" rtl="0"/>
            <a:r>
              <a:rPr lang="ja-JP" altLang="en-US" sz="3100" dirty="0"/>
              <a:t>メガネザル</a:t>
            </a:r>
            <a:r>
              <a:rPr lang="ja-JP" altLang="en-US" dirty="0"/>
              <a:t>　</a:t>
            </a:r>
            <a:endParaRPr lang="en-US" altLang="ja-JP" dirty="0"/>
          </a:p>
          <a:p>
            <a:pPr rtl="0">
              <a:lnSpc>
                <a:spcPct val="120000"/>
              </a:lnSpc>
              <a:spcBef>
                <a:spcPts val="0"/>
              </a:spcBef>
            </a:pPr>
            <a:endParaRPr lang="en-US" altLang="ja-JP" dirty="0"/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ja-JP" altLang="en-US" dirty="0"/>
              <a:t>最小のサル</a:t>
            </a:r>
            <a:endParaRPr lang="en-US" altLang="ja-JP" dirty="0"/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ja-JP" altLang="en-US" dirty="0"/>
              <a:t>大きさ：頭から胴の部分は</a:t>
            </a:r>
            <a:r>
              <a:rPr lang="en-US" altLang="ja-JP" dirty="0"/>
              <a:t>11</a:t>
            </a:r>
            <a:r>
              <a:rPr lang="ja-JP" altLang="en-US" dirty="0"/>
              <a:t>～</a:t>
            </a:r>
            <a:r>
              <a:rPr lang="en-US" altLang="ja-JP" dirty="0"/>
              <a:t>13</a:t>
            </a:r>
            <a:r>
              <a:rPr lang="ja-JP" altLang="en-US" dirty="0"/>
              <a:t>センチ程</a:t>
            </a:r>
            <a:endParaRPr lang="en-US" altLang="ja-JP" dirty="0"/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ja-JP" altLang="en-US" dirty="0"/>
              <a:t>体　重：９０～１２０ｇ</a:t>
            </a:r>
          </a:p>
        </p:txBody>
      </p:sp>
      <p:pic>
        <p:nvPicPr>
          <p:cNvPr id="3" name="図プレースホルダー 2">
            <a:extLst>
              <a:ext uri="{FF2B5EF4-FFF2-40B4-BE49-F238E27FC236}">
                <a16:creationId xmlns:a16="http://schemas.microsoft.com/office/drawing/2014/main" id="{66D300F2-EB10-4FFE-AEF8-5DE5B56DEA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2" b="18672"/>
          <a:stretch>
            <a:fillRect/>
          </a:stretch>
        </p:blipFill>
        <p:spPr/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910C8B-C606-4AF0-81D8-4E84D705D1B9}"/>
              </a:ext>
            </a:extLst>
          </p:cNvPr>
          <p:cNvSpPr txBox="1"/>
          <p:nvPr/>
        </p:nvSpPr>
        <p:spPr>
          <a:xfrm>
            <a:off x="4920216" y="5419034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9" name="タイトル 7">
            <a:extLst>
              <a:ext uri="{FF2B5EF4-FFF2-40B4-BE49-F238E27FC236}">
                <a16:creationId xmlns:a16="http://schemas.microsoft.com/office/drawing/2014/main" id="{A3D3DCE9-1560-43AD-965F-1CCF4E3F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292" y="284780"/>
            <a:ext cx="3164997" cy="1785151"/>
          </a:xfrm>
        </p:spPr>
        <p:txBody>
          <a:bodyPr>
            <a:normAutofit/>
          </a:bodyPr>
          <a:lstStyle/>
          <a:p>
            <a:r>
              <a:rPr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10" name="四角形: 角を丸くする 9">
            <a:hlinkClick r:id="rId4" action="ppaction://hlinksldjump"/>
            <a:extLst>
              <a:ext uri="{FF2B5EF4-FFF2-40B4-BE49-F238E27FC236}">
                <a16:creationId xmlns:a16="http://schemas.microsoft.com/office/drawing/2014/main" id="{51053068-BFFA-44AE-A345-62FBA5DD274A}"/>
              </a:ext>
            </a:extLst>
          </p:cNvPr>
          <p:cNvSpPr/>
          <p:nvPr/>
        </p:nvSpPr>
        <p:spPr>
          <a:xfrm>
            <a:off x="7457243" y="4913007"/>
            <a:ext cx="3761014" cy="10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hlinkClick r:id="rId4" action="ppaction://hlinksldjump"/>
            <a:extLst>
              <a:ext uri="{FF2B5EF4-FFF2-40B4-BE49-F238E27FC236}">
                <a16:creationId xmlns:a16="http://schemas.microsoft.com/office/drawing/2014/main" id="{121A2FE2-0D82-472A-9F5D-52F1DE5A7EE1}"/>
              </a:ext>
            </a:extLst>
          </p:cNvPr>
          <p:cNvSpPr txBox="1"/>
          <p:nvPr/>
        </p:nvSpPr>
        <p:spPr>
          <a:xfrm>
            <a:off x="7828545" y="5157424"/>
            <a:ext cx="330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クイズをおわる⇒</a:t>
            </a:r>
            <a:endParaRPr kumimoji="1" lang="en-US" altLang="ja-JP" sz="28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B35010D-564D-4682-8C5C-A61689838800}"/>
              </a:ext>
            </a:extLst>
          </p:cNvPr>
          <p:cNvSpPr txBox="1"/>
          <p:nvPr/>
        </p:nvSpPr>
        <p:spPr>
          <a:xfrm>
            <a:off x="11301274" y="182749"/>
            <a:ext cx="73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問１０</a:t>
            </a:r>
          </a:p>
        </p:txBody>
      </p:sp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A5A36-7667-4105-892D-721060C1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71" y="1254710"/>
            <a:ext cx="7119575" cy="1381958"/>
          </a:xfrm>
        </p:spPr>
        <p:txBody>
          <a:bodyPr>
            <a:normAutofit/>
          </a:bodyPr>
          <a:lstStyle/>
          <a:p>
            <a:r>
              <a:rPr kumimoji="1" lang="ja-JP" altLang="en-US" sz="8000" dirty="0"/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A0D11857-7073-487D-B3D1-7E135E17BE9E}"/>
              </a:ext>
            </a:extLst>
          </p:cNvPr>
          <p:cNvSpPr/>
          <p:nvPr/>
        </p:nvSpPr>
        <p:spPr>
          <a:xfrm>
            <a:off x="1269506" y="4017146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4208C4D5-D71F-4F88-9CC3-E314E6E72C80}"/>
              </a:ext>
            </a:extLst>
          </p:cNvPr>
          <p:cNvSpPr/>
          <p:nvPr/>
        </p:nvSpPr>
        <p:spPr>
          <a:xfrm>
            <a:off x="6241158" y="4017145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2" action="ppaction://hlinksldjump"/>
            <a:extLst>
              <a:ext uri="{FF2B5EF4-FFF2-40B4-BE49-F238E27FC236}">
                <a16:creationId xmlns:a16="http://schemas.microsoft.com/office/drawing/2014/main" id="{9C257D05-DCFE-4119-B90C-D061A599828C}"/>
              </a:ext>
            </a:extLst>
          </p:cNvPr>
          <p:cNvSpPr txBox="1"/>
          <p:nvPr/>
        </p:nvSpPr>
        <p:spPr>
          <a:xfrm>
            <a:off x="1762218" y="4327851"/>
            <a:ext cx="358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A7886025-EF72-492F-BF5F-713885AB3A72}"/>
              </a:ext>
            </a:extLst>
          </p:cNvPr>
          <p:cNvSpPr txBox="1"/>
          <p:nvPr/>
        </p:nvSpPr>
        <p:spPr>
          <a:xfrm>
            <a:off x="7037032" y="4341154"/>
            <a:ext cx="311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クイズをおわる⇒</a:t>
            </a:r>
          </a:p>
        </p:txBody>
      </p:sp>
    </p:spTree>
    <p:extLst>
      <p:ext uri="{BB962C8B-B14F-4D97-AF65-F5344CB8AC3E}">
        <p14:creationId xmlns:p14="http://schemas.microsoft.com/office/powerpoint/2010/main" val="41441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84F98A-9C1B-4FA4-857C-5A7CEFBF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50" y="319899"/>
            <a:ext cx="9601200" cy="1219200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クイズおわり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5C2E84-41DE-4BC2-9B66-E4840D852AF5}"/>
              </a:ext>
            </a:extLst>
          </p:cNvPr>
          <p:cNvSpPr txBox="1"/>
          <p:nvPr/>
        </p:nvSpPr>
        <p:spPr>
          <a:xfrm>
            <a:off x="631551" y="1896628"/>
            <a:ext cx="56094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全問～８問正解者</a:t>
            </a:r>
            <a:r>
              <a:rPr kumimoji="1"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</a:p>
          <a:p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フィリピン大好き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５問～７問正解者</a:t>
            </a:r>
            <a:r>
              <a:rPr kumimoji="1"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</a:p>
          <a:p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フィリピン好きかも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また挑戦してね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6" name="図 5" descr="ミラー が含まれている画像&#10;&#10;自動的に生成された説明">
            <a:extLst>
              <a:ext uri="{FF2B5EF4-FFF2-40B4-BE49-F238E27FC236}">
                <a16:creationId xmlns:a16="http://schemas.microsoft.com/office/drawing/2014/main" id="{7B99F75C-D0A1-4E46-A05E-CDAC4C5C6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003" y="1217175"/>
            <a:ext cx="5360058" cy="377504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BB35F0-679B-4969-9CCB-DD74DD2D7EC6}"/>
              </a:ext>
            </a:extLst>
          </p:cNvPr>
          <p:cNvSpPr txBox="1"/>
          <p:nvPr/>
        </p:nvSpPr>
        <p:spPr>
          <a:xfrm>
            <a:off x="6990917" y="1938444"/>
            <a:ext cx="3877985" cy="25834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1600" b="1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良くできましたで賞</a:t>
            </a:r>
            <a:endParaRPr kumimoji="1" lang="en-US" altLang="ja-JP" sz="1600" b="1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b="1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あなたは、この度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フィリピン共和国に関する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クイズに挑戦し、たくさん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学べましたので、ここに評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します</a:t>
            </a:r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。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フィリピンの達人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645D7C-6470-45A4-A0D2-EE684A272399}"/>
              </a:ext>
            </a:extLst>
          </p:cNvPr>
          <p:cNvSpPr txBox="1"/>
          <p:nvPr/>
        </p:nvSpPr>
        <p:spPr>
          <a:xfrm>
            <a:off x="8720830" y="5704826"/>
            <a:ext cx="283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監修：デ・ラサール大学</a:t>
            </a:r>
          </a:p>
        </p:txBody>
      </p:sp>
    </p:spTree>
    <p:extLst>
      <p:ext uri="{BB962C8B-B14F-4D97-AF65-F5344CB8AC3E}">
        <p14:creationId xmlns:p14="http://schemas.microsoft.com/office/powerpoint/2010/main" val="42873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A5A36-7667-4105-892D-721060C1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71" y="1254710"/>
            <a:ext cx="7119575" cy="1381958"/>
          </a:xfrm>
        </p:spPr>
        <p:txBody>
          <a:bodyPr>
            <a:normAutofit/>
          </a:bodyPr>
          <a:lstStyle/>
          <a:p>
            <a:r>
              <a:rPr kumimoji="1" lang="ja-JP" altLang="en-US" sz="8000" dirty="0"/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A0D11857-7073-487D-B3D1-7E135E17BE9E}"/>
              </a:ext>
            </a:extLst>
          </p:cNvPr>
          <p:cNvSpPr/>
          <p:nvPr/>
        </p:nvSpPr>
        <p:spPr>
          <a:xfrm>
            <a:off x="1269506" y="4017146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4208C4D5-D71F-4F88-9CC3-E314E6E72C80}"/>
              </a:ext>
            </a:extLst>
          </p:cNvPr>
          <p:cNvSpPr/>
          <p:nvPr/>
        </p:nvSpPr>
        <p:spPr>
          <a:xfrm>
            <a:off x="6241158" y="4017145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2" action="ppaction://hlinksldjump"/>
            <a:extLst>
              <a:ext uri="{FF2B5EF4-FFF2-40B4-BE49-F238E27FC236}">
                <a16:creationId xmlns:a16="http://schemas.microsoft.com/office/drawing/2014/main" id="{9C257D05-DCFE-4119-B90C-D061A599828C}"/>
              </a:ext>
            </a:extLst>
          </p:cNvPr>
          <p:cNvSpPr txBox="1"/>
          <p:nvPr/>
        </p:nvSpPr>
        <p:spPr>
          <a:xfrm>
            <a:off x="1629054" y="4327851"/>
            <a:ext cx="40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A7886025-EF72-492F-BF5F-713885AB3A72}"/>
              </a:ext>
            </a:extLst>
          </p:cNvPr>
          <p:cNvSpPr txBox="1"/>
          <p:nvPr/>
        </p:nvSpPr>
        <p:spPr>
          <a:xfrm>
            <a:off x="7037032" y="4341154"/>
            <a:ext cx="311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3848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問２　フィリピンの島の数は？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4EAB83-0C1C-4010-ABC1-643881FE8AEA}"/>
              </a:ext>
            </a:extLst>
          </p:cNvPr>
          <p:cNvSpPr txBox="1"/>
          <p:nvPr/>
        </p:nvSpPr>
        <p:spPr>
          <a:xfrm>
            <a:off x="3536969" y="1937138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約１</a:t>
            </a:r>
            <a:r>
              <a:rPr kumimoji="1"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５００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98032F-286E-4E9A-8AF3-FDB270759438}"/>
              </a:ext>
            </a:extLst>
          </p:cNvPr>
          <p:cNvSpPr txBox="1"/>
          <p:nvPr/>
        </p:nvSpPr>
        <p:spPr>
          <a:xfrm>
            <a:off x="3536969" y="2706579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約４</a:t>
            </a:r>
            <a:r>
              <a:rPr kumimoji="1"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０００</a:t>
            </a:r>
            <a:endParaRPr kumimoji="1" lang="en-US" altLang="ja-JP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C970E8-D657-454F-A736-7465D550F546}"/>
              </a:ext>
            </a:extLst>
          </p:cNvPr>
          <p:cNvSpPr txBox="1"/>
          <p:nvPr/>
        </p:nvSpPr>
        <p:spPr>
          <a:xfrm>
            <a:off x="3536969" y="3494711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約５</a:t>
            </a:r>
            <a:r>
              <a:rPr kumimoji="1"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５００</a:t>
            </a:r>
            <a:endParaRPr kumimoji="1" lang="en-US" altLang="ja-JP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A5C033-AB2D-45E9-9443-F922BCFA63F8}"/>
              </a:ext>
            </a:extLst>
          </p:cNvPr>
          <p:cNvSpPr txBox="1"/>
          <p:nvPr/>
        </p:nvSpPr>
        <p:spPr>
          <a:xfrm>
            <a:off x="3536969" y="4356758"/>
            <a:ext cx="460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約７</a:t>
            </a:r>
            <a:r>
              <a:rPr kumimoji="1"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０００　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4F36CA1-F47A-4C0F-88B7-4A071281436B}"/>
              </a:ext>
            </a:extLst>
          </p:cNvPr>
          <p:cNvGrpSpPr/>
          <p:nvPr/>
        </p:nvGrpSpPr>
        <p:grpSpPr>
          <a:xfrm>
            <a:off x="9295246" y="350158"/>
            <a:ext cx="2458790" cy="416402"/>
            <a:chOff x="9295246" y="350158"/>
            <a:chExt cx="2458790" cy="41640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85CB4C6-F106-4436-9AA9-B01509F566A9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フィリピンの達人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B19C1AC-F18C-4893-9903-3C97FB45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59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160176" y="2752409"/>
            <a:ext cx="2585071" cy="88924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約</a:t>
            </a:r>
            <a:r>
              <a:rPr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7,000</a:t>
            </a:r>
            <a:r>
              <a:rPr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島</a:t>
            </a: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60A15C57-7A78-4DBE-BC6A-75BE9CAF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083" y="533402"/>
            <a:ext cx="3476929" cy="1686016"/>
          </a:xfrm>
        </p:spPr>
        <p:txBody>
          <a:bodyPr>
            <a:normAutofit/>
          </a:bodyPr>
          <a:lstStyle/>
          <a:p>
            <a:r>
              <a:rPr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9779EC-A711-4E56-B702-5062EED97558}"/>
              </a:ext>
            </a:extLst>
          </p:cNvPr>
          <p:cNvSpPr txBox="1"/>
          <p:nvPr/>
        </p:nvSpPr>
        <p:spPr>
          <a:xfrm>
            <a:off x="5115525" y="5652465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A567481F-BF6F-45DB-971D-5A3F357882BD}"/>
              </a:ext>
            </a:extLst>
          </p:cNvPr>
          <p:cNvSpPr/>
          <p:nvPr/>
        </p:nvSpPr>
        <p:spPr>
          <a:xfrm>
            <a:off x="7474998" y="4287915"/>
            <a:ext cx="3761014" cy="10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hlinkClick r:id="rId3" action="ppaction://hlinksldjump"/>
            <a:extLst>
              <a:ext uri="{FF2B5EF4-FFF2-40B4-BE49-F238E27FC236}">
                <a16:creationId xmlns:a16="http://schemas.microsoft.com/office/drawing/2014/main" id="{F4B6187E-43DA-4F39-AED0-6B19D89307D1}"/>
              </a:ext>
            </a:extLst>
          </p:cNvPr>
          <p:cNvSpPr txBox="1"/>
          <p:nvPr/>
        </p:nvSpPr>
        <p:spPr>
          <a:xfrm>
            <a:off x="7846300" y="4532332"/>
            <a:ext cx="330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en-US" altLang="ja-JP" sz="28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3" name="図プレースホルダー 2">
            <a:extLst>
              <a:ext uri="{FF2B5EF4-FFF2-40B4-BE49-F238E27FC236}">
                <a16:creationId xmlns:a16="http://schemas.microsoft.com/office/drawing/2014/main" id="{AC2BE360-6B1A-45CA-8131-CED1E5D705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1" b="4241"/>
          <a:stretch>
            <a:fillRect/>
          </a:stretch>
        </p:blipFill>
        <p:spPr>
          <a:xfrm>
            <a:off x="0" y="0"/>
            <a:ext cx="6553318" cy="6004510"/>
          </a:xfr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A29CEC-353A-445B-9AE3-5C3A3F343005}"/>
              </a:ext>
            </a:extLst>
          </p:cNvPr>
          <p:cNvSpPr txBox="1"/>
          <p:nvPr/>
        </p:nvSpPr>
        <p:spPr>
          <a:xfrm>
            <a:off x="4677872" y="59638"/>
            <a:ext cx="2336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地図データ</a:t>
            </a:r>
            <a:r>
              <a:rPr kumimoji="1" lang="en-US" altLang="ja-JP" sz="1200" dirty="0"/>
              <a:t>@Google2020</a:t>
            </a:r>
            <a:endParaRPr kumimoji="1" lang="ja-JP" altLang="en-US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73A9646-7742-452A-8B42-901F165C168D}"/>
              </a:ext>
            </a:extLst>
          </p:cNvPr>
          <p:cNvSpPr txBox="1"/>
          <p:nvPr/>
        </p:nvSpPr>
        <p:spPr>
          <a:xfrm>
            <a:off x="11378055" y="182749"/>
            <a:ext cx="66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問２</a:t>
            </a:r>
          </a:p>
        </p:txBody>
      </p:sp>
    </p:spTree>
    <p:extLst>
      <p:ext uri="{BB962C8B-B14F-4D97-AF65-F5344CB8AC3E}">
        <p14:creationId xmlns:p14="http://schemas.microsoft.com/office/powerpoint/2010/main" val="9380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A5A36-7667-4105-892D-721060C1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71" y="1254710"/>
            <a:ext cx="7119575" cy="1381958"/>
          </a:xfrm>
        </p:spPr>
        <p:txBody>
          <a:bodyPr>
            <a:normAutofit/>
          </a:bodyPr>
          <a:lstStyle/>
          <a:p>
            <a:r>
              <a:rPr kumimoji="1" lang="ja-JP" altLang="en-US" sz="8000" dirty="0"/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A0D11857-7073-487D-B3D1-7E135E17BE9E}"/>
              </a:ext>
            </a:extLst>
          </p:cNvPr>
          <p:cNvSpPr/>
          <p:nvPr/>
        </p:nvSpPr>
        <p:spPr>
          <a:xfrm>
            <a:off x="1269506" y="4017146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4208C4D5-D71F-4F88-9CC3-E314E6E72C80}"/>
              </a:ext>
            </a:extLst>
          </p:cNvPr>
          <p:cNvSpPr/>
          <p:nvPr/>
        </p:nvSpPr>
        <p:spPr>
          <a:xfrm>
            <a:off x="6241158" y="4017145"/>
            <a:ext cx="4554244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2" action="ppaction://hlinksldjump"/>
            <a:extLst>
              <a:ext uri="{FF2B5EF4-FFF2-40B4-BE49-F238E27FC236}">
                <a16:creationId xmlns:a16="http://schemas.microsoft.com/office/drawing/2014/main" id="{9C257D05-DCFE-4119-B90C-D061A599828C}"/>
              </a:ext>
            </a:extLst>
          </p:cNvPr>
          <p:cNvSpPr txBox="1"/>
          <p:nvPr/>
        </p:nvSpPr>
        <p:spPr>
          <a:xfrm>
            <a:off x="1824361" y="4327851"/>
            <a:ext cx="349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A7886025-EF72-492F-BF5F-713885AB3A72}"/>
              </a:ext>
            </a:extLst>
          </p:cNvPr>
          <p:cNvSpPr txBox="1"/>
          <p:nvPr/>
        </p:nvSpPr>
        <p:spPr>
          <a:xfrm>
            <a:off x="7037032" y="4341154"/>
            <a:ext cx="311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42749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ja-JP" altLang="en-US" dirty="0"/>
              <a:t>問３　フィリピンの国語はフィリピノ語ですが、　　</a:t>
            </a:r>
            <a:br>
              <a:rPr lang="en-US" altLang="ja-JP" dirty="0"/>
            </a:br>
            <a:r>
              <a:rPr lang="ja-JP" altLang="en-US" dirty="0"/>
              <a:t>　　　　フィリピノ語で「おはよう」を何と言う？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4EAB83-0C1C-4010-ABC1-643881FE8AEA}"/>
              </a:ext>
            </a:extLst>
          </p:cNvPr>
          <p:cNvSpPr txBox="1"/>
          <p:nvPr/>
        </p:nvSpPr>
        <p:spPr>
          <a:xfrm>
            <a:off x="1314811" y="1945080"/>
            <a:ext cx="96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3600" dirty="0"/>
              <a:t>　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Magandang </a:t>
            </a:r>
            <a:r>
              <a:rPr kumimoji="1"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umaga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マガンダン ウマガ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98032F-286E-4E9A-8AF3-FDB270759438}"/>
              </a:ext>
            </a:extLst>
          </p:cNvPr>
          <p:cNvSpPr txBox="1"/>
          <p:nvPr/>
        </p:nvSpPr>
        <p:spPr>
          <a:xfrm>
            <a:off x="1311569" y="2795464"/>
            <a:ext cx="9430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4400" dirty="0"/>
              <a:t>    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Magandang </a:t>
            </a:r>
            <a:r>
              <a:rPr kumimoji="1"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hapon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</a:t>
            </a:r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マガンダン ハポン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　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C970E8-D657-454F-A736-7465D550F546}"/>
              </a:ext>
            </a:extLst>
          </p:cNvPr>
          <p:cNvSpPr txBox="1"/>
          <p:nvPr/>
        </p:nvSpPr>
        <p:spPr>
          <a:xfrm>
            <a:off x="1347081" y="3753592"/>
            <a:ext cx="7068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3600" dirty="0"/>
              <a:t>　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Salamat Po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</a:t>
            </a:r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サラマッポ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A5C033-AB2D-45E9-9443-F922BCFA63F8}"/>
              </a:ext>
            </a:extLst>
          </p:cNvPr>
          <p:cNvSpPr txBox="1"/>
          <p:nvPr/>
        </p:nvSpPr>
        <p:spPr>
          <a:xfrm>
            <a:off x="1376957" y="4764988"/>
            <a:ext cx="862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4400" dirty="0"/>
              <a:t>   </a:t>
            </a:r>
            <a:r>
              <a:rPr kumimoji="1"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Pasensya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ka </a:t>
            </a:r>
            <a:r>
              <a:rPr kumimoji="1"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</a:t>
            </a:r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パセンシャ カナ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　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9452599-3450-45F0-ADEB-2AE5168904C6}"/>
              </a:ext>
            </a:extLst>
          </p:cNvPr>
          <p:cNvGrpSpPr/>
          <p:nvPr/>
        </p:nvGrpSpPr>
        <p:grpSpPr>
          <a:xfrm>
            <a:off x="10008981" y="145705"/>
            <a:ext cx="2458790" cy="416402"/>
            <a:chOff x="9295246" y="350158"/>
            <a:chExt cx="2458790" cy="41640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5499A84-C56A-4B07-9638-D898629E632F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フィリピンの達人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5862AD3-C5FB-4627-8B0B-0754C9D72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7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60A15C57-7A78-4DBE-BC6A-75BE9CAF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083" y="533402"/>
            <a:ext cx="3476929" cy="1686016"/>
          </a:xfrm>
        </p:spPr>
        <p:txBody>
          <a:bodyPr>
            <a:normAutofit/>
          </a:bodyPr>
          <a:lstStyle/>
          <a:p>
            <a:r>
              <a:rPr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9779EC-A711-4E56-B702-5062EED97558}"/>
              </a:ext>
            </a:extLst>
          </p:cNvPr>
          <p:cNvSpPr txBox="1"/>
          <p:nvPr/>
        </p:nvSpPr>
        <p:spPr>
          <a:xfrm>
            <a:off x="5115525" y="5652465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A567481F-BF6F-45DB-971D-5A3F357882BD}"/>
              </a:ext>
            </a:extLst>
          </p:cNvPr>
          <p:cNvSpPr/>
          <p:nvPr/>
        </p:nvSpPr>
        <p:spPr>
          <a:xfrm>
            <a:off x="7474998" y="4287915"/>
            <a:ext cx="3761014" cy="101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hlinkClick r:id="rId3" action="ppaction://hlinksldjump"/>
            <a:extLst>
              <a:ext uri="{FF2B5EF4-FFF2-40B4-BE49-F238E27FC236}">
                <a16:creationId xmlns:a16="http://schemas.microsoft.com/office/drawing/2014/main" id="{F4B6187E-43DA-4F39-AED0-6B19D89307D1}"/>
              </a:ext>
            </a:extLst>
          </p:cNvPr>
          <p:cNvSpPr txBox="1"/>
          <p:nvPr/>
        </p:nvSpPr>
        <p:spPr>
          <a:xfrm>
            <a:off x="7846300" y="4532332"/>
            <a:ext cx="330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en-US" altLang="ja-JP" sz="28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3E59D0-D1B2-4BF5-9E37-85C7083F371C}"/>
              </a:ext>
            </a:extLst>
          </p:cNvPr>
          <p:cNvSpPr txBox="1"/>
          <p:nvPr/>
        </p:nvSpPr>
        <p:spPr>
          <a:xfrm>
            <a:off x="683581" y="838692"/>
            <a:ext cx="664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おはよう</a:t>
            </a:r>
            <a:endParaRPr kumimoji="1"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Magandang </a:t>
            </a:r>
            <a:r>
              <a:rPr kumimoji="1" lang="en-US" altLang="ja-JP" sz="2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umaga</a:t>
            </a: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(</a:t>
            </a:r>
            <a:r>
              <a:rPr kumimoji="1" lang="ja-JP" altLang="en-US" sz="2400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マガンダン ウマガ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4FA2DCD-35C9-4DDA-B0D0-94B84922FCB1}"/>
              </a:ext>
            </a:extLst>
          </p:cNvPr>
          <p:cNvSpPr txBox="1"/>
          <p:nvPr/>
        </p:nvSpPr>
        <p:spPr>
          <a:xfrm>
            <a:off x="674703" y="2259527"/>
            <a:ext cx="664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こんには（夕方）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Magandang </a:t>
            </a:r>
            <a:r>
              <a:rPr kumimoji="1"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hapon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マガンダン ハーポン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　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4CE172-58D4-48AA-8B9D-7898011DCF30}"/>
              </a:ext>
            </a:extLst>
          </p:cNvPr>
          <p:cNvSpPr txBox="1"/>
          <p:nvPr/>
        </p:nvSpPr>
        <p:spPr>
          <a:xfrm>
            <a:off x="742771" y="3635935"/>
            <a:ext cx="5539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ありがとう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Salamat Po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サラマッポ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A79F91-2A93-4654-A09E-76C7FDD0EB92}"/>
              </a:ext>
            </a:extLst>
          </p:cNvPr>
          <p:cNvSpPr txBox="1"/>
          <p:nvPr/>
        </p:nvSpPr>
        <p:spPr>
          <a:xfrm>
            <a:off x="742771" y="5012343"/>
            <a:ext cx="5539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ごめんなさい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Pasensya ka </a:t>
            </a:r>
            <a:r>
              <a:rPr kumimoji="1"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na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パセンシャ カナ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　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16BB67-A8C7-42DB-A528-0D37CD75A8B3}"/>
              </a:ext>
            </a:extLst>
          </p:cNvPr>
          <p:cNvSpPr txBox="1"/>
          <p:nvPr/>
        </p:nvSpPr>
        <p:spPr>
          <a:xfrm>
            <a:off x="11378055" y="182749"/>
            <a:ext cx="66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問３</a:t>
            </a:r>
          </a:p>
        </p:txBody>
      </p:sp>
    </p:spTree>
    <p:extLst>
      <p:ext uri="{BB962C8B-B14F-4D97-AF65-F5344CB8AC3E}">
        <p14:creationId xmlns:p14="http://schemas.microsoft.com/office/powerpoint/2010/main" val="13008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貝殻 16 x 9">
  <a:themeElements>
    <a:clrScheme name="ユーザー定義 2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634823"/>
      </a:hlink>
      <a:folHlink>
        <a:srgbClr val="634823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333_TF02895255.potx" id="{B3320232-7458-4920-B2CA-CA9F7CEA9D53}" vid="{55E7B7CF-6983-416F-ACA8-1877AF36995F}"/>
    </a:ext>
  </a:extLst>
</a:theme>
</file>

<file path=ppt/theme/theme2.xml><?xml version="1.0" encoding="utf-8"?>
<a:theme xmlns:a="http://schemas.openxmlformats.org/drawingml/2006/main" name="Office テーマ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色とりどりの貝殻のコレクション</Template>
  <TotalTime>0</TotalTime>
  <Words>796</Words>
  <Application>Microsoft Office PowerPoint</Application>
  <PresentationFormat>ワイド画面</PresentationFormat>
  <Paragraphs>205</Paragraphs>
  <Slides>32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9" baseType="lpstr">
      <vt:lpstr>HG丸ｺﾞｼｯｸM-PRO</vt:lpstr>
      <vt:lpstr>Meiryo UI</vt:lpstr>
      <vt:lpstr>ヒラギノ角ゴ Pro W3</vt:lpstr>
      <vt:lpstr>メイリオ</vt:lpstr>
      <vt:lpstr>Arial</vt:lpstr>
      <vt:lpstr>Corbel</vt:lpstr>
      <vt:lpstr>貝殻 16 x 9</vt:lpstr>
      <vt:lpstr>フィリピン共和国</vt:lpstr>
      <vt:lpstr>問１　フィリピンの首都は？　</vt:lpstr>
      <vt:lpstr>正解</vt:lpstr>
      <vt:lpstr>おっと！まちがい</vt:lpstr>
      <vt:lpstr>問２　フィリピンの島の数は？　</vt:lpstr>
      <vt:lpstr>正解</vt:lpstr>
      <vt:lpstr>おっと！まちがい</vt:lpstr>
      <vt:lpstr>問３　フィリピンの国語はフィリピノ語ですが、　　 　　　　フィリピノ語で「おはよう」を何と言う？　</vt:lpstr>
      <vt:lpstr>正解</vt:lpstr>
      <vt:lpstr>おっと！まちがい</vt:lpstr>
      <vt:lpstr>問４　フィリピンで乗り合いバスとして 利用されている乗り物の名前は？</vt:lpstr>
      <vt:lpstr>正解</vt:lpstr>
      <vt:lpstr>おっと！まちがい</vt:lpstr>
      <vt:lpstr>問５　フィリピンでパフェやサンデーの ようなスイーツを何と言う？　</vt:lpstr>
      <vt:lpstr>正解</vt:lpstr>
      <vt:lpstr>おっと！まちがい</vt:lpstr>
      <vt:lpstr>問6　フィリピンの特産品でないものは？　</vt:lpstr>
      <vt:lpstr>正解</vt:lpstr>
      <vt:lpstr>おっと！まちがい</vt:lpstr>
      <vt:lpstr>問7　フィリピンの国旗はどれ？　</vt:lpstr>
      <vt:lpstr>正解</vt:lpstr>
      <vt:lpstr>おっと！まちがい</vt:lpstr>
      <vt:lpstr>問8　フィリピンの国技は？　</vt:lpstr>
      <vt:lpstr>正解</vt:lpstr>
      <vt:lpstr>おっと！まちがい</vt:lpstr>
      <vt:lpstr>問９　フィリピンの男性民族衣装の「バロンタガログ」は何を原料に作られている？</vt:lpstr>
      <vt:lpstr>正解</vt:lpstr>
      <vt:lpstr>おっと！まちがい</vt:lpstr>
      <vt:lpstr>問10　フィリピン諸島南東部を中心に 生息する動物は？</vt:lpstr>
      <vt:lpstr>正解</vt:lpstr>
      <vt:lpstr>おっと！まちがい</vt:lpstr>
      <vt:lpstr>クイズおわり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フィリピン</dc:title>
  <dc:creator>aseko asean</dc:creator>
  <cp:lastModifiedBy> </cp:lastModifiedBy>
  <cp:revision>71</cp:revision>
  <dcterms:created xsi:type="dcterms:W3CDTF">2020-06-26T07:38:43Z</dcterms:created>
  <dcterms:modified xsi:type="dcterms:W3CDTF">2020-10-05T00:41:29Z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