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37"/>
  </p:notesMasterIdLst>
  <p:handoutMasterIdLst>
    <p:handoutMasterId r:id="rId38"/>
  </p:handoutMasterIdLst>
  <p:sldIdLst>
    <p:sldId id="261" r:id="rId5"/>
    <p:sldId id="273" r:id="rId6"/>
    <p:sldId id="316" r:id="rId7"/>
    <p:sldId id="326" r:id="rId8"/>
    <p:sldId id="307" r:id="rId9"/>
    <p:sldId id="317" r:id="rId10"/>
    <p:sldId id="327" r:id="rId11"/>
    <p:sldId id="308" r:id="rId12"/>
    <p:sldId id="318" r:id="rId13"/>
    <p:sldId id="328" r:id="rId14"/>
    <p:sldId id="309" r:id="rId15"/>
    <p:sldId id="319" r:id="rId16"/>
    <p:sldId id="329" r:id="rId17"/>
    <p:sldId id="310" r:id="rId18"/>
    <p:sldId id="320" r:id="rId19"/>
    <p:sldId id="330" r:id="rId20"/>
    <p:sldId id="311" r:id="rId21"/>
    <p:sldId id="321" r:id="rId22"/>
    <p:sldId id="331" r:id="rId23"/>
    <p:sldId id="312" r:id="rId24"/>
    <p:sldId id="322" r:id="rId25"/>
    <p:sldId id="332" r:id="rId26"/>
    <p:sldId id="313" r:id="rId27"/>
    <p:sldId id="323" r:id="rId28"/>
    <p:sldId id="333" r:id="rId29"/>
    <p:sldId id="314" r:id="rId30"/>
    <p:sldId id="324" r:id="rId31"/>
    <p:sldId id="334" r:id="rId32"/>
    <p:sldId id="315" r:id="rId33"/>
    <p:sldId id="325" r:id="rId34"/>
    <p:sldId id="335" r:id="rId35"/>
    <p:sldId id="306" r:id="rId36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4" autoAdjust="0"/>
  </p:normalViewPr>
  <p:slideViewPr>
    <p:cSldViewPr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99F7E-AC9E-4761-8F7D-6EC24E0D5B4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2020/10/5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D995123-2C7E-4321-8AEB-F258BBC097C1}" type="datetime1">
              <a:rPr lang="ja-JP" altLang="en-US" noProof="0" smtClean="0"/>
              <a:t>2020/10/5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AE5FABD-26C8-4F74-B1E3-45BC91BC9D7B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/>
              <a:t>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14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16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17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19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20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22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23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25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26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28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/>
              <a:t>2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29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31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32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4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5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7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8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10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US" altLang="ja-JP" smtClean="0">
                <a:ea typeface="Meiryo UI" panose="020B0604030504040204" pitchFamily="50" charset="-128"/>
              </a:rPr>
              <a:pPr rtl="0"/>
              <a:t>13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濃い黄色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プレースホルダー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baseline="0" dirty="0">
                <a:solidFill>
                  <a:schemeClr val="lt1">
                    <a:alpha val="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algn="ctr" rtl="0"/>
            <a:r>
              <a:rPr lang="en-US" altLang="ja-JP" noProof="0"/>
              <a:t>I</a:t>
            </a:r>
          </a:p>
        </p:txBody>
      </p:sp>
      <p:sp>
        <p:nvSpPr>
          <p:cNvPr id="48" name="フリーフォーム:図形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フリーフォーム:図形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3" name="長方形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海緑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オレン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ピン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淡い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灰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青_三角形パッチ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、および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、画像_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_濃い黄色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プレースホルダー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baseline="0" dirty="0">
                <a:solidFill>
                  <a:schemeClr val="lt1">
                    <a:alpha val="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algn="ctr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48" name="フリーフォーム:図形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フリーフォーム:図形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3" name="長方形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、画像_トップ図形白色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2" name="テキスト プレースホルダー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と半分の横向き画像_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サブタイトル、コンテンツと半分の画像_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半分の画像コンテンツと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 baseline="0">
                <a:ea typeface="Meiryo UI" panose="020B0604030504040204" pitchFamily="50" charset="-128"/>
              </a:defRPr>
            </a:lvl1pPr>
            <a:lvl2pPr>
              <a:defRPr sz="16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200" baseline="0">
                <a:ea typeface="Meiryo UI" panose="020B0604030504040204" pitchFamily="50" charset="-128"/>
              </a:defRPr>
            </a:lvl4pPr>
            <a:lvl5pPr>
              <a:defRPr sz="12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半分の画像、タイトル、2 列コンテンツ、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 baseline="0">
                <a:ea typeface="Meiryo UI" panose="020B0604030504040204" pitchFamily="50" charset="-128"/>
              </a:defRPr>
            </a:lvl1pPr>
            <a:lvl2pPr>
              <a:defRPr sz="16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200" baseline="0">
                <a:ea typeface="Meiryo UI" panose="020B0604030504040204" pitchFamily="50" charset="-128"/>
              </a:defRPr>
            </a:lvl4pPr>
            <a:lvl5pPr>
              <a:defRPr sz="12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 baseline="0">
                <a:ea typeface="Meiryo UI" panose="020B0604030504040204" pitchFamily="50" charset="-128"/>
              </a:defRPr>
            </a:lvl1pPr>
            <a:lvl2pPr>
              <a:defRPr sz="16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200" baseline="0">
                <a:ea typeface="Meiryo UI" panose="020B0604030504040204" pitchFamily="50" charset="-128"/>
              </a:defRPr>
            </a:lvl4pPr>
            <a:lvl5pPr>
              <a:defRPr sz="12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半分の画像、タイトル、2 列コンテンツ、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3" name="テキスト プレースホルダー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accent2"/>
                </a:solidFill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ja-JP" altLang="en-US" noProof="0"/>
              <a:t>重要コンテンツ</a:t>
            </a:r>
          </a:p>
        </p:txBody>
      </p:sp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半分の複数の画像、タイトル、2 列コンテンツ、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4" name="図プレースホルダー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5" name="図プレースホルダー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6" name="図プレースホルダー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トップ バー付きの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6" name="テキスト プレースホルダー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ja-JP" altLang="en-US" noProof="0"/>
              <a:t>重要コンテンツ</a:t>
            </a:r>
            <a:endParaRPr lang="ja-JP" altLang="en-GB" noProof="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タイトル スライド_濃い黄色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12" name="テキスト プレースホルダー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10" name="テキスト プレースホルダー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3" name="テキスト プレースホルダー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14" name="テキスト プレースホルダー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6" name="テキスト プレースホルダー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US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ja-JP" altLang="en-US" noProof="0"/>
              <a:t>重要コンテンツ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、サブタイトル、コンテンツと半分の画像_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図プレースホルダー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、サブタイトル、コンテンツと半分の画像_トップ図形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 baseline="0">
                <a:solidFill>
                  <a:schemeClr val="accent5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図プレースホルダー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コンテンツ プレースホルダー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9" name="図プレースホルダー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アイコン コンテンツ 2 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コンテンツ プレースホルダー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 baseline="0">
                <a:solidFill>
                  <a:schemeClr val="accent5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22" name="図プレースホルダー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アイコン コンテンツ 3 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コンテンツ プレースホルダー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 baseline="0">
                <a:solidFill>
                  <a:schemeClr val="accent5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22" name="図プレースホルダー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3" name="コンテンツ プレースホルダー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9" name="図プレースホルダー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サイド パッチ アイコン コンテンツ 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:図形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コンテンツ プレースホルダー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 baseline="0">
                <a:solidFill>
                  <a:schemeClr val="accent5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22" name="図プレースホルダー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3" name="コンテンツ プレースホルダー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 baseline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説明文 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 baseline="0">
                <a:solidFill>
                  <a:schemeClr val="accent6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9" name="図プレースホルダー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フリーフォーム:図形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サイド パッチ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:図形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フリーフォーム:図形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​​コネクタ(S)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図プレースホルダー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画像を挿入 </a:t>
            </a:r>
            <a:r>
              <a:rPr lang="en-US" altLang="ja-JP" noProof="0"/>
              <a:t>1</a:t>
            </a:r>
          </a:p>
        </p:txBody>
      </p:sp>
      <p:sp>
        <p:nvSpPr>
          <p:cNvPr id="30" name="図プレースホルダー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画像を挿入 </a:t>
            </a:r>
            <a:r>
              <a:rPr lang="en-US" altLang="ja-JP" noProof="0"/>
              <a:t>2</a:t>
            </a:r>
          </a:p>
        </p:txBody>
      </p:sp>
      <p:sp>
        <p:nvSpPr>
          <p:cNvPr id="31" name="図プレースホルダー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画像を挿入 </a:t>
            </a:r>
            <a:r>
              <a:rPr lang="en-US" altLang="ja-JP" noProof="0"/>
              <a:t>3</a:t>
            </a:r>
          </a:p>
        </p:txBody>
      </p:sp>
      <p:sp>
        <p:nvSpPr>
          <p:cNvPr id="32" name="テキスト プレースホルダー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33" name="テキスト プレースホルダー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35" name="テキスト プレースホルダー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:図形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フリーフォーム:図形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図プレースホルダー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32" name="テキスト プレースホルダー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直線​​コネクタ(S)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(S)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図プレースホルダー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6" name="図プレースホルダー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7" name="図プレースホルダー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cxnSp>
        <p:nvCxnSpPr>
          <p:cNvPr id="36" name="直線​​コネクタ(S)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​​コネクタ(S)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直線​​コネクタ(S)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​​コネクタ(S)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図プレースホルダー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2" name="図プレースホルダー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3" name="図プレースホルダー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4" name="テキスト プレースホルダー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5" name="テキスト プレースホルダー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6" name="テキスト プレースホルダー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7" name="テキスト プレースホルダー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8" name="テキスト プレースホルダー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9" name="テキスト プレースホルダー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図プレースホルダー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19" name="図プレースホルダー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0" name="テキスト プレースホルダー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2" name="図プレースホルダー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3" name="テキスト プレースホルダー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4" name="テキスト プレースホルダー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5" name="図プレースホルダー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6" name="テキスト プレースホルダー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7" name="テキスト プレースホルダー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8" name="図プレースホルダー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9" name="テキスト プレースホルダー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0" name="テキスト プレースホルダー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組織図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図プレースホルダー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19" name="図プレースホルダー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0" name="テキスト プレースホルダー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2" name="図プレースホルダー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3" name="テキスト プレースホルダー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4" name="テキスト プレースホルダー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5" name="図プレースホルダー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6" name="テキスト プレースホルダー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7" name="テキスト プレースホルダー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8" name="図プレースホルダー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9" name="テキスト プレースホルダー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0" name="テキスト プレースホルダー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31" name="図プレースホルダー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32" name="テキスト プレースホルダー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3" name="テキスト プレースホルダー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タイトル スライド_濃い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図プレースホルダー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_組織図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テキストの追加 </a:t>
            </a:r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図プレースホルダー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19" name="図プレースホルダー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0" name="テキスト プレースホルダー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1" name="テキスト プレースホルダー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2" name="図プレースホルダー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3" name="テキスト プレースホルダー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4" name="テキスト プレースホルダー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5" name="図プレースホルダー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6" name="テキスト プレースホルダー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27" name="テキスト プレースホルダー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28" name="図プレースホルダー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29" name="テキスト プレースホルダー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0" name="テキスト プレースホルダー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31" name="図プレースホルダー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32" name="テキスト プレースホルダー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33" name="テキスト プレースホルダー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cxnSp>
        <p:nvCxnSpPr>
          <p:cNvPr id="34" name="直線​​コネクタ(S)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図プレースホルダー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39" name="テキスト プレースホルダー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0" name="テキスト プレースホルダー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41" name="図プレースホルダー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2" name="テキスト プレースホルダー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3" name="テキスト プレースホルダー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44" name="図プレースホルダー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5" name="テキスト プレースホルダー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6" name="テキスト プレースホルダー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  <p:sp>
        <p:nvSpPr>
          <p:cNvPr id="47" name="図プレースホルダー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48" name="テキスト プレースホルダー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名前</a:t>
            </a:r>
          </a:p>
        </p:txBody>
      </p:sp>
      <p:sp>
        <p:nvSpPr>
          <p:cNvPr id="49" name="テキスト プレースホルダー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サイド パッチ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:図形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フリーフォーム:図形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画像キャプション コンテンツ_青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画像キャプション コンテンツ_オレン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タイトルのスタイルを編集する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6" name="テキスト プレースホルダー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GB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GB" noProof="0"/>
          </a:p>
        </p:txBody>
      </p:sp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GB" noProof="0"/>
          </a:p>
        </p:txBody>
      </p:sp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タイトル スライド_濃い黄色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2" name="テキスト プレースホルダー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10" name="テキスト プレースホルダー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GB" noProof="0"/>
          </a:p>
        </p:txBody>
      </p:sp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GB" noProof="0"/>
          </a:p>
        </p:txBody>
      </p:sp>
      <p:sp>
        <p:nvSpPr>
          <p:cNvPr id="9" name="テキスト プレースホルダー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び - ありがとうございました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プレースホルダー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baseline="0" dirty="0">
                <a:solidFill>
                  <a:schemeClr val="lt1">
                    <a:alpha val="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algn="ctr" rtl="0"/>
            <a:r>
              <a:rPr lang="en-US" altLang="ja-JP" noProof="0"/>
              <a:t>I</a:t>
            </a:r>
          </a:p>
        </p:txBody>
      </p:sp>
      <p:sp>
        <p:nvSpPr>
          <p:cNvPr id="48" name="フリーフォーム:図形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フリーフォーム:図形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ありがとうございました</a:t>
            </a:r>
          </a:p>
        </p:txBody>
      </p:sp>
      <p:sp>
        <p:nvSpPr>
          <p:cNvPr id="33" name="長方形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び - ありがとうございまし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図プレースホルダー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7" name="テキスト プレースホルダー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び - ありがとうございました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2" name="テキスト プレースホルダー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10" name="テキスト プレースホルダー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/>
              <a:t>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び - ありがとうございました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ありがとうございました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結び - ありがとうございました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ありがとうございました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ea typeface="Meiryo UI" panose="020B0604030504040204" pitchFamily="50" charset="-12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  <a:ea typeface="Meiryo UI" panose="020B0604030504040204" pitchFamily="50" charset="-12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  <p:sp>
        <p:nvSpPr>
          <p:cNvPr id="8" name="テキスト プレースホルダー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baseline="0">
                <a:solidFill>
                  <a:schemeClr val="tx1">
                    <a:alpha val="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I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強調、サブタイトル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>
            <a:lvl1pPr>
              <a:defRPr baseline="0">
                <a:ea typeface="Meiryo UI" panose="020B0604030504040204" pitchFamily="50" charset="-128"/>
              </a:defRPr>
            </a:lvl1pPr>
            <a:lvl2pPr>
              <a:defRPr baseline="0">
                <a:ea typeface="Meiryo UI" panose="020B0604030504040204" pitchFamily="50" charset="-128"/>
              </a:defRPr>
            </a:lvl2pPr>
            <a:lvl3pPr>
              <a:defRPr baseline="0">
                <a:ea typeface="Meiryo UI" panose="020B0604030504040204" pitchFamily="50" charset="-128"/>
              </a:defRPr>
            </a:lvl3pPr>
            <a:lvl4pPr>
              <a:defRPr baseline="0">
                <a:ea typeface="Meiryo UI" panose="020B0604030504040204" pitchFamily="50" charset="-128"/>
              </a:defRPr>
            </a:lvl4pPr>
            <a:lvl5pPr>
              <a:defRPr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7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画像の挿入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その他の追加 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aseline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FAB73BC-B049-4115-A692-8D63A059BFB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kern="1200" cap="all" spc="100" baseline="0">
          <a:solidFill>
            <a:schemeClr val="tx1">
              <a:lumMod val="95000"/>
              <a:lumOff val="5000"/>
            </a:schemeClr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umimoji="1" sz="1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umimoji="1" sz="1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テキスト プレースホルダー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86" name="テキスト プレースホルダー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809" y="1628800"/>
            <a:ext cx="5864382" cy="122413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dirty="0"/>
              <a:t>マレーシア</a:t>
            </a:r>
            <a:endParaRPr lang="ja-JP" altLang="en-US" sz="6000" dirty="0">
              <a:ea typeface="Meiryo UI" panose="020B0604030504040204" pitchFamily="50" charset="-128"/>
            </a:endParaRPr>
          </a:p>
        </p:txBody>
      </p:sp>
      <p:sp>
        <p:nvSpPr>
          <p:cNvPr id="7" name="サブタイトル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707" y="2852936"/>
            <a:ext cx="4072586" cy="936104"/>
          </a:xfrm>
        </p:spPr>
        <p:txBody>
          <a:bodyPr rtlCol="0"/>
          <a:lstStyle/>
          <a:p>
            <a:pPr rtl="0"/>
            <a:r>
              <a:rPr lang="ja-JP" altLang="en-US" dirty="0"/>
              <a:t>クイズは全部で</a:t>
            </a:r>
            <a:r>
              <a:rPr lang="en-US" altLang="ja-JP" dirty="0"/>
              <a:t>10</a:t>
            </a:r>
            <a:r>
              <a:rPr lang="ja-JP" altLang="en-US" dirty="0"/>
              <a:t>問</a:t>
            </a:r>
            <a:endParaRPr lang="en-US" altLang="ja-JP" dirty="0"/>
          </a:p>
          <a:p>
            <a:pPr rtl="0"/>
            <a:r>
              <a:rPr lang="ja-JP" altLang="en-US" dirty="0">
                <a:ea typeface="Meiryo UI" panose="020B0604030504040204" pitchFamily="50" charset="-128"/>
              </a:rPr>
              <a:t>何問正解できるか数えてね</a:t>
            </a:r>
          </a:p>
        </p:txBody>
      </p:sp>
      <p:sp>
        <p:nvSpPr>
          <p:cNvPr id="9" name="四角形: 角を丸くする 8">
            <a:hlinkClick r:id="rId4" action="ppaction://hlinksldjump"/>
            <a:extLst>
              <a:ext uri="{FF2B5EF4-FFF2-40B4-BE49-F238E27FC236}">
                <a16:creationId xmlns:a16="http://schemas.microsoft.com/office/drawing/2014/main" id="{ABA3F154-D77C-4AA9-9E02-3336758C59EB}"/>
              </a:ext>
            </a:extLst>
          </p:cNvPr>
          <p:cNvSpPr/>
          <p:nvPr/>
        </p:nvSpPr>
        <p:spPr>
          <a:xfrm>
            <a:off x="4511824" y="4611035"/>
            <a:ext cx="3312368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AA93A4D7-36D8-4C4E-9CDD-E1077E769793}"/>
              </a:ext>
            </a:extLst>
          </p:cNvPr>
          <p:cNvSpPr txBox="1"/>
          <p:nvPr/>
        </p:nvSpPr>
        <p:spPr>
          <a:xfrm>
            <a:off x="5087888" y="47251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スタート</a:t>
            </a:r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949125" y="4488035"/>
            <a:ext cx="34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7000039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7322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11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837333" cy="646331"/>
          </a:xfrm>
        </p:spPr>
        <p:txBody>
          <a:bodyPr/>
          <a:lstStyle/>
          <a:p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絶滅きぐ種テングザルの生息地は？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719736" y="234193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ボルネオ島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729599" y="3351411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ジャワ島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729599" y="436089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バンカ島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729599" y="5352000"/>
            <a:ext cx="5030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パラワン島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0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0" y="1134616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12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1333103" y="3214209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ボルネオ島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ja-JP" altLang="en-US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69540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963909" y="523396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4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C0ED3A-D5D1-45EF-920B-1FA237444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449"/>
          <a:stretch/>
        </p:blipFill>
        <p:spPr>
          <a:xfrm>
            <a:off x="5440632" y="928236"/>
            <a:ext cx="5343183" cy="49779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80C9D1-65B0-4B87-BD1C-35782261E01D}"/>
              </a:ext>
            </a:extLst>
          </p:cNvPr>
          <p:cNvSpPr txBox="1"/>
          <p:nvPr/>
        </p:nvSpPr>
        <p:spPr>
          <a:xfrm>
            <a:off x="5507526" y="59061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テングザル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086946-4A02-4452-8610-4A09A06521CA}"/>
              </a:ext>
            </a:extLst>
          </p:cNvPr>
          <p:cNvSpPr txBox="1"/>
          <p:nvPr/>
        </p:nvSpPr>
        <p:spPr>
          <a:xfrm>
            <a:off x="9478351" y="5552862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949125" y="4488035"/>
            <a:ext cx="34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7000039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9639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14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11151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マレーシアの国民食ナシレマの「ナシ」の</a:t>
            </a:r>
            <a:endParaRPr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意味は？</a:t>
            </a:r>
            <a:endParaRPr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729599" y="265955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ヤシの実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729599" y="358350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麦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729599" y="4467751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米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729599" y="5352000"/>
            <a:ext cx="373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麺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3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0" y="1134616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15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479376" y="3462134"/>
            <a:ext cx="4832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「ナシ」＝米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「レマ」＝ココナッツミルク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69540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963909" y="523396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5</a:t>
            </a:r>
            <a:endParaRPr kumimoji="1"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98EAFD-5901-4977-934E-CDFC756F4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031" y="965920"/>
            <a:ext cx="5437846" cy="525658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9822809" y="5826460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949125" y="4488035"/>
            <a:ext cx="34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888088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161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17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6463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プラナカンとは、マレー語で何という意味？</a:t>
            </a:r>
            <a:endParaRPr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215680" y="262429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優しい人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215680" y="3546021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ここで生まれた子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215680" y="446775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楽しい人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215680" y="5389479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外国で生まれた子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5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93" y="723862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18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906397" y="2509004"/>
            <a:ext cx="366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プラナカン：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ここで生まれた子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1061768" y="5070376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1325163" y="530120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6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9822809" y="5826460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55B21A-640B-401D-8205-56A7A59EE2D9}"/>
              </a:ext>
            </a:extLst>
          </p:cNvPr>
          <p:cNvSpPr txBox="1"/>
          <p:nvPr/>
        </p:nvSpPr>
        <p:spPr>
          <a:xfrm>
            <a:off x="767408" y="350100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中華系移民男性と現地マレー人やパタック人の女性が結婚し、生まれた子どもを総称してプラナカンと呼びます。そういった人たちから生まれた文化をプラナカン文化と言います。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2C68C7-A488-4245-8415-A8A3F0158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943" y="1412776"/>
            <a:ext cx="5909649" cy="39244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A9E82B-1F69-4D0A-B5F1-A41E9019C8BD}"/>
              </a:ext>
            </a:extLst>
          </p:cNvPr>
          <p:cNvSpPr txBox="1"/>
          <p:nvPr/>
        </p:nvSpPr>
        <p:spPr>
          <a:xfrm>
            <a:off x="9552384" y="53732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プラナカン式建造物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641492-43BE-42AC-8C50-1C3C09EE5A57}"/>
              </a:ext>
            </a:extLst>
          </p:cNvPr>
          <p:cNvSpPr txBox="1"/>
          <p:nvPr/>
        </p:nvSpPr>
        <p:spPr>
          <a:xfrm>
            <a:off x="10128448" y="4991254"/>
            <a:ext cx="1449201" cy="2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4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928031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4793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/>
              <a:t>2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837333" cy="646331"/>
          </a:xfrm>
        </p:spPr>
        <p:txBody>
          <a:bodyPr/>
          <a:lstStyle/>
          <a:p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マレーシアの首都は？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071664" y="234193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ペナン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071664" y="33580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マラッカ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071664" y="437411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コタキナバル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097307" y="539021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クアラルンプール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20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6463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果物の王様といわれているのはどれ？</a:t>
            </a:r>
            <a:endParaRPr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215680" y="262429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マンゴスチン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215680" y="3546021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マンゴー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215680" y="446775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ドラゴンフルーツ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215680" y="5389479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ドリアン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7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15483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21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1702298" y="35756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ドリアン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071148" y="5711044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917752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1127448" y="5229200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7</a:t>
            </a:r>
            <a:endParaRPr kumimoji="1" lang="ja-JP" altLang="en-US" sz="2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2BF7790-04EB-4B30-9CA3-F79BD990F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936" y="904610"/>
            <a:ext cx="3635080" cy="45141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909316-D97D-4B74-8D1A-889B9CBBB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8716159" y="2855080"/>
            <a:ext cx="2698265" cy="34067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5605235" y="5108363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8461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4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7000039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0892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23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5909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世界に誇るマレーシアの伝統工芸品は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？</a:t>
            </a:r>
            <a:endParaRPr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215680" y="262429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ピューター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215680" y="3546021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シューター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215680" y="446775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ポーター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215680" y="538947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ピッター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5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15483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24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779928" y="3193843"/>
            <a:ext cx="38127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ピューター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日本名：しろめ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 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白目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。錫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 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スズ 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 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を主成分とする低融点合金成分。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071148" y="5711044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917752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1109139" y="5157192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8</a:t>
            </a:r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FED406-765C-49F3-9A30-093F39C68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032" y="980728"/>
            <a:ext cx="4095914" cy="53565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6528048" y="5949280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4718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4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762061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14952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26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11151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9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ペトロナスツインタワーのタワー１を</a:t>
            </a:r>
            <a:endParaRPr lang="en-US" altLang="ja-JP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施工したのはどこの国の建設会社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？</a:t>
            </a:r>
            <a:endParaRPr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215680" y="262429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215680" y="3546021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韓国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215680" y="446775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アメリカ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215680" y="5389479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フランス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3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20" y="1134616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27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695400" y="3107589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タワー１：日本の建設会社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タワー２：韓国の建設会社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２つのタワーを結ぶ橋：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フランスの建築会社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1133776" y="5070376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1325163" y="5282044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9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9681513" y="5312822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D88B292-796E-47B8-B504-09701F958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337" y="1208568"/>
            <a:ext cx="5976664" cy="502874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272464" y="5934472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419331-EDCD-49FF-9DAF-C6AFDA61E582}"/>
              </a:ext>
            </a:extLst>
          </p:cNvPr>
          <p:cNvSpPr txBox="1"/>
          <p:nvPr/>
        </p:nvSpPr>
        <p:spPr>
          <a:xfrm>
            <a:off x="9700269" y="1305919"/>
            <a:ext cx="1076251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タワー</a:t>
            </a:r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endParaRPr kumimoji="1" lang="ja-JP" altLang="en-US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A3CDE5-6EED-4020-BD85-CBA46F2555B9}"/>
              </a:ext>
            </a:extLst>
          </p:cNvPr>
          <p:cNvSpPr txBox="1"/>
          <p:nvPr/>
        </p:nvSpPr>
        <p:spPr>
          <a:xfrm>
            <a:off x="6168008" y="1810990"/>
            <a:ext cx="1076251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タワー</a:t>
            </a:r>
            <a:r>
              <a:rPr kumimoji="1"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endParaRPr kumimoji="1" lang="ja-JP" altLang="en-US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69CAAFA-EE4B-45E9-ADF6-4095DB67E142}"/>
              </a:ext>
            </a:extLst>
          </p:cNvPr>
          <p:cNvCxnSpPr>
            <a:stCxn id="15" idx="1"/>
          </p:cNvCxnSpPr>
          <p:nvPr/>
        </p:nvCxnSpPr>
        <p:spPr>
          <a:xfrm flipH="1">
            <a:off x="9408368" y="1475196"/>
            <a:ext cx="291901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76F6A6C-A42F-4FFD-84FF-2198F3A8ABDB}"/>
              </a:ext>
            </a:extLst>
          </p:cNvPr>
          <p:cNvCxnSpPr/>
          <p:nvPr/>
        </p:nvCxnSpPr>
        <p:spPr>
          <a:xfrm>
            <a:off x="7244259" y="1980267"/>
            <a:ext cx="219893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73CD36F-814B-4FAA-9E51-9E1329D5B193}"/>
              </a:ext>
            </a:extLst>
          </p:cNvPr>
          <p:cNvCxnSpPr>
            <a:cxnSpLocks/>
          </p:cNvCxnSpPr>
          <p:nvPr/>
        </p:nvCxnSpPr>
        <p:spPr>
          <a:xfrm>
            <a:off x="7032104" y="3429000"/>
            <a:ext cx="12241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4BBDD16-9376-4ACD-A306-6B0F5E46E2A7}"/>
              </a:ext>
            </a:extLst>
          </p:cNvPr>
          <p:cNvSpPr txBox="1"/>
          <p:nvPr/>
        </p:nvSpPr>
        <p:spPr>
          <a:xfrm>
            <a:off x="6189262" y="3259723"/>
            <a:ext cx="842842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連絡橋</a:t>
            </a:r>
          </a:p>
        </p:txBody>
      </p:sp>
    </p:spTree>
    <p:extLst>
      <p:ext uri="{BB962C8B-B14F-4D97-AF65-F5344CB8AC3E}">
        <p14:creationId xmlns:p14="http://schemas.microsoft.com/office/powerpoint/2010/main" val="40606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57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928031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35416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29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283455" cy="5909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10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インド式紅茶をマレー語で</a:t>
            </a:r>
            <a:r>
              <a:rPr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？</a:t>
            </a:r>
            <a:endParaRPr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215680" y="262429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ラクサ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215680" y="3546021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コピ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215680" y="446775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ロティチャナイ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215679" y="5389479"/>
            <a:ext cx="5113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テータレック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7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0" y="1134616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3</a:t>
            </a:fld>
            <a:endParaRPr lang="ja-JP" altLang="en-US"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0D30CD-44CB-4F2D-A1A1-C8BDD60EE0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1340768"/>
            <a:ext cx="7198521" cy="468052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839416" y="33569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クアラルンプール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3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69540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3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963909" y="523396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28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15483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30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736383" y="3636313"/>
            <a:ext cx="3812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テータレック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TEH TARIK</a:t>
            </a:r>
            <a:endParaRPr kumimoji="1" lang="ja-JP" altLang="en-US" sz="1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071148" y="5711044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98976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10</a:t>
            </a:r>
            <a:endParaRPr kumimoji="1" lang="ja-JP" altLang="en-US" sz="2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5E3F0FD-08CC-4BE2-A310-4F52952D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017317"/>
            <a:ext cx="3856745" cy="51423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D997495-BE04-4718-8427-DB8F399D5F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969" y="3722052"/>
            <a:ext cx="2465048" cy="28006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818BB-FA25-40D1-A7F9-8D96C35F33AB}"/>
              </a:ext>
            </a:extLst>
          </p:cNvPr>
          <p:cNvSpPr txBox="1"/>
          <p:nvPr/>
        </p:nvSpPr>
        <p:spPr>
          <a:xfrm>
            <a:off x="5780969" y="6224424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  <p:sp>
        <p:nvSpPr>
          <p:cNvPr id="16" name="テキスト ボックス 15">
            <a:hlinkClick r:id="rId2" action="ppaction://hlinksldjump"/>
            <a:extLst>
              <a:ext uri="{FF2B5EF4-FFF2-40B4-BE49-F238E27FC236}">
                <a16:creationId xmlns:a16="http://schemas.microsoft.com/office/drawing/2014/main" id="{CD852FC6-6D13-462D-85D6-42653A07AF2B}"/>
              </a:ext>
            </a:extLst>
          </p:cNvPr>
          <p:cNvSpPr txBox="1"/>
          <p:nvPr/>
        </p:nvSpPr>
        <p:spPr>
          <a:xfrm>
            <a:off x="1415481" y="52318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</p:spTree>
    <p:extLst>
      <p:ext uri="{BB962C8B-B14F-4D97-AF65-F5344CB8AC3E}">
        <p14:creationId xmlns:p14="http://schemas.microsoft.com/office/powerpoint/2010/main" val="25558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949125" y="4488035"/>
            <a:ext cx="34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888088" y="4479503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</p:spTree>
    <p:extLst>
      <p:ext uri="{BB962C8B-B14F-4D97-AF65-F5344CB8AC3E}">
        <p14:creationId xmlns:p14="http://schemas.microsoft.com/office/powerpoint/2010/main" val="41924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8329286" cy="6858000"/>
          </a:xfrm>
        </p:spPr>
      </p:pic>
      <p:sp>
        <p:nvSpPr>
          <p:cNvPr id="44" name="サブタイトル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4077" y="4149080"/>
            <a:ext cx="6096579" cy="2448272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マレーシア大好き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  <a:r>
              <a:rPr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マレーシア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好きかも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r">
              <a:lnSpc>
                <a:spcPct val="120000"/>
              </a:lnSpc>
            </a:pP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1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5" name="テキスト プレースホルダー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89323" y="3781675"/>
            <a:ext cx="1219200" cy="225818"/>
          </a:xfrm>
        </p:spPr>
        <p:txBody>
          <a:bodyPr rtlCol="0">
            <a:normAutofit fontScale="55000" lnSpcReduction="20000"/>
          </a:bodyPr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6" name="テキスト プレースホルダー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023245" y="3709668"/>
            <a:ext cx="1219200" cy="225818"/>
          </a:xfrm>
        </p:spPr>
        <p:txBody>
          <a:bodyPr rtlCol="0">
            <a:normAutofit fontScale="55000" lnSpcReduction="20000"/>
          </a:bodyPr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5EFCDE1-4200-4547-B205-1A4B60069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097" y="3140968"/>
            <a:ext cx="3977239" cy="1329679"/>
          </a:xfrm>
        </p:spPr>
        <p:txBody>
          <a:bodyPr/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クイズおわり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650BAC59-9C0E-4D4D-943C-7150082B7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3" y="2010543"/>
            <a:ext cx="4869783" cy="34297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A7A1AF-8ADA-4F6B-9C0F-882700DBD486}"/>
              </a:ext>
            </a:extLst>
          </p:cNvPr>
          <p:cNvSpPr txBox="1"/>
          <p:nvPr/>
        </p:nvSpPr>
        <p:spPr>
          <a:xfrm>
            <a:off x="1269162" y="2514105"/>
            <a:ext cx="3631763" cy="25834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600" b="1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良くできましたで賞</a:t>
            </a:r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マレーシアに関するクイズ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に挑戦し、たくさん学べま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したので、ここに評します。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マレーシアの達人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D9F0BC-91AA-49AA-A694-33475277263E}"/>
              </a:ext>
            </a:extLst>
          </p:cNvPr>
          <p:cNvSpPr txBox="1"/>
          <p:nvPr/>
        </p:nvSpPr>
        <p:spPr>
          <a:xfrm>
            <a:off x="9885784" y="2924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監修：マラヤ大学</a:t>
            </a:r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64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762061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29912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5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837333" cy="646331"/>
          </a:xfrm>
        </p:spPr>
        <p:txBody>
          <a:bodyPr/>
          <a:lstStyle/>
          <a:p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主な民族構成に入らないのはどれ？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071664" y="234193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マレー系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143672" y="335802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中華系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071664" y="437411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韓国系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097307" y="5390212"/>
            <a:ext cx="4366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インド系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9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25" y="903700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6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985597" y="2936835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マレー系　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67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中華系　　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25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インド系　  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</a:t>
            </a:r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endParaRPr kumimoji="1" lang="en-US" altLang="ja-JP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その他        </a:t>
            </a:r>
            <a:r>
              <a:rPr kumimoji="1" lang="en-US" altLang="ja-JP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1%</a:t>
            </a:r>
            <a:endParaRPr kumimoji="1" lang="ja-JP" altLang="en-US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69540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963909" y="523396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2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E78DDF-84EE-473D-BCE5-117C6C33B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11" y="1412046"/>
            <a:ext cx="6588733" cy="43924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7A0FE7-BC4F-46B0-A241-A4FBD95CDAD0}"/>
              </a:ext>
            </a:extLst>
          </p:cNvPr>
          <p:cNvSpPr txBox="1"/>
          <p:nvPr/>
        </p:nvSpPr>
        <p:spPr>
          <a:xfrm>
            <a:off x="4930471" y="5420313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268760"/>
            <a:ext cx="6840760" cy="14996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hlinkClick r:id="rId3" action="ppaction://hlinksldjump"/>
            <a:extLst>
              <a:ext uri="{FF2B5EF4-FFF2-40B4-BE49-F238E27FC236}">
                <a16:creationId xmlns:a16="http://schemas.microsoft.com/office/drawing/2014/main" id="{56271BF4-A07F-4ADB-B9E6-5FEA19E3007F}"/>
              </a:ext>
            </a:extLst>
          </p:cNvPr>
          <p:cNvSpPr/>
          <p:nvPr/>
        </p:nvSpPr>
        <p:spPr>
          <a:xfrm>
            <a:off x="1631504" y="4178808"/>
            <a:ext cx="403244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hlinkClick r:id="rId4" action="ppaction://hlinksldjump"/>
            <a:extLst>
              <a:ext uri="{FF2B5EF4-FFF2-40B4-BE49-F238E27FC236}">
                <a16:creationId xmlns:a16="http://schemas.microsoft.com/office/drawing/2014/main" id="{157F03DC-A809-4FCF-8887-03CC702CB71C}"/>
              </a:ext>
            </a:extLst>
          </p:cNvPr>
          <p:cNvSpPr/>
          <p:nvPr/>
        </p:nvSpPr>
        <p:spPr>
          <a:xfrm>
            <a:off x="6096000" y="4178808"/>
            <a:ext cx="432048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7D6C004-3386-4A3F-8248-08FA5E3A599B}"/>
              </a:ext>
            </a:extLst>
          </p:cNvPr>
          <p:cNvSpPr txBox="1"/>
          <p:nvPr/>
        </p:nvSpPr>
        <p:spPr>
          <a:xfrm>
            <a:off x="1877117" y="4488035"/>
            <a:ext cx="364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  <p:sp>
        <p:nvSpPr>
          <p:cNvPr id="8" name="テキスト ボックス 7">
            <a:hlinkClick r:id="rId4" action="ppaction://hlinksldjump"/>
            <a:extLst>
              <a:ext uri="{FF2B5EF4-FFF2-40B4-BE49-F238E27FC236}">
                <a16:creationId xmlns:a16="http://schemas.microsoft.com/office/drawing/2014/main" id="{F9992089-CAB1-45F9-BD10-42E069876CAB}"/>
              </a:ext>
            </a:extLst>
          </p:cNvPr>
          <p:cNvSpPr txBox="1"/>
          <p:nvPr/>
        </p:nvSpPr>
        <p:spPr>
          <a:xfrm>
            <a:off x="6928031" y="4501724"/>
            <a:ext cx="320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</p:spTree>
    <p:extLst>
      <p:ext uri="{BB962C8B-B14F-4D97-AF65-F5344CB8AC3E}">
        <p14:creationId xmlns:p14="http://schemas.microsoft.com/office/powerpoint/2010/main" val="6458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ja-JP" noProof="1" smtClean="0">
                <a:ea typeface="Meiryo UI" panose="020B0604030504040204" pitchFamily="50" charset="-128"/>
              </a:rPr>
              <a:pPr rtl="0"/>
              <a:t>8</a:t>
            </a:fld>
            <a:endParaRPr lang="ja-JP" altLang="en-US" noProof="1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C627FC-77DA-4F0E-A69E-99C4CD5C4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268760"/>
            <a:ext cx="10837333" cy="646331"/>
          </a:xfrm>
        </p:spPr>
        <p:txBody>
          <a:bodyPr/>
          <a:lstStyle/>
          <a:p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問</a:t>
            </a:r>
            <a:r>
              <a:rPr lang="en-US" altLang="ja-JP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</a:t>
            </a:r>
            <a:r>
              <a:rPr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オランウータンのマレー語での意味は？</a:t>
            </a:r>
            <a:endParaRPr lang="ja-JP" altLang="en-US" sz="4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A1B01ED-5D41-411C-B915-6D8952F24BAF}"/>
              </a:ext>
            </a:extLst>
          </p:cNvPr>
          <p:cNvGrpSpPr/>
          <p:nvPr/>
        </p:nvGrpSpPr>
        <p:grpSpPr>
          <a:xfrm>
            <a:off x="9840416" y="348302"/>
            <a:ext cx="2458790" cy="416402"/>
            <a:chOff x="9295246" y="350158"/>
            <a:chExt cx="2458790" cy="41640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E2DD13-265B-4FA0-BD08-8842795E4D8C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マレーシアの達人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D4306ED-B500-4E0E-9A91-D798E08A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293A25-BBAC-4DB6-A265-E01F0B0B3005}"/>
              </a:ext>
            </a:extLst>
          </p:cNvPr>
          <p:cNvSpPr txBox="1"/>
          <p:nvPr/>
        </p:nvSpPr>
        <p:spPr>
          <a:xfrm>
            <a:off x="3719736" y="234193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A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海の人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8BA3BE-1270-4FEA-96DB-062C04E54E8D}"/>
              </a:ext>
            </a:extLst>
          </p:cNvPr>
          <p:cNvSpPr txBox="1"/>
          <p:nvPr/>
        </p:nvSpPr>
        <p:spPr>
          <a:xfrm>
            <a:off x="3729599" y="3351411"/>
            <a:ext cx="373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B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風の人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131CB0-9082-4C2E-9516-9FCEAFDDBEA3}"/>
              </a:ext>
            </a:extLst>
          </p:cNvPr>
          <p:cNvSpPr txBox="1"/>
          <p:nvPr/>
        </p:nvSpPr>
        <p:spPr>
          <a:xfrm>
            <a:off x="3729599" y="4360892"/>
            <a:ext cx="344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C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森の人</a:t>
            </a:r>
            <a:endParaRPr kumimoji="1" lang="ja-JP" altLang="en-US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C9FBEC-EA43-4988-AF5D-310EB47EC7EC}"/>
              </a:ext>
            </a:extLst>
          </p:cNvPr>
          <p:cNvSpPr txBox="1"/>
          <p:nvPr/>
        </p:nvSpPr>
        <p:spPr>
          <a:xfrm>
            <a:off x="3729599" y="5352000"/>
            <a:ext cx="3734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D</a:t>
            </a:r>
            <a:r>
              <a:rPr kumimoji="1" lang="ja-JP" altLang="en-US" sz="4400" dirty="0"/>
              <a:t>　</a:t>
            </a:r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公園の人</a:t>
            </a:r>
            <a:endParaRPr kumimoji="1" lang="en-US" altLang="ja-JP" sz="4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4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967CC-D462-40BD-AFEC-A9C42C2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25" y="903700"/>
            <a:ext cx="3315112" cy="20783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89DDF2-C29C-49A7-A7EA-05889DED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altLang="ja-JP" smtClean="0"/>
              <a:pPr/>
              <a:t>9</a:t>
            </a:fld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31B156-B885-414C-B6C9-A210D581D1CB}"/>
              </a:ext>
            </a:extLst>
          </p:cNvPr>
          <p:cNvSpPr txBox="1"/>
          <p:nvPr/>
        </p:nvSpPr>
        <p:spPr>
          <a:xfrm>
            <a:off x="419777" y="2948802"/>
            <a:ext cx="4510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「森の人」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3200" b="0" i="0" dirty="0">
                <a:solidFill>
                  <a:srgbClr val="333333"/>
                </a:solidFill>
                <a:effectLst/>
                <a:latin typeface="\\\'ヒラギノ角ゴ ProN\\\'"/>
              </a:rPr>
              <a:t>orang </a:t>
            </a:r>
            <a:r>
              <a:rPr lang="ja-JP" altLang="en-US" sz="3200" b="0" i="0" dirty="0">
                <a:solidFill>
                  <a:srgbClr val="333333"/>
                </a:solidFill>
                <a:effectLst/>
                <a:latin typeface="\\\'ヒラギノ角ゴ ProN\\\'"/>
              </a:rPr>
              <a:t>「人」</a:t>
            </a:r>
            <a:r>
              <a:rPr lang="en-US" altLang="ja-JP" sz="3200" b="0" i="0" dirty="0" err="1">
                <a:solidFill>
                  <a:srgbClr val="333333"/>
                </a:solidFill>
                <a:effectLst/>
                <a:latin typeface="\\\'ヒラギノ角ゴ ProN\\\'"/>
              </a:rPr>
              <a:t>utan</a:t>
            </a:r>
            <a:r>
              <a:rPr lang="ja-JP" altLang="en-US" sz="3200" b="0" i="0" dirty="0">
                <a:solidFill>
                  <a:srgbClr val="333333"/>
                </a:solidFill>
                <a:effectLst/>
                <a:latin typeface="\\\'ヒラギノ角ゴ ProN\\\'"/>
              </a:rPr>
              <a:t>「森」</a:t>
            </a:r>
            <a:endParaRPr lang="en-US" altLang="ja-JP" sz="3200" b="0" i="0" dirty="0">
              <a:solidFill>
                <a:srgbClr val="333333"/>
              </a:solidFill>
              <a:effectLst/>
              <a:latin typeface="\\\'ヒラギノ角ゴ ProN\\\'"/>
            </a:endParaRPr>
          </a:p>
          <a:p>
            <a:r>
              <a:rPr kumimoji="1" lang="en-US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インドネシア語でもある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ja-JP" altLang="en-US" sz="2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77AE7-4D89-48D6-B4A7-FEAB99B96468}"/>
              </a:ext>
            </a:extLst>
          </p:cNvPr>
          <p:cNvSpPr txBox="1"/>
          <p:nvPr/>
        </p:nvSpPr>
        <p:spPr>
          <a:xfrm>
            <a:off x="10344472" y="566124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hlinkClick r:id="rId2" action="ppaction://hlinksldjump"/>
            <a:extLst>
              <a:ext uri="{FF2B5EF4-FFF2-40B4-BE49-F238E27FC236}">
                <a16:creationId xmlns:a16="http://schemas.microsoft.com/office/drawing/2014/main" id="{4B0FCEAC-70C7-4EF0-B1E6-DED2461A5251}"/>
              </a:ext>
            </a:extLst>
          </p:cNvPr>
          <p:cNvSpPr/>
          <p:nvPr/>
        </p:nvSpPr>
        <p:spPr>
          <a:xfrm>
            <a:off x="695400" y="4984810"/>
            <a:ext cx="3450056" cy="1022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hlinkClick r:id="rId2" action="ppaction://hlinksldjump"/>
            <a:extLst>
              <a:ext uri="{FF2B5EF4-FFF2-40B4-BE49-F238E27FC236}">
                <a16:creationId xmlns:a16="http://schemas.microsoft.com/office/drawing/2014/main" id="{FA54B865-2668-4816-A524-E7C5520C47B8}"/>
              </a:ext>
            </a:extLst>
          </p:cNvPr>
          <p:cNvSpPr txBox="1"/>
          <p:nvPr/>
        </p:nvSpPr>
        <p:spPr>
          <a:xfrm>
            <a:off x="963909" y="5233968"/>
            <a:ext cx="311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次の問題にいく⇒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A0A758-92E3-47A3-BD86-10B41FA35339}"/>
              </a:ext>
            </a:extLst>
          </p:cNvPr>
          <p:cNvSpPr txBox="1"/>
          <p:nvPr/>
        </p:nvSpPr>
        <p:spPr>
          <a:xfrm>
            <a:off x="11064552" y="5658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</a:t>
            </a:r>
            <a:r>
              <a:rPr kumimoji="1" lang="en-US" altLang="ja-JP" sz="2000" dirty="0"/>
              <a:t>3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7A0FE7-BC4F-46B0-A241-A4FBD95CDAD0}"/>
              </a:ext>
            </a:extLst>
          </p:cNvPr>
          <p:cNvSpPr txBox="1"/>
          <p:nvPr/>
        </p:nvSpPr>
        <p:spPr>
          <a:xfrm>
            <a:off x="4930471" y="5420313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©ASEAN-Japan Centre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2447CA-B442-4B08-8AA6-B3B12E5DB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91" y="1520955"/>
            <a:ext cx="6637503" cy="43157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C220BB-780B-4072-9807-39E54BFB4B90}"/>
              </a:ext>
            </a:extLst>
          </p:cNvPr>
          <p:cNvSpPr txBox="1"/>
          <p:nvPr/>
        </p:nvSpPr>
        <p:spPr>
          <a:xfrm>
            <a:off x="10344472" y="5836698"/>
            <a:ext cx="1732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©ASEAN-Japan Centre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56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ユーザー定義 8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0000"/>
      </a:hlink>
      <a:folHlink>
        <a:srgbClr val="0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281_TF89082059" id="{AB1C1EAF-F38F-4C6F-928A-EAD1CCD9D454}" vid="{9B3916AA-ED2E-4077-BFBB-4F9563215AD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モダンかつクラシックなブロック式のプレゼンテーション</Template>
  <TotalTime>0</TotalTime>
  <Words>812</Words>
  <Application>Microsoft Office PowerPoint</Application>
  <PresentationFormat>ワイド画面</PresentationFormat>
  <Paragraphs>240</Paragraphs>
  <Slides>32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\\\'ヒラギノ角ゴ ProN\\\'</vt:lpstr>
      <vt:lpstr>HG丸ｺﾞｼｯｸM-PRO</vt:lpstr>
      <vt:lpstr>Meiryo UI</vt:lpstr>
      <vt:lpstr>Arial</vt:lpstr>
      <vt:lpstr>Tw Cen MT</vt:lpstr>
      <vt:lpstr>Wingdings 3</vt:lpstr>
      <vt:lpstr>ModernClassicBlock-3</vt:lpstr>
      <vt:lpstr>マレーシア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PowerPoint プレゼンテーション</vt:lpstr>
      <vt:lpstr>正解</vt:lpstr>
      <vt:lpstr>おっと！まちがい</vt:lpstr>
      <vt:lpstr>クイズおわり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タイトルの追加 </dc:title>
  <dc:creator>aseko asean</dc:creator>
  <cp:lastModifiedBy> </cp:lastModifiedBy>
  <cp:revision>50</cp:revision>
  <dcterms:created xsi:type="dcterms:W3CDTF">2020-07-10T04:55:36Z</dcterms:created>
  <dcterms:modified xsi:type="dcterms:W3CDTF">2020-10-05T00:42:46Z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