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256" r:id="rId5"/>
    <p:sldId id="260" r:id="rId6"/>
    <p:sldId id="276" r:id="rId7"/>
    <p:sldId id="286" r:id="rId8"/>
    <p:sldId id="267" r:id="rId9"/>
    <p:sldId id="277" r:id="rId10"/>
    <p:sldId id="287" r:id="rId11"/>
    <p:sldId id="268" r:id="rId12"/>
    <p:sldId id="278" r:id="rId13"/>
    <p:sldId id="288" r:id="rId14"/>
    <p:sldId id="269" r:id="rId15"/>
    <p:sldId id="279" r:id="rId16"/>
    <p:sldId id="289" r:id="rId17"/>
    <p:sldId id="270" r:id="rId18"/>
    <p:sldId id="280" r:id="rId19"/>
    <p:sldId id="290" r:id="rId20"/>
    <p:sldId id="271" r:id="rId21"/>
    <p:sldId id="281" r:id="rId22"/>
    <p:sldId id="291" r:id="rId23"/>
    <p:sldId id="273" r:id="rId24"/>
    <p:sldId id="282" r:id="rId25"/>
    <p:sldId id="292" r:id="rId26"/>
    <p:sldId id="272" r:id="rId27"/>
    <p:sldId id="283" r:id="rId28"/>
    <p:sldId id="293" r:id="rId29"/>
    <p:sldId id="274" r:id="rId30"/>
    <p:sldId id="284" r:id="rId31"/>
    <p:sldId id="294" r:id="rId32"/>
    <p:sldId id="275" r:id="rId33"/>
    <p:sldId id="285" r:id="rId34"/>
    <p:sldId id="264" r:id="rId35"/>
    <p:sldId id="266" r:id="rId36"/>
  </p:sldIdLst>
  <p:sldSz cx="12192000" cy="6858000"/>
  <p:notesSz cx="6858000" cy="9144000"/>
  <p:defaultTextStyle>
    <a:defPPr rtl="0">
      <a:defRPr lang="ja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7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E9FF"/>
    <a:srgbClr val="F7F1E4"/>
    <a:srgbClr val="B8D3E8"/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21" autoAdjust="0"/>
    <p:restoredTop sz="94291" autoAdjust="0"/>
  </p:normalViewPr>
  <p:slideViewPr>
    <p:cSldViewPr snapToGrid="0" showGuides="1">
      <p:cViewPr varScale="1">
        <p:scale>
          <a:sx n="86" d="100"/>
          <a:sy n="86" d="100"/>
        </p:scale>
        <p:origin x="264" y="6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379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939FB0DB-6E14-4D38-930B-E188F6E13C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6DB5971-2675-487B-9E88-02DB3F19D0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4747C53-6C24-42A3-8713-D70C9C16C921}" type="datetime1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2020/10/5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98F2125-3128-41A1-8437-EB29536F4D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663736B-7E4B-4A53-8310-E0970E67F8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A4B18F8-B739-4178-8D2D-879F4A27DC29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29070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242AE57-16C9-4804-A5E2-C5909E097EE1}" type="datetime1">
              <a:rPr lang="ja-JP" altLang="en-US" noProof="0" smtClean="0"/>
              <a:t>2020/10/5</a:t>
            </a:fld>
            <a:endParaRPr lang="ja-JP" altLang="en-US" noProof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ja-JP" altLang="en-US" noProof="0" dirty="0"/>
              <a:t>マスター テキストのスタイルを編集する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53D78A92-0141-4330-8F3E-FAADFAC23844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sz="1200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sz="1200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sz="1200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sz="1200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n-US" altLang="ja-JP" smtClean="0"/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46074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n-US" altLang="ja-JP" smtClean="0"/>
              <a:t>10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74652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n-US" altLang="ja-JP" smtClean="0"/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61029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n-US" altLang="ja-JP" smtClean="0"/>
              <a:t>12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434521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n-US" altLang="ja-JP" smtClean="0"/>
              <a:t>13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74652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n-US" altLang="ja-JP" smtClean="0"/>
              <a:t>14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610292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n-US" altLang="ja-JP" smtClean="0"/>
              <a:t>15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434521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n-US" altLang="ja-JP" smtClean="0"/>
              <a:t>16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74652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n-US" altLang="ja-JP" smtClean="0"/>
              <a:t>17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610292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n-US" altLang="ja-JP" smtClean="0"/>
              <a:t>18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434521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n-US" altLang="ja-JP" smtClean="0"/>
              <a:t>19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7465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n-US" altLang="ja-JP" smtClean="0"/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610292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n-US" altLang="ja-JP" smtClean="0"/>
              <a:t>20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610292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n-US" altLang="ja-JP" smtClean="0"/>
              <a:t>21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74652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n-US" altLang="ja-JP" smtClean="0"/>
              <a:t>22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74652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n-US" altLang="ja-JP" smtClean="0"/>
              <a:t>23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610292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n-US" altLang="ja-JP" smtClean="0"/>
              <a:t>24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74652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n-US" altLang="ja-JP" smtClean="0"/>
              <a:t>25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74652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n-US" altLang="ja-JP" smtClean="0"/>
              <a:t>26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610292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n-US" altLang="ja-JP" smtClean="0"/>
              <a:t>27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434521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n-US" altLang="ja-JP" smtClean="0"/>
              <a:t>28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74652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n-US" altLang="ja-JP" smtClean="0"/>
              <a:t>29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61029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n-US" altLang="ja-JP" smtClean="0"/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434521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n-US" altLang="ja-JP" smtClean="0"/>
              <a:t>30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434521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n-US" altLang="ja-JP" smtClean="0"/>
              <a:t>31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74652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n-US" altLang="ja-JP" smtClean="0"/>
              <a:t>32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58903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n-US" altLang="ja-JP" smtClean="0"/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7465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n-US" altLang="ja-JP" smtClean="0"/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61029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n-US" altLang="ja-JP" smtClean="0"/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43452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n-US" altLang="ja-JP" smtClean="0"/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7465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n-US" altLang="ja-JP" smtClean="0"/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61029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n-US" altLang="ja-JP" smtClean="0"/>
              <a:t>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43452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と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図プレースホルダー 20">
            <a:extLst>
              <a:ext uri="{FF2B5EF4-FFF2-40B4-BE49-F238E27FC236}">
                <a16:creationId xmlns:a16="http://schemas.microsoft.com/office/drawing/2014/main" id="{5230445E-A660-448A-B4DC-782AD0E5DA6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033191" y="0"/>
            <a:ext cx="9155634" cy="6858000"/>
          </a:xfrm>
          <a:custGeom>
            <a:avLst/>
            <a:gdLst>
              <a:gd name="connsiteX0" fmla="*/ 6450330 w 8969375"/>
              <a:gd name="connsiteY0" fmla="*/ 3511550 h 6858000"/>
              <a:gd name="connsiteX1" fmla="*/ 8969375 w 8969375"/>
              <a:gd name="connsiteY1" fmla="*/ 3511550 h 6858000"/>
              <a:gd name="connsiteX2" fmla="*/ 8969375 w 8969375"/>
              <a:gd name="connsiteY2" fmla="*/ 6858000 h 6858000"/>
              <a:gd name="connsiteX3" fmla="*/ 5010150 w 8969375"/>
              <a:gd name="connsiteY3" fmla="*/ 6858000 h 6858000"/>
              <a:gd name="connsiteX4" fmla="*/ 1915160 w 8969375"/>
              <a:gd name="connsiteY4" fmla="*/ 3511550 h 6858000"/>
              <a:gd name="connsiteX5" fmla="*/ 3404870 w 8969375"/>
              <a:gd name="connsiteY5" fmla="*/ 3511550 h 6858000"/>
              <a:gd name="connsiteX6" fmla="*/ 1964690 w 8969375"/>
              <a:gd name="connsiteY6" fmla="*/ 6858000 h 6858000"/>
              <a:gd name="connsiteX7" fmla="*/ 474980 w 8969375"/>
              <a:gd name="connsiteY7" fmla="*/ 6858000 h 6858000"/>
              <a:gd name="connsiteX8" fmla="*/ 7961630 w 8969375"/>
              <a:gd name="connsiteY8" fmla="*/ 0 h 6858000"/>
              <a:gd name="connsiteX9" fmla="*/ 8969375 w 8969375"/>
              <a:gd name="connsiteY9" fmla="*/ 0 h 6858000"/>
              <a:gd name="connsiteX10" fmla="*/ 8969375 w 8969375"/>
              <a:gd name="connsiteY10" fmla="*/ 3346450 h 6858000"/>
              <a:gd name="connsiteX11" fmla="*/ 6521450 w 8969375"/>
              <a:gd name="connsiteY11" fmla="*/ 3346450 h 6858000"/>
              <a:gd name="connsiteX12" fmla="*/ 5163820 w 8969375"/>
              <a:gd name="connsiteY12" fmla="*/ 0 h 6858000"/>
              <a:gd name="connsiteX13" fmla="*/ 7726680 w 8969375"/>
              <a:gd name="connsiteY13" fmla="*/ 0 h 6858000"/>
              <a:gd name="connsiteX14" fmla="*/ 4775200 w 8969375"/>
              <a:gd name="connsiteY14" fmla="*/ 6858000 h 6858000"/>
              <a:gd name="connsiteX15" fmla="*/ 2213610 w 8969375"/>
              <a:gd name="connsiteY15" fmla="*/ 6858000 h 6858000"/>
              <a:gd name="connsiteX16" fmla="*/ 3426460 w 8969375"/>
              <a:gd name="connsiteY16" fmla="*/ 0 h 6858000"/>
              <a:gd name="connsiteX17" fmla="*/ 4916170 w 8969375"/>
              <a:gd name="connsiteY17" fmla="*/ 0 h 6858000"/>
              <a:gd name="connsiteX18" fmla="*/ 3475990 w 8969375"/>
              <a:gd name="connsiteY18" fmla="*/ 3346450 h 6858000"/>
              <a:gd name="connsiteX19" fmla="*/ 1986280 w 8969375"/>
              <a:gd name="connsiteY19" fmla="*/ 3346450 h 6858000"/>
              <a:gd name="connsiteX20" fmla="*/ 0 w 8969375"/>
              <a:gd name="connsiteY20" fmla="*/ 0 h 6858000"/>
              <a:gd name="connsiteX21" fmla="*/ 3195320 w 8969375"/>
              <a:gd name="connsiteY21" fmla="*/ 0 h 6858000"/>
              <a:gd name="connsiteX22" fmla="*/ 243840 w 8969375"/>
              <a:gd name="connsiteY22" fmla="*/ 6858000 h 6858000"/>
              <a:gd name="connsiteX23" fmla="*/ 0 w 8969375"/>
              <a:gd name="connsiteY23" fmla="*/ 6858000 h 6858000"/>
              <a:gd name="connsiteX0" fmla="*/ 6604567 w 9123612"/>
              <a:gd name="connsiteY0" fmla="*/ 3511550 h 6858000"/>
              <a:gd name="connsiteX1" fmla="*/ 9123612 w 9123612"/>
              <a:gd name="connsiteY1" fmla="*/ 3511550 h 6858000"/>
              <a:gd name="connsiteX2" fmla="*/ 9123612 w 9123612"/>
              <a:gd name="connsiteY2" fmla="*/ 6858000 h 6858000"/>
              <a:gd name="connsiteX3" fmla="*/ 5164387 w 9123612"/>
              <a:gd name="connsiteY3" fmla="*/ 6858000 h 6858000"/>
              <a:gd name="connsiteX4" fmla="*/ 6604567 w 9123612"/>
              <a:gd name="connsiteY4" fmla="*/ 3511550 h 6858000"/>
              <a:gd name="connsiteX5" fmla="*/ 2069397 w 9123612"/>
              <a:gd name="connsiteY5" fmla="*/ 3511550 h 6858000"/>
              <a:gd name="connsiteX6" fmla="*/ 3559107 w 9123612"/>
              <a:gd name="connsiteY6" fmla="*/ 3511550 h 6858000"/>
              <a:gd name="connsiteX7" fmla="*/ 2118927 w 9123612"/>
              <a:gd name="connsiteY7" fmla="*/ 6858000 h 6858000"/>
              <a:gd name="connsiteX8" fmla="*/ 629217 w 9123612"/>
              <a:gd name="connsiteY8" fmla="*/ 6858000 h 6858000"/>
              <a:gd name="connsiteX9" fmla="*/ 2069397 w 9123612"/>
              <a:gd name="connsiteY9" fmla="*/ 3511550 h 6858000"/>
              <a:gd name="connsiteX10" fmla="*/ 8115867 w 9123612"/>
              <a:gd name="connsiteY10" fmla="*/ 0 h 6858000"/>
              <a:gd name="connsiteX11" fmla="*/ 9123612 w 9123612"/>
              <a:gd name="connsiteY11" fmla="*/ 0 h 6858000"/>
              <a:gd name="connsiteX12" fmla="*/ 9123612 w 9123612"/>
              <a:gd name="connsiteY12" fmla="*/ 3346450 h 6858000"/>
              <a:gd name="connsiteX13" fmla="*/ 6675687 w 9123612"/>
              <a:gd name="connsiteY13" fmla="*/ 3346450 h 6858000"/>
              <a:gd name="connsiteX14" fmla="*/ 8115867 w 9123612"/>
              <a:gd name="connsiteY14" fmla="*/ 0 h 6858000"/>
              <a:gd name="connsiteX15" fmla="*/ 5318057 w 9123612"/>
              <a:gd name="connsiteY15" fmla="*/ 0 h 6858000"/>
              <a:gd name="connsiteX16" fmla="*/ 7880917 w 9123612"/>
              <a:gd name="connsiteY16" fmla="*/ 0 h 6858000"/>
              <a:gd name="connsiteX17" fmla="*/ 4929437 w 9123612"/>
              <a:gd name="connsiteY17" fmla="*/ 6858000 h 6858000"/>
              <a:gd name="connsiteX18" fmla="*/ 2367847 w 9123612"/>
              <a:gd name="connsiteY18" fmla="*/ 6858000 h 6858000"/>
              <a:gd name="connsiteX19" fmla="*/ 5318057 w 9123612"/>
              <a:gd name="connsiteY19" fmla="*/ 0 h 6858000"/>
              <a:gd name="connsiteX20" fmla="*/ 3580697 w 9123612"/>
              <a:gd name="connsiteY20" fmla="*/ 0 h 6858000"/>
              <a:gd name="connsiteX21" fmla="*/ 5070407 w 9123612"/>
              <a:gd name="connsiteY21" fmla="*/ 0 h 6858000"/>
              <a:gd name="connsiteX22" fmla="*/ 3630227 w 9123612"/>
              <a:gd name="connsiteY22" fmla="*/ 3346450 h 6858000"/>
              <a:gd name="connsiteX23" fmla="*/ 2140517 w 9123612"/>
              <a:gd name="connsiteY23" fmla="*/ 3346450 h 6858000"/>
              <a:gd name="connsiteX24" fmla="*/ 3580697 w 9123612"/>
              <a:gd name="connsiteY24" fmla="*/ 0 h 6858000"/>
              <a:gd name="connsiteX25" fmla="*/ 154237 w 9123612"/>
              <a:gd name="connsiteY25" fmla="*/ 0 h 6858000"/>
              <a:gd name="connsiteX26" fmla="*/ 3349557 w 9123612"/>
              <a:gd name="connsiteY26" fmla="*/ 0 h 6858000"/>
              <a:gd name="connsiteX27" fmla="*/ 398077 w 9123612"/>
              <a:gd name="connsiteY27" fmla="*/ 6858000 h 6858000"/>
              <a:gd name="connsiteX28" fmla="*/ 0 w 9123612"/>
              <a:gd name="connsiteY28" fmla="*/ 6858000 h 6858000"/>
              <a:gd name="connsiteX29" fmla="*/ 154237 w 9123612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18625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186259 w 9155634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054197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054197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54365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54365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54365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54365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4724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47249 w 9155634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4724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47249 w 9155634"/>
              <a:gd name="connsiteY2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155634" h="6858000">
                <a:moveTo>
                  <a:pt x="6636589" y="3511550"/>
                </a:moveTo>
                <a:lnTo>
                  <a:pt x="9155634" y="3511550"/>
                </a:lnTo>
                <a:lnTo>
                  <a:pt x="9155634" y="6858000"/>
                </a:lnTo>
                <a:lnTo>
                  <a:pt x="5196409" y="6858000"/>
                </a:lnTo>
                <a:lnTo>
                  <a:pt x="6636589" y="3511550"/>
                </a:lnTo>
                <a:close/>
                <a:moveTo>
                  <a:pt x="2101419" y="3511550"/>
                </a:moveTo>
                <a:lnTo>
                  <a:pt x="3591129" y="3511550"/>
                </a:lnTo>
                <a:lnTo>
                  <a:pt x="2150949" y="6858000"/>
                </a:lnTo>
                <a:lnTo>
                  <a:pt x="661239" y="6858000"/>
                </a:lnTo>
                <a:lnTo>
                  <a:pt x="2101419" y="3511550"/>
                </a:lnTo>
                <a:close/>
                <a:moveTo>
                  <a:pt x="8147889" y="0"/>
                </a:moveTo>
                <a:lnTo>
                  <a:pt x="9155634" y="0"/>
                </a:lnTo>
                <a:lnTo>
                  <a:pt x="9155634" y="3346450"/>
                </a:lnTo>
                <a:lnTo>
                  <a:pt x="6707709" y="3346450"/>
                </a:lnTo>
                <a:lnTo>
                  <a:pt x="8147889" y="0"/>
                </a:lnTo>
                <a:close/>
                <a:moveTo>
                  <a:pt x="5350079" y="0"/>
                </a:moveTo>
                <a:lnTo>
                  <a:pt x="7912939" y="0"/>
                </a:lnTo>
                <a:lnTo>
                  <a:pt x="4961459" y="6858000"/>
                </a:lnTo>
                <a:lnTo>
                  <a:pt x="2399869" y="6858000"/>
                </a:lnTo>
                <a:lnTo>
                  <a:pt x="5350079" y="0"/>
                </a:lnTo>
                <a:close/>
                <a:moveTo>
                  <a:pt x="3612719" y="0"/>
                </a:moveTo>
                <a:lnTo>
                  <a:pt x="5102429" y="0"/>
                </a:lnTo>
                <a:lnTo>
                  <a:pt x="3662249" y="3346450"/>
                </a:lnTo>
                <a:lnTo>
                  <a:pt x="2172539" y="3346450"/>
                </a:lnTo>
                <a:lnTo>
                  <a:pt x="3612719" y="0"/>
                </a:lnTo>
                <a:close/>
                <a:moveTo>
                  <a:pt x="2947249" y="0"/>
                </a:moveTo>
                <a:lnTo>
                  <a:pt x="3381579" y="0"/>
                </a:lnTo>
                <a:lnTo>
                  <a:pt x="430099" y="6858000"/>
                </a:lnTo>
                <a:lnTo>
                  <a:pt x="0" y="6858000"/>
                </a:lnTo>
                <a:lnTo>
                  <a:pt x="2947249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22" name="グラフィック 19">
            <a:extLst>
              <a:ext uri="{FF2B5EF4-FFF2-40B4-BE49-F238E27FC236}">
                <a16:creationId xmlns:a16="http://schemas.microsoft.com/office/drawing/2014/main" id="{A6B740BD-8499-412C-AE4E-A4AD7F73100E}"/>
              </a:ext>
            </a:extLst>
          </p:cNvPr>
          <p:cNvSpPr/>
          <p:nvPr/>
        </p:nvSpPr>
        <p:spPr>
          <a:xfrm>
            <a:off x="-10852" y="3369468"/>
            <a:ext cx="3722400" cy="144000"/>
          </a:xfrm>
          <a:custGeom>
            <a:avLst/>
            <a:gdLst>
              <a:gd name="connsiteX0" fmla="*/ 7144 w 2800350"/>
              <a:gd name="connsiteY0" fmla="*/ 7144 h 114300"/>
              <a:gd name="connsiteX1" fmla="*/ 7144 w 2800350"/>
              <a:gd name="connsiteY1" fmla="*/ 115729 h 114300"/>
              <a:gd name="connsiteX2" fmla="*/ 2726531 w 2800350"/>
              <a:gd name="connsiteY2" fmla="*/ 115729 h 114300"/>
              <a:gd name="connsiteX3" fmla="*/ 2797969 w 2800350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50" h="114300">
                <a:moveTo>
                  <a:pt x="7144" y="7144"/>
                </a:moveTo>
                <a:lnTo>
                  <a:pt x="7144" y="115729"/>
                </a:lnTo>
                <a:lnTo>
                  <a:pt x="2726531" y="115729"/>
                </a:lnTo>
                <a:lnTo>
                  <a:pt x="2797969" y="7144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ja-JP" altLang="en-US" baseline="0" noProof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</a:p>
        </p:txBody>
      </p:sp>
      <p:sp>
        <p:nvSpPr>
          <p:cNvPr id="26" name="タイトル 1">
            <a:extLst>
              <a:ext uri="{FF2B5EF4-FFF2-40B4-BE49-F238E27FC236}">
                <a16:creationId xmlns:a16="http://schemas.microsoft.com/office/drawing/2014/main" id="{310DFD8C-544F-465B-8315-8B3AA8B95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0021" y="1096344"/>
            <a:ext cx="10510754" cy="2281355"/>
          </a:xfrm>
        </p:spPr>
        <p:txBody>
          <a:bodyPr rtlCol="0">
            <a:noAutofit/>
          </a:bodyPr>
          <a:lstStyle>
            <a:lvl1pPr algn="l">
              <a:defRPr sz="7000" b="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プレゼンテーション</a:t>
            </a:r>
            <a:br>
              <a:rPr lang="ja-JP" altLang="en-US" noProof="0"/>
            </a:br>
            <a:r>
              <a:rPr lang="ja-JP" altLang="en-US" noProof="0"/>
              <a:t>タイトル</a:t>
            </a:r>
          </a:p>
        </p:txBody>
      </p:sp>
      <p:sp>
        <p:nvSpPr>
          <p:cNvPr id="27" name="テキスト プレースホルダー 14">
            <a:extLst>
              <a:ext uri="{FF2B5EF4-FFF2-40B4-BE49-F238E27FC236}">
                <a16:creationId xmlns:a16="http://schemas.microsoft.com/office/drawing/2014/main" id="{A4843534-A750-4D01-BC62-26CD9AEA6A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0021" y="3773554"/>
            <a:ext cx="10090287" cy="1101897"/>
          </a:xfrm>
        </p:spPr>
        <p:txBody>
          <a:bodyPr rtlCol="0">
            <a:noAutofit/>
          </a:bodyPr>
          <a:lstStyle>
            <a:lvl1pPr marL="0" indent="0" algn="l">
              <a:buNone/>
              <a:defRPr sz="3500" b="0" i="0" baseline="0">
                <a:solidFill>
                  <a:schemeClr val="tx2"/>
                </a:solidFill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プレゼンテーション</a:t>
            </a:r>
            <a:br>
              <a:rPr lang="ja-JP" altLang="en-US" noProof="0"/>
            </a:br>
            <a:r>
              <a:rPr lang="ja-JP" altLang="en-US" noProof="0"/>
              <a:t>キャッチ コピー</a:t>
            </a:r>
          </a:p>
        </p:txBody>
      </p:sp>
      <p:sp>
        <p:nvSpPr>
          <p:cNvPr id="29" name="テキスト プレースホルダー 26">
            <a:extLst>
              <a:ext uri="{FF2B5EF4-FFF2-40B4-BE49-F238E27FC236}">
                <a16:creationId xmlns:a16="http://schemas.microsoft.com/office/drawing/2014/main" id="{F8E7B25A-0A4A-430B-903E-76193E2954A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0021" y="5451784"/>
            <a:ext cx="4367531" cy="324417"/>
          </a:xfrm>
        </p:spPr>
        <p:txBody>
          <a:bodyPr rtlCol="0">
            <a:noAutofit/>
          </a:bodyPr>
          <a:lstStyle>
            <a:lvl1pPr marL="0" indent="0" algn="l">
              <a:buNone/>
              <a:defRPr sz="2200" b="1" i="0" baseline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n-US" altLang="ja-JP" noProof="0"/>
              <a:t>20YY </a:t>
            </a:r>
            <a:r>
              <a:rPr lang="ja-JP" altLang="en-US" noProof="0"/>
              <a:t>年</a:t>
            </a:r>
          </a:p>
        </p:txBody>
      </p:sp>
      <p:sp>
        <p:nvSpPr>
          <p:cNvPr id="30" name="テキスト プレースホルダー 26">
            <a:extLst>
              <a:ext uri="{FF2B5EF4-FFF2-40B4-BE49-F238E27FC236}">
                <a16:creationId xmlns:a16="http://schemas.microsoft.com/office/drawing/2014/main" id="{B88F3A2A-BD60-4F82-8064-8B157AF4DD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0021" y="5105536"/>
            <a:ext cx="4367531" cy="324417"/>
          </a:xfrm>
        </p:spPr>
        <p:txBody>
          <a:bodyPr rtlCol="0">
            <a:noAutofit/>
          </a:bodyPr>
          <a:lstStyle>
            <a:lvl1pPr marL="0" indent="0" algn="l">
              <a:buNone/>
              <a:defRPr sz="2200" b="0" i="0" baseline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ja-JP" altLang="en-US" noProof="0"/>
              <a:t>月</a:t>
            </a:r>
          </a:p>
        </p:txBody>
      </p:sp>
    </p:spTree>
    <p:extLst>
      <p:ext uri="{BB962C8B-B14F-4D97-AF65-F5344CB8AC3E}">
        <p14:creationId xmlns:p14="http://schemas.microsoft.com/office/powerpoint/2010/main" val="376836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ありがとうのレイアウト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図プレースホルダー 32">
            <a:extLst>
              <a:ext uri="{FF2B5EF4-FFF2-40B4-BE49-F238E27FC236}">
                <a16:creationId xmlns:a16="http://schemas.microsoft.com/office/drawing/2014/main" id="{88BA6D96-EFE3-4743-8FB5-544E9692D11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2" y="0"/>
            <a:ext cx="9155429" cy="6858000"/>
          </a:xfrm>
          <a:custGeom>
            <a:avLst/>
            <a:gdLst>
              <a:gd name="connsiteX0" fmla="*/ 5490209 w 9155429"/>
              <a:gd name="connsiteY0" fmla="*/ 3511550 h 6858000"/>
              <a:gd name="connsiteX1" fmla="*/ 6979919 w 9155429"/>
              <a:gd name="connsiteY1" fmla="*/ 3511550 h 6858000"/>
              <a:gd name="connsiteX2" fmla="*/ 5541009 w 9155429"/>
              <a:gd name="connsiteY2" fmla="*/ 6858000 h 6858000"/>
              <a:gd name="connsiteX3" fmla="*/ 4050029 w 9155429"/>
              <a:gd name="connsiteY3" fmla="*/ 6858000 h 6858000"/>
              <a:gd name="connsiteX4" fmla="*/ 0 w 9155429"/>
              <a:gd name="connsiteY4" fmla="*/ 3511550 h 6858000"/>
              <a:gd name="connsiteX5" fmla="*/ 2444750 w 9155429"/>
              <a:gd name="connsiteY5" fmla="*/ 3511550 h 6858000"/>
              <a:gd name="connsiteX6" fmla="*/ 1004570 w 9155429"/>
              <a:gd name="connsiteY6" fmla="*/ 6858000 h 6858000"/>
              <a:gd name="connsiteX7" fmla="*/ 0 w 9155429"/>
              <a:gd name="connsiteY7" fmla="*/ 6858000 h 6858000"/>
              <a:gd name="connsiteX8" fmla="*/ 7001509 w 9155429"/>
              <a:gd name="connsiteY8" fmla="*/ 1 h 6858000"/>
              <a:gd name="connsiteX9" fmla="*/ 8491219 w 9155429"/>
              <a:gd name="connsiteY9" fmla="*/ 1 h 6858000"/>
              <a:gd name="connsiteX10" fmla="*/ 7051039 w 9155429"/>
              <a:gd name="connsiteY10" fmla="*/ 3346450 h 6858000"/>
              <a:gd name="connsiteX11" fmla="*/ 5561329 w 9155429"/>
              <a:gd name="connsiteY11" fmla="*/ 3346450 h 6858000"/>
              <a:gd name="connsiteX12" fmla="*/ 8722359 w 9155429"/>
              <a:gd name="connsiteY12" fmla="*/ 0 h 6858000"/>
              <a:gd name="connsiteX13" fmla="*/ 9155429 w 9155429"/>
              <a:gd name="connsiteY13" fmla="*/ 0 h 6858000"/>
              <a:gd name="connsiteX14" fmla="*/ 6203949 w 9155429"/>
              <a:gd name="connsiteY14" fmla="*/ 6858000 h 6858000"/>
              <a:gd name="connsiteX15" fmla="*/ 5772149 w 9155429"/>
              <a:gd name="connsiteY15" fmla="*/ 6858000 h 6858000"/>
              <a:gd name="connsiteX16" fmla="*/ 4190999 w 9155429"/>
              <a:gd name="connsiteY16" fmla="*/ 0 h 6858000"/>
              <a:gd name="connsiteX17" fmla="*/ 6753859 w 9155429"/>
              <a:gd name="connsiteY17" fmla="*/ 0 h 6858000"/>
              <a:gd name="connsiteX18" fmla="*/ 3802379 w 9155429"/>
              <a:gd name="connsiteY18" fmla="*/ 6858000 h 6858000"/>
              <a:gd name="connsiteX19" fmla="*/ 1239520 w 9155429"/>
              <a:gd name="connsiteY19" fmla="*/ 6858000 h 6858000"/>
              <a:gd name="connsiteX20" fmla="*/ 0 w 9155429"/>
              <a:gd name="connsiteY20" fmla="*/ 0 h 6858000"/>
              <a:gd name="connsiteX21" fmla="*/ 3956050 w 9155429"/>
              <a:gd name="connsiteY21" fmla="*/ 0 h 6858000"/>
              <a:gd name="connsiteX22" fmla="*/ 2515869 w 9155429"/>
              <a:gd name="connsiteY22" fmla="*/ 3346450 h 6858000"/>
              <a:gd name="connsiteX23" fmla="*/ 0 w 9155429"/>
              <a:gd name="connsiteY23" fmla="*/ 33464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155429" h="6858000">
                <a:moveTo>
                  <a:pt x="5490209" y="3511550"/>
                </a:moveTo>
                <a:lnTo>
                  <a:pt x="6979919" y="3511550"/>
                </a:lnTo>
                <a:lnTo>
                  <a:pt x="5541009" y="6858000"/>
                </a:lnTo>
                <a:lnTo>
                  <a:pt x="4050029" y="6858000"/>
                </a:lnTo>
                <a:close/>
                <a:moveTo>
                  <a:pt x="0" y="3511550"/>
                </a:moveTo>
                <a:lnTo>
                  <a:pt x="2444750" y="3511550"/>
                </a:lnTo>
                <a:lnTo>
                  <a:pt x="1004570" y="6858000"/>
                </a:lnTo>
                <a:lnTo>
                  <a:pt x="0" y="6858000"/>
                </a:lnTo>
                <a:close/>
                <a:moveTo>
                  <a:pt x="7001509" y="1"/>
                </a:moveTo>
                <a:lnTo>
                  <a:pt x="8491219" y="1"/>
                </a:lnTo>
                <a:lnTo>
                  <a:pt x="7051039" y="3346450"/>
                </a:lnTo>
                <a:lnTo>
                  <a:pt x="5561329" y="3346450"/>
                </a:lnTo>
                <a:close/>
                <a:moveTo>
                  <a:pt x="8722359" y="0"/>
                </a:moveTo>
                <a:lnTo>
                  <a:pt x="9155429" y="0"/>
                </a:lnTo>
                <a:lnTo>
                  <a:pt x="6203949" y="6858000"/>
                </a:lnTo>
                <a:lnTo>
                  <a:pt x="5772149" y="6858000"/>
                </a:lnTo>
                <a:close/>
                <a:moveTo>
                  <a:pt x="4190999" y="0"/>
                </a:moveTo>
                <a:lnTo>
                  <a:pt x="6753859" y="0"/>
                </a:lnTo>
                <a:lnTo>
                  <a:pt x="3802379" y="6858000"/>
                </a:lnTo>
                <a:lnTo>
                  <a:pt x="1239520" y="6858000"/>
                </a:lnTo>
                <a:close/>
                <a:moveTo>
                  <a:pt x="0" y="0"/>
                </a:moveTo>
                <a:lnTo>
                  <a:pt x="3956050" y="0"/>
                </a:lnTo>
                <a:lnTo>
                  <a:pt x="2515869" y="3346450"/>
                </a:lnTo>
                <a:lnTo>
                  <a:pt x="0" y="334645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  <a:endParaRPr lang="ja-JP" altLang="ru-RU" noProof="0"/>
          </a:p>
        </p:txBody>
      </p:sp>
      <p:sp>
        <p:nvSpPr>
          <p:cNvPr id="14" name="グラフィック 19">
            <a:extLst>
              <a:ext uri="{FF2B5EF4-FFF2-40B4-BE49-F238E27FC236}">
                <a16:creationId xmlns:a16="http://schemas.microsoft.com/office/drawing/2014/main" id="{97347B99-304D-468D-B6F0-9D59E6077A64}"/>
              </a:ext>
            </a:extLst>
          </p:cNvPr>
          <p:cNvSpPr/>
          <p:nvPr userDrawn="1"/>
        </p:nvSpPr>
        <p:spPr>
          <a:xfrm flipH="1">
            <a:off x="9004387" y="3285679"/>
            <a:ext cx="3191256" cy="146304"/>
          </a:xfrm>
          <a:custGeom>
            <a:avLst/>
            <a:gdLst>
              <a:gd name="connsiteX0" fmla="*/ 7144 w 2800350"/>
              <a:gd name="connsiteY0" fmla="*/ 7144 h 114300"/>
              <a:gd name="connsiteX1" fmla="*/ 7144 w 2800350"/>
              <a:gd name="connsiteY1" fmla="*/ 115729 h 114300"/>
              <a:gd name="connsiteX2" fmla="*/ 2726531 w 2800350"/>
              <a:gd name="connsiteY2" fmla="*/ 115729 h 114300"/>
              <a:gd name="connsiteX3" fmla="*/ 2797969 w 2800350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50" h="114300">
                <a:moveTo>
                  <a:pt x="7144" y="7144"/>
                </a:moveTo>
                <a:lnTo>
                  <a:pt x="7144" y="115729"/>
                </a:lnTo>
                <a:lnTo>
                  <a:pt x="2726531" y="115729"/>
                </a:lnTo>
                <a:lnTo>
                  <a:pt x="2797969" y="7144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ja-JP" altLang="en-US" baseline="0" noProof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endParaRPr lang="ja-JP" altLang="ru-RU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タイトル 1">
            <a:extLst>
              <a:ext uri="{FF2B5EF4-FFF2-40B4-BE49-F238E27FC236}">
                <a16:creationId xmlns:a16="http://schemas.microsoft.com/office/drawing/2014/main" id="{BB615286-AF88-4751-9BF6-3F030092F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2372" y="973512"/>
            <a:ext cx="4183939" cy="2281355"/>
          </a:xfrm>
        </p:spPr>
        <p:txBody>
          <a:bodyPr rtlCol="0">
            <a:noAutofit/>
          </a:bodyPr>
          <a:lstStyle>
            <a:lvl1pPr algn="r">
              <a:defRPr sz="7000" b="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ありがとう</a:t>
            </a:r>
            <a:br>
              <a:rPr lang="ja-JP" altLang="en-US" noProof="0"/>
            </a:br>
            <a:r>
              <a:rPr lang="ja-JP" altLang="en-US" noProof="0"/>
              <a:t>ございました</a:t>
            </a:r>
            <a:endParaRPr lang="ja-JP" altLang="ru-RU" noProof="0"/>
          </a:p>
        </p:txBody>
      </p:sp>
      <p:sp>
        <p:nvSpPr>
          <p:cNvPr id="21" name="テキスト プレースホルダー 14">
            <a:extLst>
              <a:ext uri="{FF2B5EF4-FFF2-40B4-BE49-F238E27FC236}">
                <a16:creationId xmlns:a16="http://schemas.microsoft.com/office/drawing/2014/main" id="{5E15D97E-2723-48C3-B835-65DB0286DB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0540" y="3675708"/>
            <a:ext cx="3135771" cy="1101897"/>
          </a:xfrm>
        </p:spPr>
        <p:txBody>
          <a:bodyPr rtlCol="0">
            <a:noAutofit/>
          </a:bodyPr>
          <a:lstStyle>
            <a:lvl1pPr marL="0" indent="0" algn="r">
              <a:buNone/>
              <a:defRPr sz="3500" b="0" i="0" baseline="0">
                <a:solidFill>
                  <a:schemeClr val="tx2"/>
                </a:solidFill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Alexander</a:t>
            </a:r>
            <a:br>
              <a:rPr lang="ja-JP" altLang="en-US" noProof="0"/>
            </a:br>
            <a:r>
              <a:rPr lang="en-US" altLang="ja-JP" noProof="0"/>
              <a:t>Martensson</a:t>
            </a:r>
            <a:endParaRPr lang="ja-JP" altLang="en-US" noProof="0"/>
          </a:p>
        </p:txBody>
      </p:sp>
      <p:sp>
        <p:nvSpPr>
          <p:cNvPr id="25" name="テキスト プレースホルダー 26">
            <a:extLst>
              <a:ext uri="{FF2B5EF4-FFF2-40B4-BE49-F238E27FC236}">
                <a16:creationId xmlns:a16="http://schemas.microsoft.com/office/drawing/2014/main" id="{4D45CEBA-121A-426A-897A-9E3CDC5F5CC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08780" y="5019264"/>
            <a:ext cx="4367531" cy="474519"/>
          </a:xfrm>
        </p:spPr>
        <p:txBody>
          <a:bodyPr rtlCol="0">
            <a:noAutofit/>
          </a:bodyPr>
          <a:lstStyle>
            <a:lvl1pPr marL="0" indent="0" algn="r">
              <a:buNone/>
              <a:defRPr sz="2200" b="0" i="0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n-US" altLang="ja-JP" noProof="0"/>
              <a:t>678-555-0128</a:t>
            </a:r>
          </a:p>
        </p:txBody>
      </p:sp>
      <p:sp>
        <p:nvSpPr>
          <p:cNvPr id="28" name="テキスト プレースホルダー 26">
            <a:extLst>
              <a:ext uri="{FF2B5EF4-FFF2-40B4-BE49-F238E27FC236}">
                <a16:creationId xmlns:a16="http://schemas.microsoft.com/office/drawing/2014/main" id="{0767B0C7-7BD9-4BF1-8D3D-91DED23803E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08780" y="4805882"/>
            <a:ext cx="4367531" cy="288000"/>
          </a:xfrm>
        </p:spPr>
        <p:txBody>
          <a:bodyPr rtlCol="0">
            <a:noAutofit/>
          </a:bodyPr>
          <a:lstStyle>
            <a:lvl1pPr marL="0" indent="0" algn="r">
              <a:buNone/>
              <a:defRPr sz="1400" b="0" i="0" baseline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ja-JP" altLang="en-US" noProof="0"/>
              <a:t>電話番号</a:t>
            </a:r>
          </a:p>
        </p:txBody>
      </p:sp>
      <p:sp>
        <p:nvSpPr>
          <p:cNvPr id="31" name="テキスト プレースホルダー 26">
            <a:extLst>
              <a:ext uri="{FF2B5EF4-FFF2-40B4-BE49-F238E27FC236}">
                <a16:creationId xmlns:a16="http://schemas.microsoft.com/office/drawing/2014/main" id="{26B74744-5435-47DD-B65F-16D8E7AC15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55755" y="5685822"/>
            <a:ext cx="5920556" cy="474519"/>
          </a:xfrm>
        </p:spPr>
        <p:txBody>
          <a:bodyPr rtlCol="0">
            <a:noAutofit/>
          </a:bodyPr>
          <a:lstStyle>
            <a:lvl1pPr marL="0" indent="0" algn="r">
              <a:buNone/>
              <a:defRPr sz="2200" b="0" i="0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n-US" altLang="ja-JP" noProof="0"/>
              <a:t>martensson@example.com</a:t>
            </a:r>
          </a:p>
        </p:txBody>
      </p:sp>
      <p:sp>
        <p:nvSpPr>
          <p:cNvPr id="32" name="テキスト プレースホルダー 26">
            <a:extLst>
              <a:ext uri="{FF2B5EF4-FFF2-40B4-BE49-F238E27FC236}">
                <a16:creationId xmlns:a16="http://schemas.microsoft.com/office/drawing/2014/main" id="{20815411-0E43-4B6B-92C7-6E312091ABA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08780" y="5466001"/>
            <a:ext cx="4367531" cy="288000"/>
          </a:xfrm>
        </p:spPr>
        <p:txBody>
          <a:bodyPr rtlCol="0">
            <a:noAutofit/>
          </a:bodyPr>
          <a:lstStyle>
            <a:lvl1pPr marL="0" indent="0" algn="r">
              <a:buNone/>
              <a:defRPr sz="1400" b="0" i="0" baseline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ja-JP" altLang="en-US" noProof="0"/>
              <a:t>電子メール​​</a:t>
            </a:r>
          </a:p>
        </p:txBody>
      </p:sp>
    </p:spTree>
    <p:extLst>
      <p:ext uri="{BB962C8B-B14F-4D97-AF65-F5344CB8AC3E}">
        <p14:creationId xmlns:p14="http://schemas.microsoft.com/office/powerpoint/2010/main" val="215319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フリーフォーム:図形 13">
            <a:extLst>
              <a:ext uri="{FF2B5EF4-FFF2-40B4-BE49-F238E27FC236}">
                <a16:creationId xmlns:a16="http://schemas.microsoft.com/office/drawing/2014/main" id="{8E43AF0D-28CB-4D3A-A944-CE3DCAAC5657}"/>
              </a:ext>
            </a:extLst>
          </p:cNvPr>
          <p:cNvSpPr/>
          <p:nvPr userDrawn="1"/>
        </p:nvSpPr>
        <p:spPr>
          <a:xfrm>
            <a:off x="3033191" y="0"/>
            <a:ext cx="9155634" cy="6858000"/>
          </a:xfrm>
          <a:custGeom>
            <a:avLst/>
            <a:gdLst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2101419 w 9155634"/>
              <a:gd name="connsiteY4" fmla="*/ 3511550 h 6858000"/>
              <a:gd name="connsiteX5" fmla="*/ 3591129 w 9155634"/>
              <a:gd name="connsiteY5" fmla="*/ 3511550 h 6858000"/>
              <a:gd name="connsiteX6" fmla="*/ 2150949 w 9155634"/>
              <a:gd name="connsiteY6" fmla="*/ 6858000 h 6858000"/>
              <a:gd name="connsiteX7" fmla="*/ 661239 w 9155634"/>
              <a:gd name="connsiteY7" fmla="*/ 6858000 h 6858000"/>
              <a:gd name="connsiteX8" fmla="*/ 8147889 w 9155634"/>
              <a:gd name="connsiteY8" fmla="*/ 0 h 6858000"/>
              <a:gd name="connsiteX9" fmla="*/ 9155634 w 9155634"/>
              <a:gd name="connsiteY9" fmla="*/ 0 h 6858000"/>
              <a:gd name="connsiteX10" fmla="*/ 9155634 w 9155634"/>
              <a:gd name="connsiteY10" fmla="*/ 3346450 h 6858000"/>
              <a:gd name="connsiteX11" fmla="*/ 6707709 w 9155634"/>
              <a:gd name="connsiteY11" fmla="*/ 3346450 h 6858000"/>
              <a:gd name="connsiteX12" fmla="*/ 5350079 w 9155634"/>
              <a:gd name="connsiteY12" fmla="*/ 0 h 6858000"/>
              <a:gd name="connsiteX13" fmla="*/ 7912939 w 9155634"/>
              <a:gd name="connsiteY13" fmla="*/ 0 h 6858000"/>
              <a:gd name="connsiteX14" fmla="*/ 4961459 w 9155634"/>
              <a:gd name="connsiteY14" fmla="*/ 6858000 h 6858000"/>
              <a:gd name="connsiteX15" fmla="*/ 2399869 w 9155634"/>
              <a:gd name="connsiteY15" fmla="*/ 6858000 h 6858000"/>
              <a:gd name="connsiteX16" fmla="*/ 3612719 w 9155634"/>
              <a:gd name="connsiteY16" fmla="*/ 0 h 6858000"/>
              <a:gd name="connsiteX17" fmla="*/ 5102429 w 9155634"/>
              <a:gd name="connsiteY17" fmla="*/ 0 h 6858000"/>
              <a:gd name="connsiteX18" fmla="*/ 3662249 w 9155634"/>
              <a:gd name="connsiteY18" fmla="*/ 3346450 h 6858000"/>
              <a:gd name="connsiteX19" fmla="*/ 2172539 w 9155634"/>
              <a:gd name="connsiteY19" fmla="*/ 3346450 h 6858000"/>
              <a:gd name="connsiteX20" fmla="*/ 2947249 w 9155634"/>
              <a:gd name="connsiteY20" fmla="*/ 0 h 6858000"/>
              <a:gd name="connsiteX21" fmla="*/ 3381579 w 9155634"/>
              <a:gd name="connsiteY21" fmla="*/ 0 h 6858000"/>
              <a:gd name="connsiteX22" fmla="*/ 430099 w 9155634"/>
              <a:gd name="connsiteY22" fmla="*/ 6858000 h 6858000"/>
              <a:gd name="connsiteX23" fmla="*/ 0 w 9155634"/>
              <a:gd name="connsiteY2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155634" h="6858000">
                <a:moveTo>
                  <a:pt x="6636589" y="3511550"/>
                </a:moveTo>
                <a:lnTo>
                  <a:pt x="9155634" y="3511550"/>
                </a:lnTo>
                <a:lnTo>
                  <a:pt x="9155634" y="6858000"/>
                </a:lnTo>
                <a:lnTo>
                  <a:pt x="5196409" y="6858000"/>
                </a:lnTo>
                <a:close/>
                <a:moveTo>
                  <a:pt x="2101419" y="3511550"/>
                </a:moveTo>
                <a:lnTo>
                  <a:pt x="3591129" y="3511550"/>
                </a:lnTo>
                <a:lnTo>
                  <a:pt x="2150949" y="6858000"/>
                </a:lnTo>
                <a:lnTo>
                  <a:pt x="661239" y="6858000"/>
                </a:lnTo>
                <a:close/>
                <a:moveTo>
                  <a:pt x="8147889" y="0"/>
                </a:moveTo>
                <a:lnTo>
                  <a:pt x="9155634" y="0"/>
                </a:lnTo>
                <a:lnTo>
                  <a:pt x="9155634" y="3346450"/>
                </a:lnTo>
                <a:lnTo>
                  <a:pt x="6707709" y="3346450"/>
                </a:lnTo>
                <a:close/>
                <a:moveTo>
                  <a:pt x="5350079" y="0"/>
                </a:moveTo>
                <a:lnTo>
                  <a:pt x="7912939" y="0"/>
                </a:lnTo>
                <a:lnTo>
                  <a:pt x="4961459" y="6858000"/>
                </a:lnTo>
                <a:lnTo>
                  <a:pt x="2399869" y="6858000"/>
                </a:lnTo>
                <a:close/>
                <a:moveTo>
                  <a:pt x="3612719" y="0"/>
                </a:moveTo>
                <a:lnTo>
                  <a:pt x="5102429" y="0"/>
                </a:lnTo>
                <a:lnTo>
                  <a:pt x="3662249" y="3346450"/>
                </a:lnTo>
                <a:lnTo>
                  <a:pt x="2172539" y="3346450"/>
                </a:lnTo>
                <a:close/>
                <a:moveTo>
                  <a:pt x="2947249" y="0"/>
                </a:moveTo>
                <a:lnTo>
                  <a:pt x="3381579" y="0"/>
                </a:lnTo>
                <a:lnTo>
                  <a:pt x="4300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1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グラフィック 19">
            <a:extLst>
              <a:ext uri="{FF2B5EF4-FFF2-40B4-BE49-F238E27FC236}">
                <a16:creationId xmlns:a16="http://schemas.microsoft.com/office/drawing/2014/main" id="{A6B740BD-8499-412C-AE4E-A4AD7F73100E}"/>
              </a:ext>
            </a:extLst>
          </p:cNvPr>
          <p:cNvSpPr/>
          <p:nvPr/>
        </p:nvSpPr>
        <p:spPr>
          <a:xfrm>
            <a:off x="-10852" y="3369468"/>
            <a:ext cx="3722400" cy="144000"/>
          </a:xfrm>
          <a:custGeom>
            <a:avLst/>
            <a:gdLst>
              <a:gd name="connsiteX0" fmla="*/ 7144 w 2800350"/>
              <a:gd name="connsiteY0" fmla="*/ 7144 h 114300"/>
              <a:gd name="connsiteX1" fmla="*/ 7144 w 2800350"/>
              <a:gd name="connsiteY1" fmla="*/ 115729 h 114300"/>
              <a:gd name="connsiteX2" fmla="*/ 2726531 w 2800350"/>
              <a:gd name="connsiteY2" fmla="*/ 115729 h 114300"/>
              <a:gd name="connsiteX3" fmla="*/ 2797969 w 2800350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50" h="114300">
                <a:moveTo>
                  <a:pt x="7144" y="7144"/>
                </a:moveTo>
                <a:lnTo>
                  <a:pt x="7144" y="115729"/>
                </a:lnTo>
                <a:lnTo>
                  <a:pt x="2726531" y="115729"/>
                </a:lnTo>
                <a:lnTo>
                  <a:pt x="2797969" y="7144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ja-JP" altLang="en-US" baseline="0" noProof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endParaRPr lang="ja-JP" altLang="ru-RU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タイトル 1">
            <a:extLst>
              <a:ext uri="{FF2B5EF4-FFF2-40B4-BE49-F238E27FC236}">
                <a16:creationId xmlns:a16="http://schemas.microsoft.com/office/drawing/2014/main" id="{310DFD8C-544F-465B-8315-8B3AA8B95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0021" y="1096344"/>
            <a:ext cx="10510754" cy="2281355"/>
          </a:xfrm>
        </p:spPr>
        <p:txBody>
          <a:bodyPr rtlCol="0">
            <a:noAutofit/>
          </a:bodyPr>
          <a:lstStyle>
            <a:lvl1pPr algn="l">
              <a:defRPr sz="7000" b="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プレゼンテーション</a:t>
            </a:r>
            <a:br>
              <a:rPr lang="ja-JP" altLang="ru-RU" noProof="0"/>
            </a:br>
            <a:r>
              <a:rPr lang="ja-JP" altLang="en-US" noProof="0"/>
              <a:t>タイトル</a:t>
            </a:r>
            <a:endParaRPr lang="ja-JP" altLang="ru-RU" noProof="0"/>
          </a:p>
        </p:txBody>
      </p:sp>
      <p:sp>
        <p:nvSpPr>
          <p:cNvPr id="15" name="サブタイトル 2">
            <a:extLst>
              <a:ext uri="{FF2B5EF4-FFF2-40B4-BE49-F238E27FC236}">
                <a16:creationId xmlns:a16="http://schemas.microsoft.com/office/drawing/2014/main" id="{8046DF3F-8EBA-4583-9F19-45C979FDAB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0021" y="3773554"/>
            <a:ext cx="10090287" cy="1101897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3500" b="0" i="0" baseline="0">
                <a:ea typeface="Meiryo UI" panose="020B0604030504040204" pitchFamily="50" charset="-128"/>
              </a:defRPr>
            </a:lvl1pPr>
          </a:lstStyle>
          <a:p>
            <a:pPr marL="228600" lvl="0" indent="-228600" rtl="0"/>
            <a:r>
              <a:rPr lang="ja-JP" altLang="en-US" noProof="0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94674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リーフォーム:図形 8">
            <a:extLst>
              <a:ext uri="{FF2B5EF4-FFF2-40B4-BE49-F238E27FC236}">
                <a16:creationId xmlns:a16="http://schemas.microsoft.com/office/drawing/2014/main" id="{982713AA-FAF7-4D64-AB9D-53ACFDBF8B5B}"/>
              </a:ext>
            </a:extLst>
          </p:cNvPr>
          <p:cNvSpPr/>
          <p:nvPr userDrawn="1"/>
        </p:nvSpPr>
        <p:spPr>
          <a:xfrm>
            <a:off x="-1" y="172278"/>
            <a:ext cx="12192000" cy="6559826"/>
          </a:xfrm>
          <a:custGeom>
            <a:avLst/>
            <a:gdLst>
              <a:gd name="connsiteX0" fmla="*/ 5864259 w 12192000"/>
              <a:gd name="connsiteY0" fmla="*/ 2854132 h 6559826"/>
              <a:gd name="connsiteX1" fmla="*/ 5864259 w 12192000"/>
              <a:gd name="connsiteY1" fmla="*/ 5342062 h 6559826"/>
              <a:gd name="connsiteX2" fmla="*/ 6907 w 12192000"/>
              <a:gd name="connsiteY2" fmla="*/ 6559826 h 6559826"/>
              <a:gd name="connsiteX3" fmla="*/ 0 w 12192000"/>
              <a:gd name="connsiteY3" fmla="*/ 6559826 h 6559826"/>
              <a:gd name="connsiteX4" fmla="*/ 0 w 12192000"/>
              <a:gd name="connsiteY4" fmla="*/ 4073332 h 6559826"/>
              <a:gd name="connsiteX5" fmla="*/ 12192000 w 12192000"/>
              <a:gd name="connsiteY5" fmla="*/ 2685378 h 6559826"/>
              <a:gd name="connsiteX6" fmla="*/ 12192000 w 12192000"/>
              <a:gd name="connsiteY6" fmla="*/ 5173308 h 6559826"/>
              <a:gd name="connsiteX7" fmla="*/ 6104805 w 12192000"/>
              <a:gd name="connsiteY7" fmla="*/ 6429182 h 6559826"/>
              <a:gd name="connsiteX8" fmla="*/ 6104805 w 12192000"/>
              <a:gd name="connsiteY8" fmla="*/ 3941252 h 6559826"/>
              <a:gd name="connsiteX9" fmla="*/ 11991762 w 12192000"/>
              <a:gd name="connsiteY9" fmla="*/ 0 h 6559826"/>
              <a:gd name="connsiteX10" fmla="*/ 12192000 w 12192000"/>
              <a:gd name="connsiteY10" fmla="*/ 0 h 6559826"/>
              <a:gd name="connsiteX11" fmla="*/ 12192000 w 12192000"/>
              <a:gd name="connsiteY11" fmla="*/ 2446611 h 6559826"/>
              <a:gd name="connsiteX12" fmla="*/ 6104805 w 12192000"/>
              <a:gd name="connsiteY12" fmla="*/ 3701222 h 6559826"/>
              <a:gd name="connsiteX13" fmla="*/ 6104805 w 12192000"/>
              <a:gd name="connsiteY13" fmla="*/ 1214562 h 655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559826">
                <a:moveTo>
                  <a:pt x="5864259" y="2854132"/>
                </a:moveTo>
                <a:lnTo>
                  <a:pt x="5864259" y="5342062"/>
                </a:lnTo>
                <a:lnTo>
                  <a:pt x="6907" y="6559826"/>
                </a:lnTo>
                <a:lnTo>
                  <a:pt x="0" y="6559826"/>
                </a:lnTo>
                <a:lnTo>
                  <a:pt x="0" y="4073332"/>
                </a:lnTo>
                <a:close/>
                <a:moveTo>
                  <a:pt x="12192000" y="2685378"/>
                </a:moveTo>
                <a:lnTo>
                  <a:pt x="12192000" y="5173308"/>
                </a:lnTo>
                <a:lnTo>
                  <a:pt x="6104805" y="6429182"/>
                </a:lnTo>
                <a:lnTo>
                  <a:pt x="6104805" y="3941252"/>
                </a:lnTo>
                <a:close/>
                <a:moveTo>
                  <a:pt x="11991762" y="0"/>
                </a:moveTo>
                <a:lnTo>
                  <a:pt x="12192000" y="0"/>
                </a:lnTo>
                <a:lnTo>
                  <a:pt x="12192000" y="2446611"/>
                </a:lnTo>
                <a:lnTo>
                  <a:pt x="6104805" y="3701222"/>
                </a:lnTo>
                <a:lnTo>
                  <a:pt x="6104805" y="1214562"/>
                </a:lnTo>
                <a:close/>
              </a:path>
            </a:pathLst>
          </a:custGeom>
          <a:solidFill>
            <a:schemeClr val="bg2">
              <a:alpha val="1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240" y="1033272"/>
            <a:ext cx="5056083" cy="782638"/>
          </a:xfrm>
        </p:spPr>
        <p:txBody>
          <a:bodyPr rtlCol="0">
            <a:normAutofit/>
          </a:bodyPr>
          <a:lstStyle>
            <a:lvl1pPr algn="l">
              <a:defRPr sz="4000" b="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区切り線スライド</a:t>
            </a:r>
            <a:endParaRPr lang="ja-JP" altLang="ru-RU" noProof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fld id="{D495E168-DA5E-4888-8D8A-92B118324C14}" type="slidenum">
              <a:rPr lang="ru-RU" altLang="ja-JP" noProof="0" smtClean="0"/>
              <a:pPr/>
              <a:t>‹#›</a:t>
            </a:fld>
            <a:endParaRPr lang="ja-JP" altLang="en-US" noProof="0"/>
          </a:p>
        </p:txBody>
      </p:sp>
      <p:sp>
        <p:nvSpPr>
          <p:cNvPr id="15" name="グラフィック 4">
            <a:extLst>
              <a:ext uri="{FF2B5EF4-FFF2-40B4-BE49-F238E27FC236}">
                <a16:creationId xmlns:a16="http://schemas.microsoft.com/office/drawing/2014/main" id="{2095D1D4-8CA3-4CA3-825D-088EDB51A8AE}"/>
              </a:ext>
            </a:extLst>
          </p:cNvPr>
          <p:cNvSpPr/>
          <p:nvPr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ru-RU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グラフィック 15">
            <a:extLst>
              <a:ext uri="{FF2B5EF4-FFF2-40B4-BE49-F238E27FC236}">
                <a16:creationId xmlns:a16="http://schemas.microsoft.com/office/drawing/2014/main" id="{2DB5E70B-ECC9-4800-9DC0-5897EF3F16AB}"/>
              </a:ext>
            </a:extLst>
          </p:cNvPr>
          <p:cNvSpPr/>
          <p:nvPr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ru-RU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プレースホルダー 2">
            <a:extLst>
              <a:ext uri="{FF2B5EF4-FFF2-40B4-BE49-F238E27FC236}">
                <a16:creationId xmlns:a16="http://schemas.microsoft.com/office/drawing/2014/main" id="{A3B87DE7-6A4B-4A0E-8622-C9BA93F0B36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77240" y="2225393"/>
            <a:ext cx="5110693" cy="78263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200" baseline="0">
                <a:ea typeface="Meiryo UI" panose="020B0604030504040204" pitchFamily="50" charset="-128"/>
              </a:defRPr>
            </a:lvl1pPr>
          </a:lstStyle>
          <a:p>
            <a:pPr marL="228600" lvl="0" indent="-228600" rtl="0"/>
            <a:r>
              <a:rPr lang="ja-JP" altLang="en-US" noProof="0"/>
              <a:t>マスター テキストのスタイルを編集する</a:t>
            </a:r>
          </a:p>
        </p:txBody>
      </p:sp>
    </p:spTree>
    <p:extLst>
      <p:ext uri="{BB962C8B-B14F-4D97-AF65-F5344CB8AC3E}">
        <p14:creationId xmlns:p14="http://schemas.microsoft.com/office/powerpoint/2010/main" val="347238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ラフィック 1">
            <a:extLst>
              <a:ext uri="{FF2B5EF4-FFF2-40B4-BE49-F238E27FC236}">
                <a16:creationId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フリーフォーム:図形 11">
              <a:extLst>
                <a:ext uri="{FF2B5EF4-FFF2-40B4-BE49-F238E27FC236}">
                  <a16:creationId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ja-JP" altLang="ru-RU" baseline="0" noProof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" name="フリーフォーム:図形 12">
              <a:extLst>
                <a:ext uri="{FF2B5EF4-FFF2-40B4-BE49-F238E27FC236}">
                  <a16:creationId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ja-JP" altLang="ru-RU" baseline="0" noProof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fld id="{D495E168-DA5E-4888-8D8A-92B118324C14}" type="slidenum">
              <a:rPr lang="ru-RU" altLang="ja-JP" noProof="0" smtClean="0"/>
              <a:pPr/>
              <a:t>‹#›</a:t>
            </a:fld>
            <a:endParaRPr lang="ja-JP" altLang="en-US" noProof="0"/>
          </a:p>
        </p:txBody>
      </p:sp>
      <p:sp>
        <p:nvSpPr>
          <p:cNvPr id="20" name="グラフィック 4">
            <a:extLst>
              <a:ext uri="{FF2B5EF4-FFF2-40B4-BE49-F238E27FC236}">
                <a16:creationId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ru-RU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グラフィック 15">
            <a:extLst>
              <a:ext uri="{FF2B5EF4-FFF2-40B4-BE49-F238E27FC236}">
                <a16:creationId xmlns:a16="http://schemas.microsoft.com/office/drawing/2014/main" id="{D0734B58-9436-7F49-BF67-542C05487FFF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ru-RU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F046B1A-A07C-45A3-8FE5-724E3485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83799919-7F2B-44B7-BF0B-B0CE733AC6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277755"/>
            <a:ext cx="10515600" cy="3899207"/>
          </a:xfrm>
        </p:spPr>
        <p:txBody>
          <a:bodyPr rtlCol="0"/>
          <a:lstStyle>
            <a:lvl1pPr>
              <a:defRPr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  <a:lvl2pPr>
              <a:defRPr baseline="0">
                <a:solidFill>
                  <a:schemeClr val="bg1"/>
                </a:solidFill>
                <a:ea typeface="Meiryo UI" panose="020B0604030504040204" pitchFamily="50" charset="-128"/>
              </a:defRPr>
            </a:lvl2pPr>
            <a:lvl3pPr>
              <a:defRPr baseline="0">
                <a:solidFill>
                  <a:schemeClr val="bg1"/>
                </a:solidFill>
                <a:ea typeface="Meiryo UI" panose="020B0604030504040204" pitchFamily="50" charset="-128"/>
              </a:defRPr>
            </a:lvl3pPr>
            <a:lvl4pPr>
              <a:defRPr baseline="0">
                <a:solidFill>
                  <a:schemeClr val="bg1"/>
                </a:solidFill>
                <a:ea typeface="Meiryo UI" panose="020B0604030504040204" pitchFamily="50" charset="-128"/>
              </a:defRPr>
            </a:lvl4pPr>
            <a:lvl5pPr>
              <a:defRPr baseline="0">
                <a:solidFill>
                  <a:schemeClr val="bg1"/>
                </a:solidFill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43112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ラフィック 1">
            <a:extLst>
              <a:ext uri="{FF2B5EF4-FFF2-40B4-BE49-F238E27FC236}">
                <a16:creationId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フリーフォーム:図形 11">
              <a:extLst>
                <a:ext uri="{FF2B5EF4-FFF2-40B4-BE49-F238E27FC236}">
                  <a16:creationId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ja-JP" altLang="ru-RU" baseline="0" noProof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" name="フリーフォーム:図形 12">
              <a:extLst>
                <a:ext uri="{FF2B5EF4-FFF2-40B4-BE49-F238E27FC236}">
                  <a16:creationId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ja-JP" altLang="ru-RU" baseline="0" noProof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fld id="{D495E168-DA5E-4888-8D8A-92B118324C14}" type="slidenum">
              <a:rPr lang="ru-RU" altLang="ja-JP" noProof="0" smtClean="0"/>
              <a:pPr/>
              <a:t>‹#›</a:t>
            </a:fld>
            <a:endParaRPr lang="ja-JP" altLang="en-US" noProof="0"/>
          </a:p>
        </p:txBody>
      </p:sp>
      <p:sp>
        <p:nvSpPr>
          <p:cNvPr id="20" name="グラフィック 4">
            <a:extLst>
              <a:ext uri="{FF2B5EF4-FFF2-40B4-BE49-F238E27FC236}">
                <a16:creationId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ru-RU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グラフィック 15">
            <a:extLst>
              <a:ext uri="{FF2B5EF4-FFF2-40B4-BE49-F238E27FC236}">
                <a16:creationId xmlns:a16="http://schemas.microsoft.com/office/drawing/2014/main" id="{D0734B58-9436-7F49-BF67-542C05487FFF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ru-RU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F046B1A-A07C-45A3-8FE5-724E3485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15" name="コンテンツ プレースホルダー 2">
            <a:extLst>
              <a:ext uri="{FF2B5EF4-FFF2-40B4-BE49-F238E27FC236}">
                <a16:creationId xmlns:a16="http://schemas.microsoft.com/office/drawing/2014/main" id="{5460D6CB-9BA0-4BA9-9CF5-9D21E9F570C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277755"/>
            <a:ext cx="5181600" cy="3899207"/>
          </a:xfrm>
        </p:spPr>
        <p:txBody>
          <a:bodyPr rtlCol="0">
            <a:normAutofit/>
          </a:bodyPr>
          <a:lstStyle>
            <a:lvl1pPr>
              <a:defRPr sz="2400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  <a:lvl2pPr>
              <a:defRPr sz="2000" baseline="0">
                <a:solidFill>
                  <a:schemeClr val="bg1"/>
                </a:solidFill>
                <a:ea typeface="Meiryo UI" panose="020B0604030504040204" pitchFamily="50" charset="-128"/>
              </a:defRPr>
            </a:lvl2pPr>
            <a:lvl3pPr>
              <a:defRPr sz="1800" baseline="0">
                <a:solidFill>
                  <a:schemeClr val="bg1"/>
                </a:solidFill>
                <a:ea typeface="Meiryo UI" panose="020B0604030504040204" pitchFamily="50" charset="-128"/>
              </a:defRPr>
            </a:lvl3pPr>
            <a:lvl4pPr>
              <a:defRPr sz="1600" baseline="0">
                <a:solidFill>
                  <a:schemeClr val="bg1"/>
                </a:solidFill>
                <a:ea typeface="Meiryo UI" panose="020B0604030504040204" pitchFamily="50" charset="-128"/>
              </a:defRPr>
            </a:lvl4pPr>
            <a:lvl5pPr>
              <a:defRPr sz="1600" baseline="0">
                <a:solidFill>
                  <a:schemeClr val="bg1"/>
                </a:solidFill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6" name="コンテンツ プレースホルダー 3">
            <a:extLst>
              <a:ext uri="{FF2B5EF4-FFF2-40B4-BE49-F238E27FC236}">
                <a16:creationId xmlns:a16="http://schemas.microsoft.com/office/drawing/2014/main" id="{EB0DDB5D-8949-4E45-A7CD-0402580BB05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277755"/>
            <a:ext cx="5181600" cy="3899208"/>
          </a:xfrm>
        </p:spPr>
        <p:txBody>
          <a:bodyPr rtlCol="0">
            <a:normAutofit/>
          </a:bodyPr>
          <a:lstStyle>
            <a:lvl1pPr>
              <a:defRPr sz="2400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  <a:lvl2pPr>
              <a:defRPr sz="2000" baseline="0">
                <a:solidFill>
                  <a:schemeClr val="bg1"/>
                </a:solidFill>
                <a:ea typeface="Meiryo UI" panose="020B0604030504040204" pitchFamily="50" charset="-128"/>
              </a:defRPr>
            </a:lvl2pPr>
            <a:lvl3pPr>
              <a:defRPr sz="1800" baseline="0">
                <a:solidFill>
                  <a:schemeClr val="bg1"/>
                </a:solidFill>
                <a:ea typeface="Meiryo UI" panose="020B0604030504040204" pitchFamily="50" charset="-128"/>
              </a:defRPr>
            </a:lvl3pPr>
            <a:lvl4pPr>
              <a:defRPr sz="1600" baseline="0">
                <a:solidFill>
                  <a:schemeClr val="bg1"/>
                </a:solidFill>
                <a:ea typeface="Meiryo UI" panose="020B0604030504040204" pitchFamily="50" charset="-128"/>
              </a:defRPr>
            </a:lvl4pPr>
            <a:lvl5pPr>
              <a:defRPr sz="1600" baseline="0">
                <a:solidFill>
                  <a:schemeClr val="bg1"/>
                </a:solidFill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87060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ラフィック 1">
            <a:extLst>
              <a:ext uri="{FF2B5EF4-FFF2-40B4-BE49-F238E27FC236}">
                <a16:creationId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フリーフォーム:図形 11">
              <a:extLst>
                <a:ext uri="{FF2B5EF4-FFF2-40B4-BE49-F238E27FC236}">
                  <a16:creationId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ja-JP" altLang="ru-RU" baseline="0" noProof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" name="フリーフォーム:図形 12">
              <a:extLst>
                <a:ext uri="{FF2B5EF4-FFF2-40B4-BE49-F238E27FC236}">
                  <a16:creationId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ja-JP" altLang="ru-RU" baseline="0" noProof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fld id="{D495E168-DA5E-4888-8D8A-92B118324C14}" type="slidenum">
              <a:rPr lang="ru-RU" altLang="ja-JP" noProof="0" smtClean="0"/>
              <a:pPr/>
              <a:t>‹#›</a:t>
            </a:fld>
            <a:endParaRPr lang="ja-JP" altLang="en-US" noProof="0"/>
          </a:p>
        </p:txBody>
      </p:sp>
      <p:sp>
        <p:nvSpPr>
          <p:cNvPr id="20" name="グラフィック 4">
            <a:extLst>
              <a:ext uri="{FF2B5EF4-FFF2-40B4-BE49-F238E27FC236}">
                <a16:creationId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ru-RU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グラフィック 15">
            <a:extLst>
              <a:ext uri="{FF2B5EF4-FFF2-40B4-BE49-F238E27FC236}">
                <a16:creationId xmlns:a16="http://schemas.microsoft.com/office/drawing/2014/main" id="{D0734B58-9436-7F49-BF67-542C05487FFF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ru-RU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F046B1A-A07C-45A3-8FE5-724E3485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15" name="テキスト プレースホルダー 2">
            <a:extLst>
              <a:ext uri="{FF2B5EF4-FFF2-40B4-BE49-F238E27FC236}">
                <a16:creationId xmlns:a16="http://schemas.microsoft.com/office/drawing/2014/main" id="{82C817C4-D92F-4269-B22D-5C2E522418D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68513"/>
            <a:ext cx="5157787" cy="436562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1" baseline="0">
                <a:ea typeface="Meiryo UI" panose="020B060403050404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</p:txBody>
      </p:sp>
      <p:sp>
        <p:nvSpPr>
          <p:cNvPr id="16" name="コンテンツ プレースホルダー 3">
            <a:extLst>
              <a:ext uri="{FF2B5EF4-FFF2-40B4-BE49-F238E27FC236}">
                <a16:creationId xmlns:a16="http://schemas.microsoft.com/office/drawing/2014/main" id="{C61514A7-2DEE-47E3-BCB4-FB81E9981DA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 rtlCol="0">
            <a:normAutofit/>
          </a:bodyPr>
          <a:lstStyle>
            <a:lvl1pPr>
              <a:defRPr sz="2000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  <a:lvl2pPr>
              <a:defRPr sz="1800" baseline="0">
                <a:solidFill>
                  <a:schemeClr val="bg1"/>
                </a:solidFill>
                <a:ea typeface="Meiryo UI" panose="020B0604030504040204" pitchFamily="50" charset="-128"/>
              </a:defRPr>
            </a:lvl2pPr>
            <a:lvl3pPr>
              <a:defRPr sz="1600" baseline="0">
                <a:solidFill>
                  <a:schemeClr val="bg1"/>
                </a:solidFill>
                <a:ea typeface="Meiryo UI" panose="020B0604030504040204" pitchFamily="50" charset="-128"/>
              </a:defRPr>
            </a:lvl3pPr>
            <a:lvl4pPr>
              <a:defRPr sz="1400" baseline="0">
                <a:solidFill>
                  <a:schemeClr val="bg1"/>
                </a:solidFill>
                <a:ea typeface="Meiryo UI" panose="020B0604030504040204" pitchFamily="50" charset="-128"/>
              </a:defRPr>
            </a:lvl4pPr>
            <a:lvl5pPr>
              <a:defRPr sz="1400" baseline="0">
                <a:solidFill>
                  <a:schemeClr val="bg1"/>
                </a:solidFill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7" name="テキスト プレースホルダー 4">
            <a:extLst>
              <a:ext uri="{FF2B5EF4-FFF2-40B4-BE49-F238E27FC236}">
                <a16:creationId xmlns:a16="http://schemas.microsoft.com/office/drawing/2014/main" id="{3455C9D3-0938-4236-8E64-BBF582FCD23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068511"/>
            <a:ext cx="5183188" cy="436563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1" baseline="0">
                <a:ea typeface="Meiryo UI" panose="020B060403050404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</p:txBody>
      </p:sp>
      <p:sp>
        <p:nvSpPr>
          <p:cNvPr id="18" name="コンテンツ プレースホルダー 5">
            <a:extLst>
              <a:ext uri="{FF2B5EF4-FFF2-40B4-BE49-F238E27FC236}">
                <a16:creationId xmlns:a16="http://schemas.microsoft.com/office/drawing/2014/main" id="{7331E254-1410-4989-81DE-84B684ACC71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 rtlCol="0">
            <a:normAutofit/>
          </a:bodyPr>
          <a:lstStyle>
            <a:lvl1pPr>
              <a:defRPr sz="2000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  <a:lvl2pPr>
              <a:defRPr sz="1800" baseline="0">
                <a:solidFill>
                  <a:schemeClr val="bg1"/>
                </a:solidFill>
                <a:ea typeface="Meiryo UI" panose="020B0604030504040204" pitchFamily="50" charset="-128"/>
              </a:defRPr>
            </a:lvl2pPr>
            <a:lvl3pPr>
              <a:defRPr sz="1600" baseline="0">
                <a:solidFill>
                  <a:schemeClr val="bg1"/>
                </a:solidFill>
                <a:ea typeface="Meiryo UI" panose="020B0604030504040204" pitchFamily="50" charset="-128"/>
              </a:defRPr>
            </a:lvl3pPr>
            <a:lvl4pPr>
              <a:defRPr sz="1400" baseline="0">
                <a:solidFill>
                  <a:schemeClr val="bg1"/>
                </a:solidFill>
                <a:ea typeface="Meiryo UI" panose="020B0604030504040204" pitchFamily="50" charset="-128"/>
              </a:defRPr>
            </a:lvl4pPr>
            <a:lvl5pPr>
              <a:defRPr sz="1400" baseline="0">
                <a:solidFill>
                  <a:schemeClr val="bg1"/>
                </a:solidFill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2181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キャプション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ラフィック 1">
            <a:extLst>
              <a:ext uri="{FF2B5EF4-FFF2-40B4-BE49-F238E27FC236}">
                <a16:creationId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フリーフォーム:図形 11">
              <a:extLst>
                <a:ext uri="{FF2B5EF4-FFF2-40B4-BE49-F238E27FC236}">
                  <a16:creationId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ja-JP" altLang="ru-RU" baseline="0" noProof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" name="フリーフォーム:図形 12">
              <a:extLst>
                <a:ext uri="{FF2B5EF4-FFF2-40B4-BE49-F238E27FC236}">
                  <a16:creationId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ja-JP" altLang="ru-RU" baseline="0" noProof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fld id="{D495E168-DA5E-4888-8D8A-92B118324C14}" type="slidenum">
              <a:rPr lang="ru-RU" altLang="ja-JP" noProof="0" smtClean="0"/>
              <a:pPr/>
              <a:t>‹#›</a:t>
            </a:fld>
            <a:endParaRPr lang="ja-JP" altLang="en-US" noProof="0"/>
          </a:p>
        </p:txBody>
      </p:sp>
      <p:sp>
        <p:nvSpPr>
          <p:cNvPr id="20" name="グラフィック 4">
            <a:extLst>
              <a:ext uri="{FF2B5EF4-FFF2-40B4-BE49-F238E27FC236}">
                <a16:creationId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ru-RU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F68ABD79-6AF5-4911-BEC2-A492F3ECD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45096"/>
          </a:xfrm>
        </p:spPr>
        <p:txBody>
          <a:bodyPr rtlCol="0" anchor="b"/>
          <a:lstStyle>
            <a:lvl1pPr>
              <a:defRPr sz="3200"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8" name="テキスト プレースホルダー 3">
            <a:extLst>
              <a:ext uri="{FF2B5EF4-FFF2-40B4-BE49-F238E27FC236}">
                <a16:creationId xmlns:a16="http://schemas.microsoft.com/office/drawing/2014/main" id="{6489A680-EBE7-45A3-B520-2C50F59C793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66148"/>
            <a:ext cx="3932237" cy="3702840"/>
          </a:xfrm>
        </p:spPr>
        <p:txBody>
          <a:bodyPr rtlCol="0"/>
          <a:lstStyle>
            <a:lvl1pPr marL="0" indent="0">
              <a:buNone/>
              <a:defRPr sz="1600" baseline="0"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202EEB9F-D255-46E9-AFBB-FCC4D93BEFC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>
              <a:defRPr sz="3200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  <a:lvl2pPr>
              <a:defRPr sz="2800" baseline="0">
                <a:solidFill>
                  <a:schemeClr val="bg1"/>
                </a:solidFill>
                <a:ea typeface="Meiryo UI" panose="020B0604030504040204" pitchFamily="50" charset="-128"/>
              </a:defRPr>
            </a:lvl2pPr>
            <a:lvl3pPr>
              <a:defRPr sz="2400" baseline="0">
                <a:solidFill>
                  <a:schemeClr val="bg1"/>
                </a:solidFill>
                <a:ea typeface="Meiryo UI" panose="020B0604030504040204" pitchFamily="50" charset="-128"/>
              </a:defRPr>
            </a:lvl3pPr>
            <a:lvl4pPr>
              <a:defRPr sz="2000" baseline="0">
                <a:solidFill>
                  <a:schemeClr val="bg1"/>
                </a:solidFill>
                <a:ea typeface="Meiryo UI" panose="020B0604030504040204" pitchFamily="50" charset="-128"/>
              </a:defRPr>
            </a:lvl4pPr>
            <a:lvl5pPr>
              <a:defRPr sz="2000" baseline="0">
                <a:solidFill>
                  <a:schemeClr val="bg1"/>
                </a:solidFill>
                <a:ea typeface="Meiryo UI" panose="020B0604030504040204" pitchFamily="50" charset="-128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0" name="グラフィック 15">
            <a:extLst>
              <a:ext uri="{FF2B5EF4-FFF2-40B4-BE49-F238E27FC236}">
                <a16:creationId xmlns:a16="http://schemas.microsoft.com/office/drawing/2014/main" id="{4F729341-632E-4151-9863-D40D91A16F84}"/>
              </a:ext>
            </a:extLst>
          </p:cNvPr>
          <p:cNvSpPr/>
          <p:nvPr userDrawn="1"/>
        </p:nvSpPr>
        <p:spPr>
          <a:xfrm>
            <a:off x="-11174" y="1947672"/>
            <a:ext cx="493776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ru-RU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484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キャプション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fld id="{D495E168-DA5E-4888-8D8A-92B118324C14}" type="slidenum">
              <a:rPr lang="ru-RU" altLang="ja-JP" noProof="0" smtClean="0"/>
              <a:pPr/>
              <a:t>‹#›</a:t>
            </a:fld>
            <a:endParaRPr lang="ja-JP" altLang="en-US" noProof="0"/>
          </a:p>
        </p:txBody>
      </p:sp>
      <p:sp>
        <p:nvSpPr>
          <p:cNvPr id="26" name="グラフィック 4">
            <a:extLst>
              <a:ext uri="{FF2B5EF4-FFF2-40B4-BE49-F238E27FC236}">
                <a16:creationId xmlns:a16="http://schemas.microsoft.com/office/drawing/2014/main" id="{7D57D3C0-DF85-4866-AC4B-ED6A0F6963A5}"/>
              </a:ext>
            </a:extLst>
          </p:cNvPr>
          <p:cNvSpPr/>
          <p:nvPr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ru-RU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グラフィック 15">
            <a:extLst>
              <a:ext uri="{FF2B5EF4-FFF2-40B4-BE49-F238E27FC236}">
                <a16:creationId xmlns:a16="http://schemas.microsoft.com/office/drawing/2014/main" id="{FA387E18-8CE1-1648-81B1-6F1A0F183C30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ru-RU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44469CAF-CD13-4CCC-9569-14C8070AB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80744"/>
          </a:xfrm>
        </p:spPr>
        <p:txBody>
          <a:bodyPr rtlCol="0" anchor="b"/>
          <a:lstStyle>
            <a:lvl1pPr>
              <a:defRPr sz="3200"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10" name="テキスト プレースホルダー 3">
            <a:extLst>
              <a:ext uri="{FF2B5EF4-FFF2-40B4-BE49-F238E27FC236}">
                <a16:creationId xmlns:a16="http://schemas.microsoft.com/office/drawing/2014/main" id="{36D4C583-322D-4347-807F-F6D6AF8852A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30500"/>
            <a:ext cx="3932237" cy="3738488"/>
          </a:xfrm>
        </p:spPr>
        <p:txBody>
          <a:bodyPr rtlCol="0"/>
          <a:lstStyle>
            <a:lvl1pPr marL="0" indent="0">
              <a:buNone/>
              <a:defRPr sz="1600" baseline="0"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</p:txBody>
      </p:sp>
      <p:sp>
        <p:nvSpPr>
          <p:cNvPr id="13" name="図プレースホルダー 12">
            <a:extLst>
              <a:ext uri="{FF2B5EF4-FFF2-40B4-BE49-F238E27FC236}">
                <a16:creationId xmlns:a16="http://schemas.microsoft.com/office/drawing/2014/main" id="{F138DBAD-2265-4E62-AB5B-F66A60D53F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19738" y="0"/>
            <a:ext cx="6103620" cy="6857999"/>
          </a:xfrm>
          <a:custGeom>
            <a:avLst/>
            <a:gdLst>
              <a:gd name="connsiteX0" fmla="*/ 3914141 w 6103620"/>
              <a:gd name="connsiteY0" fmla="*/ 914400 h 6857999"/>
              <a:gd name="connsiteX1" fmla="*/ 6103620 w 6103620"/>
              <a:gd name="connsiteY1" fmla="*/ 914400 h 6857999"/>
              <a:gd name="connsiteX2" fmla="*/ 6103620 w 6103620"/>
              <a:gd name="connsiteY2" fmla="*/ 914404 h 6857999"/>
              <a:gd name="connsiteX3" fmla="*/ 4339591 w 6103620"/>
              <a:gd name="connsiteY3" fmla="*/ 6857999 h 6857999"/>
              <a:gd name="connsiteX4" fmla="*/ 2150113 w 6103620"/>
              <a:gd name="connsiteY4" fmla="*/ 6857999 h 6857999"/>
              <a:gd name="connsiteX5" fmla="*/ 1769111 w 6103620"/>
              <a:gd name="connsiteY5" fmla="*/ 0 h 6857999"/>
              <a:gd name="connsiteX6" fmla="*/ 3958591 w 6103620"/>
              <a:gd name="connsiteY6" fmla="*/ 0 h 6857999"/>
              <a:gd name="connsiteX7" fmla="*/ 2189480 w 6103620"/>
              <a:gd name="connsiteY7" fmla="*/ 5943601 h 6857999"/>
              <a:gd name="connsiteX8" fmla="*/ 0 w 6103620"/>
              <a:gd name="connsiteY8" fmla="*/ 594360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3620" h="6857999">
                <a:moveTo>
                  <a:pt x="3914141" y="914400"/>
                </a:moveTo>
                <a:lnTo>
                  <a:pt x="6103620" y="914400"/>
                </a:lnTo>
                <a:lnTo>
                  <a:pt x="6103620" y="914404"/>
                </a:lnTo>
                <a:lnTo>
                  <a:pt x="4339591" y="6857999"/>
                </a:lnTo>
                <a:lnTo>
                  <a:pt x="2150113" y="6857999"/>
                </a:lnTo>
                <a:close/>
                <a:moveTo>
                  <a:pt x="1769111" y="0"/>
                </a:moveTo>
                <a:lnTo>
                  <a:pt x="3958591" y="0"/>
                </a:lnTo>
                <a:lnTo>
                  <a:pt x="2189480" y="5943601"/>
                </a:lnTo>
                <a:lnTo>
                  <a:pt x="0" y="594360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3200" baseline="0">
                <a:ea typeface="Meiryo UI" panose="020B0604030504040204" pitchFamily="50" charset="-12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</p:spTree>
    <p:extLst>
      <p:ext uri="{BB962C8B-B14F-4D97-AF65-F5344CB8AC3E}">
        <p14:creationId xmlns:p14="http://schemas.microsoft.com/office/powerpoint/2010/main" val="67668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ラフィック 1">
            <a:extLst>
              <a:ext uri="{FF2B5EF4-FFF2-40B4-BE49-F238E27FC236}">
                <a16:creationId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フリーフォーム:図形 11">
              <a:extLst>
                <a:ext uri="{FF2B5EF4-FFF2-40B4-BE49-F238E27FC236}">
                  <a16:creationId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ja-JP" altLang="ru-RU" baseline="0" noProof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" name="フリーフォーム:図形 12">
              <a:extLst>
                <a:ext uri="{FF2B5EF4-FFF2-40B4-BE49-F238E27FC236}">
                  <a16:creationId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ja-JP" altLang="ru-RU" baseline="0" noProof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fld id="{D495E168-DA5E-4888-8D8A-92B118324C14}" type="slidenum">
              <a:rPr lang="ru-RU" altLang="ja-JP" noProof="0" smtClean="0"/>
              <a:pPr/>
              <a:t>‹#›</a:t>
            </a:fld>
            <a:endParaRPr lang="ja-JP" altLang="en-US" noProof="0"/>
          </a:p>
        </p:txBody>
      </p:sp>
      <p:sp>
        <p:nvSpPr>
          <p:cNvPr id="20" name="グラフィック 4">
            <a:extLst>
              <a:ext uri="{FF2B5EF4-FFF2-40B4-BE49-F238E27FC236}">
                <a16:creationId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ru-RU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タイトル 1">
            <a:extLst>
              <a:ext uri="{FF2B5EF4-FFF2-40B4-BE49-F238E27FC236}">
                <a16:creationId xmlns:a16="http://schemas.microsoft.com/office/drawing/2014/main" id="{AD7B9076-7693-4C5F-8305-D5529FF80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033272"/>
            <a:ext cx="5056083" cy="782638"/>
          </a:xfrm>
        </p:spPr>
        <p:txBody>
          <a:bodyPr rtlCol="0">
            <a:normAutofit/>
          </a:bodyPr>
          <a:lstStyle>
            <a:lvl1pPr algn="l">
              <a:defRPr sz="4000" b="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空のスライド</a:t>
            </a:r>
            <a:endParaRPr lang="ja-JP" altLang="ru-RU" noProof="0"/>
          </a:p>
        </p:txBody>
      </p:sp>
      <p:sp>
        <p:nvSpPr>
          <p:cNvPr id="14" name="グラフィック 15">
            <a:extLst>
              <a:ext uri="{FF2B5EF4-FFF2-40B4-BE49-F238E27FC236}">
                <a16:creationId xmlns:a16="http://schemas.microsoft.com/office/drawing/2014/main" id="{D0734B58-9436-7F49-BF67-542C05487FFF}"/>
              </a:ext>
            </a:extLst>
          </p:cNvPr>
          <p:cNvSpPr/>
          <p:nvPr userDrawn="1"/>
        </p:nvSpPr>
        <p:spPr>
          <a:xfrm>
            <a:off x="-11174" y="1947672"/>
            <a:ext cx="6552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ru-RU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832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ラフィック 1">
            <a:extLst>
              <a:ext uri="{FF2B5EF4-FFF2-40B4-BE49-F238E27FC236}">
                <a16:creationId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フリーフォーム:図形 11">
              <a:extLst>
                <a:ext uri="{FF2B5EF4-FFF2-40B4-BE49-F238E27FC236}">
                  <a16:creationId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ja-JP" altLang="en-US" baseline="0" noProof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" name="フリーフォーム:図形 12">
              <a:extLst>
                <a:ext uri="{FF2B5EF4-FFF2-40B4-BE49-F238E27FC236}">
                  <a16:creationId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ja-JP" altLang="en-US" baseline="0" noProof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fld id="{D495E168-DA5E-4888-8D8A-92B118324C14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  <p:sp>
        <p:nvSpPr>
          <p:cNvPr id="20" name="グラフィック 4">
            <a:extLst>
              <a:ext uri="{FF2B5EF4-FFF2-40B4-BE49-F238E27FC236}">
                <a16:creationId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226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画像を含む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図プレースホルダー 38">
            <a:extLst>
              <a:ext uri="{FF2B5EF4-FFF2-40B4-BE49-F238E27FC236}">
                <a16:creationId xmlns:a16="http://schemas.microsoft.com/office/drawing/2014/main" id="{61FE90B3-361E-4150-BE53-368ADEA27D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130966"/>
            <a:ext cx="12192000" cy="6602574"/>
          </a:xfrm>
          <a:custGeom>
            <a:avLst/>
            <a:gdLst>
              <a:gd name="connsiteX0" fmla="*/ 5864259 w 12192000"/>
              <a:gd name="connsiteY0" fmla="*/ 2895444 h 6602574"/>
              <a:gd name="connsiteX1" fmla="*/ 5864259 w 12192000"/>
              <a:gd name="connsiteY1" fmla="*/ 5383374 h 6602574"/>
              <a:gd name="connsiteX2" fmla="*/ 0 w 12192000"/>
              <a:gd name="connsiteY2" fmla="*/ 6602574 h 6602574"/>
              <a:gd name="connsiteX3" fmla="*/ 0 w 12192000"/>
              <a:gd name="connsiteY3" fmla="*/ 4114644 h 6602574"/>
              <a:gd name="connsiteX4" fmla="*/ 12192000 w 12192000"/>
              <a:gd name="connsiteY4" fmla="*/ 2726690 h 6602574"/>
              <a:gd name="connsiteX5" fmla="*/ 12192000 w 12192000"/>
              <a:gd name="connsiteY5" fmla="*/ 5214620 h 6602574"/>
              <a:gd name="connsiteX6" fmla="*/ 6104805 w 12192000"/>
              <a:gd name="connsiteY6" fmla="*/ 6470494 h 6602574"/>
              <a:gd name="connsiteX7" fmla="*/ 6104805 w 12192000"/>
              <a:gd name="connsiteY7" fmla="*/ 3982564 h 6602574"/>
              <a:gd name="connsiteX8" fmla="*/ 12192000 w 12192000"/>
              <a:gd name="connsiteY8" fmla="*/ 0 h 6602574"/>
              <a:gd name="connsiteX9" fmla="*/ 12192000 w 12192000"/>
              <a:gd name="connsiteY9" fmla="*/ 2487923 h 6602574"/>
              <a:gd name="connsiteX10" fmla="*/ 6104805 w 12192000"/>
              <a:gd name="connsiteY10" fmla="*/ 3742534 h 6602574"/>
              <a:gd name="connsiteX11" fmla="*/ 6104805 w 12192000"/>
              <a:gd name="connsiteY11" fmla="*/ 1255874 h 660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602574">
                <a:moveTo>
                  <a:pt x="5864259" y="2895444"/>
                </a:moveTo>
                <a:lnTo>
                  <a:pt x="5864259" y="5383374"/>
                </a:lnTo>
                <a:lnTo>
                  <a:pt x="0" y="6602574"/>
                </a:lnTo>
                <a:lnTo>
                  <a:pt x="0" y="4114644"/>
                </a:lnTo>
                <a:close/>
                <a:moveTo>
                  <a:pt x="12192000" y="2726690"/>
                </a:moveTo>
                <a:lnTo>
                  <a:pt x="12192000" y="5214620"/>
                </a:lnTo>
                <a:lnTo>
                  <a:pt x="6104805" y="6470494"/>
                </a:lnTo>
                <a:lnTo>
                  <a:pt x="6104805" y="3982564"/>
                </a:lnTo>
                <a:close/>
                <a:moveTo>
                  <a:pt x="12192000" y="0"/>
                </a:moveTo>
                <a:lnTo>
                  <a:pt x="12192000" y="2487923"/>
                </a:lnTo>
                <a:lnTo>
                  <a:pt x="6104805" y="3742534"/>
                </a:lnTo>
                <a:lnTo>
                  <a:pt x="6104805" y="125587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  <a:endParaRPr lang="ja-JP" altLang="ru-RU" noProof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240" y="1033272"/>
            <a:ext cx="5056083" cy="782638"/>
          </a:xfrm>
        </p:spPr>
        <p:txBody>
          <a:bodyPr rtlCol="0">
            <a:normAutofit/>
          </a:bodyPr>
          <a:lstStyle>
            <a:lvl1pPr algn="l">
              <a:defRPr sz="4000" b="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区切り線スライド</a:t>
            </a:r>
            <a:endParaRPr lang="ja-JP" altLang="ru-RU" noProof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fld id="{D495E168-DA5E-4888-8D8A-92B118324C14}" type="slidenum">
              <a:rPr lang="ru-RU" altLang="ja-JP" noProof="0" smtClean="0"/>
              <a:pPr/>
              <a:t>‹#›</a:t>
            </a:fld>
            <a:endParaRPr lang="ja-JP" altLang="en-US" noProof="0"/>
          </a:p>
        </p:txBody>
      </p:sp>
      <p:sp>
        <p:nvSpPr>
          <p:cNvPr id="15" name="グラフィック 4">
            <a:extLst>
              <a:ext uri="{FF2B5EF4-FFF2-40B4-BE49-F238E27FC236}">
                <a16:creationId xmlns:a16="http://schemas.microsoft.com/office/drawing/2014/main" id="{2095D1D4-8CA3-4CA3-825D-088EDB51A8AE}"/>
              </a:ext>
            </a:extLst>
          </p:cNvPr>
          <p:cNvSpPr/>
          <p:nvPr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ru-RU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グラフィック 15">
            <a:extLst>
              <a:ext uri="{FF2B5EF4-FFF2-40B4-BE49-F238E27FC236}">
                <a16:creationId xmlns:a16="http://schemas.microsoft.com/office/drawing/2014/main" id="{2DB5E70B-ECC9-4800-9DC0-5897EF3F16AB}"/>
              </a:ext>
            </a:extLst>
          </p:cNvPr>
          <p:cNvSpPr/>
          <p:nvPr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ru-RU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テキスト プレースホルダー 17">
            <a:extLst>
              <a:ext uri="{FF2B5EF4-FFF2-40B4-BE49-F238E27FC236}">
                <a16:creationId xmlns:a16="http://schemas.microsoft.com/office/drawing/2014/main" id="{18AF4189-33DF-9B46-9624-C722FCE07D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4032" y="2225392"/>
            <a:ext cx="4421856" cy="749047"/>
          </a:xfrm>
        </p:spPr>
        <p:txBody>
          <a:bodyPr rtlCol="0">
            <a:normAutofit/>
          </a:bodyPr>
          <a:lstStyle>
            <a:lvl1pPr marL="0" indent="0" algn="l">
              <a:buNone/>
              <a:defRPr sz="2200" baseline="0">
                <a:solidFill>
                  <a:schemeClr val="tx2"/>
                </a:solidFill>
                <a:ea typeface="Meiryo UI" panose="020B0604030504040204" pitchFamily="50" charset="-128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</p:txBody>
      </p:sp>
    </p:spTree>
    <p:extLst>
      <p:ext uri="{BB962C8B-B14F-4D97-AF65-F5344CB8AC3E}">
        <p14:creationId xmlns:p14="http://schemas.microsoft.com/office/powerpoint/2010/main" val="382347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手動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テキスト プレースホルダー 21">
            <a:extLst>
              <a:ext uri="{FF2B5EF4-FFF2-40B4-BE49-F238E27FC236}">
                <a16:creationId xmlns:a16="http://schemas.microsoft.com/office/drawing/2014/main" id="{10000CCD-6AFF-4E65-8858-5502306E5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5578" y="1974209"/>
            <a:ext cx="882686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6000" b="1" baseline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1</a:t>
            </a:r>
            <a:endParaRPr lang="ja-JP" altLang="ru-RU" noProof="0"/>
          </a:p>
        </p:txBody>
      </p:sp>
      <p:sp>
        <p:nvSpPr>
          <p:cNvPr id="32" name="テキスト プレースホルダー 24">
            <a:extLst>
              <a:ext uri="{FF2B5EF4-FFF2-40B4-BE49-F238E27FC236}">
                <a16:creationId xmlns:a16="http://schemas.microsoft.com/office/drawing/2014/main" id="{D5D777E5-98F6-416A-8D23-3399269D85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42535" y="1998209"/>
            <a:ext cx="3103110" cy="1032355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200" b="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</p:txBody>
      </p:sp>
      <p:sp>
        <p:nvSpPr>
          <p:cNvPr id="33" name="テキスト プレースホルダー 21">
            <a:extLst>
              <a:ext uri="{FF2B5EF4-FFF2-40B4-BE49-F238E27FC236}">
                <a16:creationId xmlns:a16="http://schemas.microsoft.com/office/drawing/2014/main" id="{C979BADF-99B5-4C91-AAE5-FC2C4DBED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0642" y="1974209"/>
            <a:ext cx="882686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6000" b="1" baseline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2</a:t>
            </a:r>
            <a:endParaRPr lang="ja-JP" altLang="ru-RU" noProof="0"/>
          </a:p>
        </p:txBody>
      </p:sp>
      <p:sp>
        <p:nvSpPr>
          <p:cNvPr id="34" name="テキスト プレースホルダー 24">
            <a:extLst>
              <a:ext uri="{FF2B5EF4-FFF2-40B4-BE49-F238E27FC236}">
                <a16:creationId xmlns:a16="http://schemas.microsoft.com/office/drawing/2014/main" id="{6706F6A2-1599-4D73-9288-3ECEACDDCA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77939" y="1998209"/>
            <a:ext cx="2243918" cy="1032355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200" b="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</p:txBody>
      </p:sp>
      <p:sp>
        <p:nvSpPr>
          <p:cNvPr id="35" name="テキスト プレースホルダー 21">
            <a:extLst>
              <a:ext uri="{FF2B5EF4-FFF2-40B4-BE49-F238E27FC236}">
                <a16:creationId xmlns:a16="http://schemas.microsoft.com/office/drawing/2014/main" id="{BAE5E245-1702-4722-895D-0808BB0A86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6755" y="1991988"/>
            <a:ext cx="882686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6000" b="1" baseline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3</a:t>
            </a:r>
            <a:endParaRPr lang="ja-JP" altLang="ru-RU" noProof="0"/>
          </a:p>
        </p:txBody>
      </p:sp>
      <p:sp>
        <p:nvSpPr>
          <p:cNvPr id="36" name="テキスト プレースホルダー 24">
            <a:extLst>
              <a:ext uri="{FF2B5EF4-FFF2-40B4-BE49-F238E27FC236}">
                <a16:creationId xmlns:a16="http://schemas.microsoft.com/office/drawing/2014/main" id="{3701E665-3CED-413C-BAC6-CE003B1494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64052" y="2015988"/>
            <a:ext cx="2959116" cy="1032355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200" b="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</p:txBody>
      </p:sp>
      <p:sp>
        <p:nvSpPr>
          <p:cNvPr id="37" name="テキスト プレースホルダー 24">
            <a:extLst>
              <a:ext uri="{FF2B5EF4-FFF2-40B4-BE49-F238E27FC236}">
                <a16:creationId xmlns:a16="http://schemas.microsoft.com/office/drawing/2014/main" id="{E01406B4-D44B-4D1E-91F3-D87541EAD4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20059" y="2927531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400" b="0" baseline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</p:txBody>
      </p:sp>
      <p:sp>
        <p:nvSpPr>
          <p:cNvPr id="38" name="テキスト プレースホルダー 24">
            <a:extLst>
              <a:ext uri="{FF2B5EF4-FFF2-40B4-BE49-F238E27FC236}">
                <a16:creationId xmlns:a16="http://schemas.microsoft.com/office/drawing/2014/main" id="{9AAD5CF9-9A59-4C5F-8C29-B92AD601211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18684" y="2927531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400" b="0" baseline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</p:txBody>
      </p:sp>
      <p:sp>
        <p:nvSpPr>
          <p:cNvPr id="39" name="テキスト プレースホルダー 24">
            <a:extLst>
              <a:ext uri="{FF2B5EF4-FFF2-40B4-BE49-F238E27FC236}">
                <a16:creationId xmlns:a16="http://schemas.microsoft.com/office/drawing/2014/main" id="{C6725172-65CC-4645-B23F-E77886468F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4793" y="2927531"/>
            <a:ext cx="2599197" cy="800100"/>
          </a:xfrm>
        </p:spPr>
        <p:txBody>
          <a:bodyPr rtlCol="0">
            <a:normAutofit/>
          </a:bodyPr>
          <a:lstStyle>
            <a:lvl1pPr marL="0" indent="0">
              <a:buNone/>
              <a:defRPr sz="1400" b="0" baseline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</p:txBody>
      </p:sp>
      <p:sp>
        <p:nvSpPr>
          <p:cNvPr id="40" name="テキスト プレースホルダー 24">
            <a:extLst>
              <a:ext uri="{FF2B5EF4-FFF2-40B4-BE49-F238E27FC236}">
                <a16:creationId xmlns:a16="http://schemas.microsoft.com/office/drawing/2014/main" id="{0EA5E6CA-5C78-4B75-BA22-59750E7D450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76955" y="2925988"/>
            <a:ext cx="3726423" cy="800100"/>
          </a:xfrm>
        </p:spPr>
        <p:txBody>
          <a:bodyPr rtlCol="0">
            <a:normAutofit/>
          </a:bodyPr>
          <a:lstStyle>
            <a:lvl1pPr marL="0" indent="0">
              <a:buNone/>
              <a:defRPr sz="1400" b="0" baseline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</p:txBody>
      </p:sp>
      <p:sp>
        <p:nvSpPr>
          <p:cNvPr id="41" name="テキスト プレースホルダー 24">
            <a:extLst>
              <a:ext uri="{FF2B5EF4-FFF2-40B4-BE49-F238E27FC236}">
                <a16:creationId xmlns:a16="http://schemas.microsoft.com/office/drawing/2014/main" id="{E1C61752-F57C-4FBF-93F3-06F43CCA43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84133" y="5751926"/>
            <a:ext cx="9623735" cy="47047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b="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</p:txBody>
      </p:sp>
      <p:sp>
        <p:nvSpPr>
          <p:cNvPr id="42" name="テキスト プレースホルダー 24">
            <a:extLst>
              <a:ext uri="{FF2B5EF4-FFF2-40B4-BE49-F238E27FC236}">
                <a16:creationId xmlns:a16="http://schemas.microsoft.com/office/drawing/2014/main" id="{E0232175-FB97-4039-8136-B9DD27441C0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94791" y="4893792"/>
            <a:ext cx="2599199" cy="615026"/>
          </a:xfrm>
        </p:spPr>
        <p:txBody>
          <a:bodyPr rtlCol="0">
            <a:normAutofit/>
          </a:bodyPr>
          <a:lstStyle>
            <a:lvl1pPr marL="0" indent="0">
              <a:buNone/>
              <a:defRPr sz="1600" b="0" baseline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</p:txBody>
      </p:sp>
      <p:sp>
        <p:nvSpPr>
          <p:cNvPr id="43" name="テキスト プレースホルダー 24">
            <a:extLst>
              <a:ext uri="{FF2B5EF4-FFF2-40B4-BE49-F238E27FC236}">
                <a16:creationId xmlns:a16="http://schemas.microsoft.com/office/drawing/2014/main" id="{6E5262C3-0603-403F-AB36-FB4EB9FC7BC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90713" y="4893792"/>
            <a:ext cx="3712665" cy="615026"/>
          </a:xfrm>
        </p:spPr>
        <p:txBody>
          <a:bodyPr rtlCol="0">
            <a:normAutofit/>
          </a:bodyPr>
          <a:lstStyle>
            <a:lvl1pPr marL="0" indent="0">
              <a:buNone/>
              <a:defRPr sz="1600" b="0" baseline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</p:txBody>
      </p:sp>
      <p:sp>
        <p:nvSpPr>
          <p:cNvPr id="44" name="図プレースホルダー 12">
            <a:extLst>
              <a:ext uri="{FF2B5EF4-FFF2-40B4-BE49-F238E27FC236}">
                <a16:creationId xmlns:a16="http://schemas.microsoft.com/office/drawing/2014/main" id="{D2FBACFC-8B68-4A37-95A4-26BE5A23D759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1020058" y="3800404"/>
            <a:ext cx="3273552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bg1">
                    <a:lumMod val="7500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  <a:endParaRPr lang="ja-JP" altLang="ru-RU" noProof="0"/>
          </a:p>
        </p:txBody>
      </p:sp>
      <p:sp>
        <p:nvSpPr>
          <p:cNvPr id="46" name="図プレースホルダー 12">
            <a:extLst>
              <a:ext uri="{FF2B5EF4-FFF2-40B4-BE49-F238E27FC236}">
                <a16:creationId xmlns:a16="http://schemas.microsoft.com/office/drawing/2014/main" id="{5A6A36C6-8489-4333-927A-141D8F98AE5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794792" y="3864572"/>
            <a:ext cx="2599199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bg1">
                    <a:lumMod val="7500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  <a:endParaRPr lang="ja-JP" altLang="ru-RU" noProof="0"/>
          </a:p>
        </p:txBody>
      </p:sp>
      <p:sp>
        <p:nvSpPr>
          <p:cNvPr id="47" name="図プレースホルダー 9">
            <a:extLst>
              <a:ext uri="{FF2B5EF4-FFF2-40B4-BE49-F238E27FC236}">
                <a16:creationId xmlns:a16="http://schemas.microsoft.com/office/drawing/2014/main" id="{BB2DF986-C446-4302-9099-B1512AD5D8CA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876955" y="3864572"/>
            <a:ext cx="2599200" cy="8964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 baseline="0">
                <a:solidFill>
                  <a:schemeClr val="bg1">
                    <a:lumMod val="7500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  <a:endParaRPr lang="ja-JP" altLang="ru-RU" noProof="0"/>
          </a:p>
        </p:txBody>
      </p:sp>
      <p:sp>
        <p:nvSpPr>
          <p:cNvPr id="22" name="タイトル 1">
            <a:extLst>
              <a:ext uri="{FF2B5EF4-FFF2-40B4-BE49-F238E27FC236}">
                <a16:creationId xmlns:a16="http://schemas.microsoft.com/office/drawing/2014/main" id="{BB58C539-3FDE-4755-BEB4-C953AA292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41320"/>
            <a:ext cx="10506743" cy="782638"/>
          </a:xfrm>
        </p:spPr>
        <p:txBody>
          <a:bodyPr rtlCol="0">
            <a:normAutofit/>
          </a:bodyPr>
          <a:lstStyle>
            <a:lvl1pPr algn="l">
              <a:defRPr sz="4000" b="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このテンプレートの使用方法</a:t>
            </a:r>
            <a:endParaRPr lang="ja-JP" altLang="ru-RU" noProof="0"/>
          </a:p>
        </p:txBody>
      </p:sp>
      <p:sp>
        <p:nvSpPr>
          <p:cNvPr id="23" name="グラフィック 15">
            <a:extLst>
              <a:ext uri="{FF2B5EF4-FFF2-40B4-BE49-F238E27FC236}">
                <a16:creationId xmlns:a16="http://schemas.microsoft.com/office/drawing/2014/main" id="{8EDA54DA-ED01-4416-96BF-C8968F4684B4}"/>
              </a:ext>
            </a:extLst>
          </p:cNvPr>
          <p:cNvSpPr/>
          <p:nvPr userDrawn="1"/>
        </p:nvSpPr>
        <p:spPr>
          <a:xfrm>
            <a:off x="-11173" y="1610268"/>
            <a:ext cx="9252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ru-RU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38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画像を含む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図プレースホルダー 24">
            <a:extLst>
              <a:ext uri="{FF2B5EF4-FFF2-40B4-BE49-F238E27FC236}">
                <a16:creationId xmlns:a16="http://schemas.microsoft.com/office/drawing/2014/main" id="{9D8367A5-C050-47FB-A1BD-54CD13DE3A0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519738" y="0"/>
            <a:ext cx="6103621" cy="6858000"/>
          </a:xfrm>
          <a:custGeom>
            <a:avLst/>
            <a:gdLst>
              <a:gd name="connsiteX0" fmla="*/ 3914141 w 6103621"/>
              <a:gd name="connsiteY0" fmla="*/ 914400 h 6858000"/>
              <a:gd name="connsiteX1" fmla="*/ 6103621 w 6103621"/>
              <a:gd name="connsiteY1" fmla="*/ 914400 h 6858000"/>
              <a:gd name="connsiteX2" fmla="*/ 4339591 w 6103621"/>
              <a:gd name="connsiteY2" fmla="*/ 6858000 h 6858000"/>
              <a:gd name="connsiteX3" fmla="*/ 2150112 w 6103621"/>
              <a:gd name="connsiteY3" fmla="*/ 6858000 h 6858000"/>
              <a:gd name="connsiteX4" fmla="*/ 1769111 w 6103621"/>
              <a:gd name="connsiteY4" fmla="*/ 0 h 6858000"/>
              <a:gd name="connsiteX5" fmla="*/ 3958591 w 6103621"/>
              <a:gd name="connsiteY5" fmla="*/ 0 h 6858000"/>
              <a:gd name="connsiteX6" fmla="*/ 2189480 w 6103621"/>
              <a:gd name="connsiteY6" fmla="*/ 5943601 h 6858000"/>
              <a:gd name="connsiteX7" fmla="*/ 0 w 6103621"/>
              <a:gd name="connsiteY7" fmla="*/ 59436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3621" h="6858000">
                <a:moveTo>
                  <a:pt x="3914141" y="914400"/>
                </a:moveTo>
                <a:lnTo>
                  <a:pt x="6103621" y="914400"/>
                </a:lnTo>
                <a:lnTo>
                  <a:pt x="4339591" y="6858000"/>
                </a:lnTo>
                <a:lnTo>
                  <a:pt x="2150112" y="6858000"/>
                </a:lnTo>
                <a:close/>
                <a:moveTo>
                  <a:pt x="1769111" y="0"/>
                </a:moveTo>
                <a:lnTo>
                  <a:pt x="3958591" y="0"/>
                </a:lnTo>
                <a:lnTo>
                  <a:pt x="2189480" y="5943601"/>
                </a:lnTo>
                <a:lnTo>
                  <a:pt x="0" y="594360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  <a:endParaRPr lang="ja-JP" altLang="ru-RU" noProof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fld id="{D495E168-DA5E-4888-8D8A-92B118324C14}" type="slidenum">
              <a:rPr lang="ru-RU" altLang="ja-JP" noProof="0" smtClean="0"/>
              <a:pPr/>
              <a:t>‹#›</a:t>
            </a:fld>
            <a:endParaRPr lang="ja-JP" altLang="en-US" noProof="0"/>
          </a:p>
        </p:txBody>
      </p:sp>
      <p:sp>
        <p:nvSpPr>
          <p:cNvPr id="14" name="テキスト プレースホルダー 14">
            <a:extLst>
              <a:ext uri="{FF2B5EF4-FFF2-40B4-BE49-F238E27FC236}">
                <a16:creationId xmlns:a16="http://schemas.microsoft.com/office/drawing/2014/main" id="{302F0820-F94A-40EF-B3BE-26CD0CB551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4032" y="3074529"/>
            <a:ext cx="4421856" cy="2588637"/>
          </a:xfrm>
        </p:spPr>
        <p:txBody>
          <a:bodyPr lIns="0"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 baseline="0">
                <a:solidFill>
                  <a:schemeClr val="bg1">
                    <a:lumMod val="7500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</p:txBody>
      </p:sp>
      <p:sp>
        <p:nvSpPr>
          <p:cNvPr id="21" name="タイトル 1">
            <a:extLst>
              <a:ext uri="{FF2B5EF4-FFF2-40B4-BE49-F238E27FC236}">
                <a16:creationId xmlns:a16="http://schemas.microsoft.com/office/drawing/2014/main" id="{33528AEE-54AB-4366-9576-BBA1CE5F3A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032746"/>
            <a:ext cx="5056083" cy="782638"/>
          </a:xfrm>
        </p:spPr>
        <p:txBody>
          <a:bodyPr rtlCol="0">
            <a:normAutofit/>
          </a:bodyPr>
          <a:lstStyle>
            <a:lvl1pPr algn="l">
              <a:defRPr sz="4000" b="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テキストのレイアウト </a:t>
            </a:r>
            <a:r>
              <a:rPr lang="en-US" altLang="ja-JP" noProof="0"/>
              <a:t>1</a:t>
            </a:r>
            <a:endParaRPr lang="ja-JP" altLang="ru-RU" noProof="0"/>
          </a:p>
        </p:txBody>
      </p:sp>
      <p:sp>
        <p:nvSpPr>
          <p:cNvPr id="22" name="テキスト プレースホルダー 17">
            <a:extLst>
              <a:ext uri="{FF2B5EF4-FFF2-40B4-BE49-F238E27FC236}">
                <a16:creationId xmlns:a16="http://schemas.microsoft.com/office/drawing/2014/main" id="{A1867536-E941-4FED-8B68-2609143C2A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4032" y="2225392"/>
            <a:ext cx="4421856" cy="749047"/>
          </a:xfrm>
        </p:spPr>
        <p:txBody>
          <a:bodyPr rtlCol="0">
            <a:normAutofit/>
          </a:bodyPr>
          <a:lstStyle>
            <a:lvl1pPr marL="0" indent="0" algn="l">
              <a:buNone/>
              <a:defRPr sz="2200" baseline="0">
                <a:solidFill>
                  <a:schemeClr val="tx2"/>
                </a:solidFill>
                <a:ea typeface="Meiryo UI" panose="020B0604030504040204" pitchFamily="50" charset="-128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</p:txBody>
      </p:sp>
      <p:sp>
        <p:nvSpPr>
          <p:cNvPr id="26" name="グラフィック 4">
            <a:extLst>
              <a:ext uri="{FF2B5EF4-FFF2-40B4-BE49-F238E27FC236}">
                <a16:creationId xmlns:a16="http://schemas.microsoft.com/office/drawing/2014/main" id="{7D57D3C0-DF85-4866-AC4B-ED6A0F6963A5}"/>
              </a:ext>
            </a:extLst>
          </p:cNvPr>
          <p:cNvSpPr/>
          <p:nvPr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ru-RU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グラフィック 15">
            <a:extLst>
              <a:ext uri="{FF2B5EF4-FFF2-40B4-BE49-F238E27FC236}">
                <a16:creationId xmlns:a16="http://schemas.microsoft.com/office/drawing/2014/main" id="{FA387E18-8CE1-1648-81B1-6F1A0F183C30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ru-RU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139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コンテンツの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図プレースホルダー 21">
            <a:extLst>
              <a:ext uri="{FF2B5EF4-FFF2-40B4-BE49-F238E27FC236}">
                <a16:creationId xmlns:a16="http://schemas.microsoft.com/office/drawing/2014/main" id="{B2044CCF-605D-4D6E-A41D-D6AED53B223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404811"/>
            <a:ext cx="6108872" cy="5485128"/>
          </a:xfrm>
          <a:custGeom>
            <a:avLst/>
            <a:gdLst>
              <a:gd name="connsiteX0" fmla="*/ 0 w 6108872"/>
              <a:gd name="connsiteY0" fmla="*/ 2203471 h 5485128"/>
              <a:gd name="connsiteX1" fmla="*/ 6108872 w 6108872"/>
              <a:gd name="connsiteY1" fmla="*/ 3505695 h 5485128"/>
              <a:gd name="connsiteX2" fmla="*/ 6108872 w 6108872"/>
              <a:gd name="connsiteY2" fmla="*/ 5485128 h 5485128"/>
              <a:gd name="connsiteX3" fmla="*/ 0 w 6108872"/>
              <a:gd name="connsiteY3" fmla="*/ 4182903 h 5485128"/>
              <a:gd name="connsiteX4" fmla="*/ 0 w 6108872"/>
              <a:gd name="connsiteY4" fmla="*/ 0 h 5485128"/>
              <a:gd name="connsiteX5" fmla="*/ 6108872 w 6108872"/>
              <a:gd name="connsiteY5" fmla="*/ 1302225 h 5485128"/>
              <a:gd name="connsiteX6" fmla="*/ 6108872 w 6108872"/>
              <a:gd name="connsiteY6" fmla="*/ 3281657 h 5485128"/>
              <a:gd name="connsiteX7" fmla="*/ 0 w 6108872"/>
              <a:gd name="connsiteY7" fmla="*/ 1979432 h 548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8872" h="5485128">
                <a:moveTo>
                  <a:pt x="0" y="2203471"/>
                </a:moveTo>
                <a:lnTo>
                  <a:pt x="6108872" y="3505695"/>
                </a:lnTo>
                <a:lnTo>
                  <a:pt x="6108872" y="5485128"/>
                </a:lnTo>
                <a:lnTo>
                  <a:pt x="0" y="4182903"/>
                </a:lnTo>
                <a:close/>
                <a:moveTo>
                  <a:pt x="0" y="0"/>
                </a:moveTo>
                <a:lnTo>
                  <a:pt x="6108872" y="1302225"/>
                </a:lnTo>
                <a:lnTo>
                  <a:pt x="6108872" y="3281657"/>
                </a:lnTo>
                <a:lnTo>
                  <a:pt x="0" y="197943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アイコンをクリックして写真を追加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fld id="{D495E168-DA5E-4888-8D8A-92B118324C14}" type="slidenum">
              <a:rPr lang="ru-RU" altLang="ja-JP" noProof="0" smtClean="0"/>
              <a:pPr/>
              <a:t>‹#›</a:t>
            </a:fld>
            <a:endParaRPr lang="ja-JP" altLang="en-US" noProof="0"/>
          </a:p>
        </p:txBody>
      </p:sp>
      <p:sp>
        <p:nvSpPr>
          <p:cNvPr id="16" name="テキスト プレースホルダー 14">
            <a:extLst>
              <a:ext uri="{FF2B5EF4-FFF2-40B4-BE49-F238E27FC236}">
                <a16:creationId xmlns:a16="http://schemas.microsoft.com/office/drawing/2014/main" id="{E7F180F3-53B1-4A31-82A4-E6F9B5D8D8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81205" y="3090572"/>
            <a:ext cx="4421857" cy="2588637"/>
          </a:xfrm>
        </p:spPr>
        <p:txBody>
          <a:bodyPr lIns="0"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 baseline="0">
                <a:solidFill>
                  <a:schemeClr val="bg1">
                    <a:lumMod val="7500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BD523330-9E96-4C6E-B5A4-6B543D365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1206" y="1046140"/>
            <a:ext cx="5056083" cy="782638"/>
          </a:xfrm>
        </p:spPr>
        <p:txBody>
          <a:bodyPr rtlCol="0">
            <a:normAutofit/>
          </a:bodyPr>
          <a:lstStyle>
            <a:lvl1pPr algn="l">
              <a:defRPr sz="4000" b="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テキストのレイアウト </a:t>
            </a:r>
            <a:r>
              <a:rPr lang="en-US" altLang="ja-JP" noProof="0"/>
              <a:t>2</a:t>
            </a:r>
            <a:endParaRPr lang="ja-JP" altLang="en-US" noProof="0"/>
          </a:p>
        </p:txBody>
      </p:sp>
      <p:sp>
        <p:nvSpPr>
          <p:cNvPr id="18" name="テキスト プレースホルダー 17">
            <a:extLst>
              <a:ext uri="{FF2B5EF4-FFF2-40B4-BE49-F238E27FC236}">
                <a16:creationId xmlns:a16="http://schemas.microsoft.com/office/drawing/2014/main" id="{1A08F6B3-0ADA-4ECF-8D25-7DFE4A3641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81206" y="2241515"/>
            <a:ext cx="4421856" cy="749047"/>
          </a:xfrm>
        </p:spPr>
        <p:txBody>
          <a:bodyPr rtlCol="0">
            <a:normAutofit/>
          </a:bodyPr>
          <a:lstStyle>
            <a:lvl1pPr marL="0" indent="0" algn="l">
              <a:buNone/>
              <a:defRPr sz="2200" baseline="0">
                <a:solidFill>
                  <a:schemeClr val="tx2"/>
                </a:solidFill>
                <a:ea typeface="Meiryo UI" panose="020B0604030504040204" pitchFamily="50" charset="-128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</p:txBody>
      </p:sp>
      <p:sp>
        <p:nvSpPr>
          <p:cNvPr id="19" name="グラフィック 15">
            <a:extLst>
              <a:ext uri="{FF2B5EF4-FFF2-40B4-BE49-F238E27FC236}">
                <a16:creationId xmlns:a16="http://schemas.microsoft.com/office/drawing/2014/main" id="{5CCECBFE-3C2B-4492-BCDA-1EFEB5E3E092}"/>
              </a:ext>
            </a:extLst>
          </p:cNvPr>
          <p:cNvSpPr/>
          <p:nvPr userDrawn="1"/>
        </p:nvSpPr>
        <p:spPr>
          <a:xfrm flipH="1">
            <a:off x="6980920" y="1947672"/>
            <a:ext cx="5220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グラフィック 4">
            <a:extLst>
              <a:ext uri="{FF2B5EF4-FFF2-40B4-BE49-F238E27FC236}">
                <a16:creationId xmlns:a16="http://schemas.microsoft.com/office/drawing/2014/main" id="{3441B044-38F8-49ED-845B-5D926C811447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919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セクション 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グラフィック 1">
            <a:extLst>
              <a:ext uri="{FF2B5EF4-FFF2-40B4-BE49-F238E27FC236}">
                <a16:creationId xmlns:a16="http://schemas.microsoft.com/office/drawing/2014/main" id="{2C819B96-1084-49C3-82B7-229513AC226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フリーフォーム:図形 15">
              <a:extLst>
                <a:ext uri="{FF2B5EF4-FFF2-40B4-BE49-F238E27FC236}">
                  <a16:creationId xmlns:a16="http://schemas.microsoft.com/office/drawing/2014/main" id="{45765A4C-A810-4DB9-9186-CA21666D77CD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ja-JP" altLang="ru-RU" baseline="0" noProof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" name="フリーフォーム:図形 16">
              <a:extLst>
                <a:ext uri="{FF2B5EF4-FFF2-40B4-BE49-F238E27FC236}">
                  <a16:creationId xmlns:a16="http://schemas.microsoft.com/office/drawing/2014/main" id="{2758CCEA-6327-4FC9-8472-4E74DC77BAD5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ja-JP" altLang="ru-RU" baseline="0" noProof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fld id="{D495E168-DA5E-4888-8D8A-92B118324C14}" type="slidenum">
              <a:rPr lang="ru-RU" altLang="ja-JP" noProof="0" smtClean="0"/>
              <a:pPr/>
              <a:t>‹#›</a:t>
            </a:fld>
            <a:endParaRPr lang="ja-JP" altLang="en-US" noProof="0"/>
          </a:p>
        </p:txBody>
      </p:sp>
      <p:sp>
        <p:nvSpPr>
          <p:cNvPr id="8" name="テキスト プレースホルダー 2">
            <a:extLst>
              <a:ext uri="{FF2B5EF4-FFF2-40B4-BE49-F238E27FC236}">
                <a16:creationId xmlns:a16="http://schemas.microsoft.com/office/drawing/2014/main" id="{03373955-AB5B-4186-8098-9DBA0AB265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74031" y="2993041"/>
            <a:ext cx="4365625" cy="454353"/>
          </a:xfrm>
        </p:spPr>
        <p:txBody>
          <a:bodyPr rtlCol="0">
            <a:noAutofit/>
          </a:bodyPr>
          <a:lstStyle>
            <a:lvl1pPr marL="0" indent="0">
              <a:buNone/>
              <a:defRPr sz="2700" b="1" baseline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ja-JP" altLang="en-US" noProof="0"/>
              <a:t>セクション </a:t>
            </a:r>
            <a:r>
              <a:rPr lang="en-US" altLang="ja-JP" noProof="0"/>
              <a:t>1 </a:t>
            </a:r>
            <a:r>
              <a:rPr lang="ja-JP" altLang="en-US" noProof="0"/>
              <a:t>のタイトル</a:t>
            </a:r>
          </a:p>
        </p:txBody>
      </p:sp>
      <p:sp>
        <p:nvSpPr>
          <p:cNvPr id="10" name="テキスト プレースホルダー 2">
            <a:extLst>
              <a:ext uri="{FF2B5EF4-FFF2-40B4-BE49-F238E27FC236}">
                <a16:creationId xmlns:a16="http://schemas.microsoft.com/office/drawing/2014/main" id="{23A3472E-32B4-4CAD-B5D0-420AA3FB4C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627120" y="2993041"/>
            <a:ext cx="4365625" cy="454353"/>
          </a:xfrm>
        </p:spPr>
        <p:txBody>
          <a:bodyPr rtlCol="0">
            <a:noAutofit/>
          </a:bodyPr>
          <a:lstStyle>
            <a:lvl1pPr marL="0" indent="0">
              <a:buNone/>
              <a:defRPr sz="2700" b="1" baseline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ja-JP" altLang="en-US" noProof="0"/>
              <a:t>セクション </a:t>
            </a:r>
            <a:r>
              <a:rPr lang="en-US" altLang="ja-JP" noProof="0"/>
              <a:t>2 </a:t>
            </a:r>
            <a:r>
              <a:rPr lang="ja-JP" altLang="en-US" noProof="0"/>
              <a:t>のタイトル</a:t>
            </a:r>
          </a:p>
        </p:txBody>
      </p:sp>
      <p:sp>
        <p:nvSpPr>
          <p:cNvPr id="11" name="テキスト プレースホルダー 26">
            <a:extLst>
              <a:ext uri="{FF2B5EF4-FFF2-40B4-BE49-F238E27FC236}">
                <a16:creationId xmlns:a16="http://schemas.microsoft.com/office/drawing/2014/main" id="{1AEED068-3EA0-4BF4-875C-02473E9EB0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4032" y="3563411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aseline="0">
                <a:solidFill>
                  <a:schemeClr val="bg1">
                    <a:lumMod val="75000"/>
                  </a:schemeClr>
                </a:solidFill>
                <a:ea typeface="Meiryo UI" panose="020B0604030504040204" pitchFamily="50" charset="-128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</p:txBody>
      </p:sp>
      <p:sp>
        <p:nvSpPr>
          <p:cNvPr id="12" name="テキスト プレースホルダー 26">
            <a:extLst>
              <a:ext uri="{FF2B5EF4-FFF2-40B4-BE49-F238E27FC236}">
                <a16:creationId xmlns:a16="http://schemas.microsoft.com/office/drawing/2014/main" id="{3590B9DA-A2DF-4AE1-9A98-C7B84F48C3A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27121" y="3563411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aseline="0">
                <a:solidFill>
                  <a:schemeClr val="bg1">
                    <a:lumMod val="75000"/>
                  </a:schemeClr>
                </a:solidFill>
                <a:ea typeface="Meiryo UI" panose="020B0604030504040204" pitchFamily="50" charset="-128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</p:txBody>
      </p:sp>
      <p:sp>
        <p:nvSpPr>
          <p:cNvPr id="19" name="グラフィック 4">
            <a:extLst>
              <a:ext uri="{FF2B5EF4-FFF2-40B4-BE49-F238E27FC236}">
                <a16:creationId xmlns:a16="http://schemas.microsoft.com/office/drawing/2014/main" id="{CC6E1909-954A-41BF-9CF4-2CB53F6862EF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ru-RU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タイトル 1">
            <a:extLst>
              <a:ext uri="{FF2B5EF4-FFF2-40B4-BE49-F238E27FC236}">
                <a16:creationId xmlns:a16="http://schemas.microsoft.com/office/drawing/2014/main" id="{9845E736-FB54-4B3D-821B-60C0AB9E1A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033272"/>
            <a:ext cx="5056083" cy="782638"/>
          </a:xfrm>
        </p:spPr>
        <p:txBody>
          <a:bodyPr rtlCol="0">
            <a:normAutofit/>
          </a:bodyPr>
          <a:lstStyle>
            <a:lvl1pPr algn="l">
              <a:defRPr sz="4000" b="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比較</a:t>
            </a:r>
            <a:endParaRPr lang="ja-JP" altLang="ru-RU" noProof="0"/>
          </a:p>
        </p:txBody>
      </p:sp>
      <p:sp>
        <p:nvSpPr>
          <p:cNvPr id="21" name="テキスト プレースホルダー 17">
            <a:extLst>
              <a:ext uri="{FF2B5EF4-FFF2-40B4-BE49-F238E27FC236}">
                <a16:creationId xmlns:a16="http://schemas.microsoft.com/office/drawing/2014/main" id="{AFF98BA6-47F6-4796-B970-98EE605E81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4032" y="2221992"/>
            <a:ext cx="10218713" cy="665713"/>
          </a:xfrm>
        </p:spPr>
        <p:txBody>
          <a:bodyPr rtlCol="0">
            <a:normAutofit/>
          </a:bodyPr>
          <a:lstStyle>
            <a:lvl1pPr marL="0" indent="0" algn="l">
              <a:buNone/>
              <a:defRPr sz="2200" baseline="0">
                <a:solidFill>
                  <a:schemeClr val="tx2"/>
                </a:solidFill>
                <a:ea typeface="Meiryo UI" panose="020B0604030504040204" pitchFamily="50" charset="-128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</p:txBody>
      </p:sp>
      <p:sp>
        <p:nvSpPr>
          <p:cNvPr id="18" name="グラフィック 15">
            <a:extLst>
              <a:ext uri="{FF2B5EF4-FFF2-40B4-BE49-F238E27FC236}">
                <a16:creationId xmlns:a16="http://schemas.microsoft.com/office/drawing/2014/main" id="{5E78F6F2-1702-E74A-86B2-0C42A30F3378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ru-RU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037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グラフの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グラフィック 1">
            <a:extLst>
              <a:ext uri="{FF2B5EF4-FFF2-40B4-BE49-F238E27FC236}">
                <a16:creationId xmlns:a16="http://schemas.microsoft.com/office/drawing/2014/main" id="{2C819B96-1084-49C3-82B7-229513AC2269}"/>
              </a:ext>
            </a:extLst>
          </p:cNvPr>
          <p:cNvGrpSpPr/>
          <p:nvPr/>
        </p:nvGrpSpPr>
        <p:grpSpPr>
          <a:xfrm>
            <a:off x="-12700" y="-12700"/>
            <a:ext cx="12217400" cy="6883400"/>
            <a:chOff x="-12700" y="-12700"/>
            <a:chExt cx="12217400" cy="6883400"/>
          </a:xfrm>
        </p:grpSpPr>
        <p:sp>
          <p:nvSpPr>
            <p:cNvPr id="16" name="フリーフォーム:図形 15">
              <a:extLst>
                <a:ext uri="{FF2B5EF4-FFF2-40B4-BE49-F238E27FC236}">
                  <a16:creationId xmlns:a16="http://schemas.microsoft.com/office/drawing/2014/main" id="{45765A4C-A810-4DB9-9186-CA21666D77CD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ja-JP" altLang="ru-RU" baseline="0" noProof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" name="フリーフォーム:図形 16">
              <a:extLst>
                <a:ext uri="{FF2B5EF4-FFF2-40B4-BE49-F238E27FC236}">
                  <a16:creationId xmlns:a16="http://schemas.microsoft.com/office/drawing/2014/main" id="{2758CCEA-6327-4FC9-8472-4E74DC77BAD5}"/>
                </a:ext>
              </a:extLst>
            </p:cNvPr>
            <p:cNvSpPr/>
            <p:nvPr/>
          </p:nvSpPr>
          <p:spPr>
            <a:xfrm>
              <a:off x="542021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ja-JP" altLang="ru-RU" baseline="0" noProof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fld id="{D495E168-DA5E-4888-8D8A-92B118324C14}" type="slidenum">
              <a:rPr lang="ru-RU" altLang="ja-JP" noProof="0" smtClean="0"/>
              <a:pPr/>
              <a:t>‹#›</a:t>
            </a:fld>
            <a:endParaRPr lang="ja-JP" altLang="en-US" noProof="0"/>
          </a:p>
        </p:txBody>
      </p:sp>
      <p:sp>
        <p:nvSpPr>
          <p:cNvPr id="19" name="グラフィック 4">
            <a:extLst>
              <a:ext uri="{FF2B5EF4-FFF2-40B4-BE49-F238E27FC236}">
                <a16:creationId xmlns:a16="http://schemas.microsoft.com/office/drawing/2014/main" id="{CC6E1909-954A-41BF-9CF4-2CB53F6862EF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ru-RU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グラフ プレースホルダー 18">
            <a:extLst>
              <a:ext uri="{FF2B5EF4-FFF2-40B4-BE49-F238E27FC236}">
                <a16:creationId xmlns:a16="http://schemas.microsoft.com/office/drawing/2014/main" id="{68B512F2-EA3E-483F-B5D4-29DFD6C37B36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6096001" y="1246188"/>
            <a:ext cx="5170034" cy="436562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グラフを追加</a:t>
            </a:r>
            <a:endParaRPr lang="ja-JP" altLang="ru-RU" noProof="0"/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AD58E79F-20BB-644D-8C49-25B57E347D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317173"/>
            <a:ext cx="2825496" cy="1524185"/>
          </a:xfrm>
        </p:spPr>
        <p:txBody>
          <a:bodyPr rtlCol="0">
            <a:normAutofit/>
          </a:bodyPr>
          <a:lstStyle>
            <a:lvl1pPr algn="l">
              <a:defRPr sz="4000" b="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グラフ</a:t>
            </a:r>
            <a:br>
              <a:rPr lang="ja-JP" altLang="en-US" noProof="0"/>
            </a:br>
            <a:r>
              <a:rPr lang="ja-JP" altLang="en-US" noProof="0"/>
              <a:t>スライド</a:t>
            </a:r>
            <a:endParaRPr lang="ja-JP" altLang="ru-RU" noProof="0"/>
          </a:p>
        </p:txBody>
      </p:sp>
      <p:sp>
        <p:nvSpPr>
          <p:cNvPr id="23" name="テキスト プレースホルダー 17">
            <a:extLst>
              <a:ext uri="{FF2B5EF4-FFF2-40B4-BE49-F238E27FC236}">
                <a16:creationId xmlns:a16="http://schemas.microsoft.com/office/drawing/2014/main" id="{EF8E92E6-C1C9-854A-93EE-FD201AF050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4032" y="3198228"/>
            <a:ext cx="2825496" cy="2154741"/>
          </a:xfrm>
        </p:spPr>
        <p:txBody>
          <a:bodyPr rtlCol="0">
            <a:normAutofit/>
          </a:bodyPr>
          <a:lstStyle>
            <a:lvl1pPr marL="0" indent="0" algn="l">
              <a:buNone/>
              <a:defRPr sz="2200" baseline="0">
                <a:solidFill>
                  <a:schemeClr val="tx2"/>
                </a:solidFill>
                <a:ea typeface="Meiryo UI" panose="020B0604030504040204" pitchFamily="50" charset="-128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</p:txBody>
      </p:sp>
      <p:sp>
        <p:nvSpPr>
          <p:cNvPr id="24" name="グラフィック 15">
            <a:extLst>
              <a:ext uri="{FF2B5EF4-FFF2-40B4-BE49-F238E27FC236}">
                <a16:creationId xmlns:a16="http://schemas.microsoft.com/office/drawing/2014/main" id="{C1F625F0-F98F-D244-9020-86C86C287112}"/>
              </a:ext>
            </a:extLst>
          </p:cNvPr>
          <p:cNvSpPr/>
          <p:nvPr userDrawn="1"/>
        </p:nvSpPr>
        <p:spPr>
          <a:xfrm>
            <a:off x="-11173" y="2899869"/>
            <a:ext cx="374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ru-RU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148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の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グラフィック 1">
            <a:extLst>
              <a:ext uri="{FF2B5EF4-FFF2-40B4-BE49-F238E27FC236}">
                <a16:creationId xmlns:a16="http://schemas.microsoft.com/office/drawing/2014/main" id="{2C819B96-1084-49C3-82B7-229513AC226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フリーフォーム:図形 15">
              <a:extLst>
                <a:ext uri="{FF2B5EF4-FFF2-40B4-BE49-F238E27FC236}">
                  <a16:creationId xmlns:a16="http://schemas.microsoft.com/office/drawing/2014/main" id="{45765A4C-A810-4DB9-9186-CA21666D77CD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ja-JP" altLang="ru-RU" baseline="0" noProof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" name="フリーフォーム:図形 16">
              <a:extLst>
                <a:ext uri="{FF2B5EF4-FFF2-40B4-BE49-F238E27FC236}">
                  <a16:creationId xmlns:a16="http://schemas.microsoft.com/office/drawing/2014/main" id="{2758CCEA-6327-4FC9-8472-4E74DC77BAD5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ja-JP" altLang="ru-RU" baseline="0" noProof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fld id="{D495E168-DA5E-4888-8D8A-92B118324C14}" type="slidenum">
              <a:rPr lang="ru-RU" altLang="ja-JP" noProof="0" smtClean="0"/>
              <a:pPr/>
              <a:t>‹#›</a:t>
            </a:fld>
            <a:endParaRPr lang="ja-JP" altLang="en-US" noProof="0"/>
          </a:p>
        </p:txBody>
      </p:sp>
      <p:sp>
        <p:nvSpPr>
          <p:cNvPr id="19" name="グラフィック 4">
            <a:extLst>
              <a:ext uri="{FF2B5EF4-FFF2-40B4-BE49-F238E27FC236}">
                <a16:creationId xmlns:a16="http://schemas.microsoft.com/office/drawing/2014/main" id="{CC6E1909-954A-41BF-9CF4-2CB53F6862EF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ru-RU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タイトル 1">
            <a:extLst>
              <a:ext uri="{FF2B5EF4-FFF2-40B4-BE49-F238E27FC236}">
                <a16:creationId xmlns:a16="http://schemas.microsoft.com/office/drawing/2014/main" id="{9845E736-FB54-4B3D-821B-60C0AB9E1A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317173"/>
            <a:ext cx="2825496" cy="1524185"/>
          </a:xfrm>
        </p:spPr>
        <p:txBody>
          <a:bodyPr rtlCol="0">
            <a:normAutofit/>
          </a:bodyPr>
          <a:lstStyle>
            <a:lvl1pPr algn="l">
              <a:defRPr sz="4000" b="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表</a:t>
            </a:r>
            <a:br>
              <a:rPr lang="ja-JP" altLang="en-US" noProof="0"/>
            </a:br>
            <a:r>
              <a:rPr lang="ja-JP" altLang="en-US" noProof="0"/>
              <a:t>スライド</a:t>
            </a:r>
            <a:endParaRPr lang="ja-JP" altLang="ru-RU" noProof="0"/>
          </a:p>
        </p:txBody>
      </p:sp>
      <p:sp>
        <p:nvSpPr>
          <p:cNvPr id="21" name="テキスト プレースホルダー 17">
            <a:extLst>
              <a:ext uri="{FF2B5EF4-FFF2-40B4-BE49-F238E27FC236}">
                <a16:creationId xmlns:a16="http://schemas.microsoft.com/office/drawing/2014/main" id="{AFF98BA6-47F6-4796-B970-98EE605E81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4032" y="3198228"/>
            <a:ext cx="2825496" cy="2154741"/>
          </a:xfrm>
        </p:spPr>
        <p:txBody>
          <a:bodyPr rtlCol="0">
            <a:normAutofit/>
          </a:bodyPr>
          <a:lstStyle>
            <a:lvl1pPr marL="0" indent="0" algn="l">
              <a:buNone/>
              <a:defRPr sz="2200" baseline="0">
                <a:solidFill>
                  <a:schemeClr val="tx2"/>
                </a:solidFill>
                <a:ea typeface="Meiryo UI" panose="020B0604030504040204" pitchFamily="50" charset="-128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</p:txBody>
      </p:sp>
      <p:sp>
        <p:nvSpPr>
          <p:cNvPr id="22" name="グラフィック 15">
            <a:extLst>
              <a:ext uri="{FF2B5EF4-FFF2-40B4-BE49-F238E27FC236}">
                <a16:creationId xmlns:a16="http://schemas.microsoft.com/office/drawing/2014/main" id="{C8EF6174-FF5D-41C2-BF6B-9D6ECB281A1D}"/>
              </a:ext>
            </a:extLst>
          </p:cNvPr>
          <p:cNvSpPr/>
          <p:nvPr userDrawn="1"/>
        </p:nvSpPr>
        <p:spPr>
          <a:xfrm>
            <a:off x="-11173" y="2899869"/>
            <a:ext cx="284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ru-RU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表プレースホルダー 17">
            <a:extLst>
              <a:ext uri="{FF2B5EF4-FFF2-40B4-BE49-F238E27FC236}">
                <a16:creationId xmlns:a16="http://schemas.microsoft.com/office/drawing/2014/main" id="{D45BCEDF-86BB-41E2-9F09-5D3014AD1C45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4715791" y="1591499"/>
            <a:ext cx="6561138" cy="3761069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表を追加</a:t>
            </a:r>
            <a:endParaRPr lang="ja-JP" altLang="ru-RU" noProof="0"/>
          </a:p>
        </p:txBody>
      </p:sp>
    </p:spTree>
    <p:extLst>
      <p:ext uri="{BB962C8B-B14F-4D97-AF65-F5344CB8AC3E}">
        <p14:creationId xmlns:p14="http://schemas.microsoft.com/office/powerpoint/2010/main" val="251377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画像とタイトル スライド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図プレースホルダー 24">
            <a:extLst>
              <a:ext uri="{FF2B5EF4-FFF2-40B4-BE49-F238E27FC236}">
                <a16:creationId xmlns:a16="http://schemas.microsoft.com/office/drawing/2014/main" id="{E694C388-14E9-4848-A715-72B7DC6AF5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701" y="0"/>
            <a:ext cx="12161519" cy="6858000"/>
          </a:xfrm>
          <a:custGeom>
            <a:avLst/>
            <a:gdLst>
              <a:gd name="connsiteX0" fmla="*/ 12161519 w 12161519"/>
              <a:gd name="connsiteY0" fmla="*/ 638810 h 6858000"/>
              <a:gd name="connsiteX1" fmla="*/ 12161519 w 12161519"/>
              <a:gd name="connsiteY1" fmla="*/ 1922780 h 6858000"/>
              <a:gd name="connsiteX2" fmla="*/ 9531350 w 12161519"/>
              <a:gd name="connsiteY2" fmla="*/ 6858000 h 6858000"/>
              <a:gd name="connsiteX3" fmla="*/ 8846819 w 12161519"/>
              <a:gd name="connsiteY3" fmla="*/ 6858000 h 6858000"/>
              <a:gd name="connsiteX4" fmla="*/ 10704830 w 12161519"/>
              <a:gd name="connsiteY4" fmla="*/ 0 h 6858000"/>
              <a:gd name="connsiteX5" fmla="*/ 12161519 w 12161519"/>
              <a:gd name="connsiteY5" fmla="*/ 0 h 6858000"/>
              <a:gd name="connsiteX6" fmla="*/ 12161519 w 12161519"/>
              <a:gd name="connsiteY6" fmla="*/ 234950 h 6858000"/>
              <a:gd name="connsiteX7" fmla="*/ 8632190 w 12161519"/>
              <a:gd name="connsiteY7" fmla="*/ 6858000 h 6858000"/>
              <a:gd name="connsiteX8" fmla="*/ 7049770 w 12161519"/>
              <a:gd name="connsiteY8" fmla="*/ 6858000 h 6858000"/>
              <a:gd name="connsiteX9" fmla="*/ 5320030 w 12161519"/>
              <a:gd name="connsiteY9" fmla="*/ 0 h 6858000"/>
              <a:gd name="connsiteX10" fmla="*/ 10476230 w 12161519"/>
              <a:gd name="connsiteY10" fmla="*/ 0 h 6858000"/>
              <a:gd name="connsiteX11" fmla="*/ 6822440 w 12161519"/>
              <a:gd name="connsiteY11" fmla="*/ 6858000 h 6858000"/>
              <a:gd name="connsiteX12" fmla="*/ 1664970 w 12161519"/>
              <a:gd name="connsiteY12" fmla="*/ 6858000 h 6858000"/>
              <a:gd name="connsiteX13" fmla="*/ 3529330 w 12161519"/>
              <a:gd name="connsiteY13" fmla="*/ 0 h 6858000"/>
              <a:gd name="connsiteX14" fmla="*/ 5111750 w 12161519"/>
              <a:gd name="connsiteY14" fmla="*/ 0 h 6858000"/>
              <a:gd name="connsiteX15" fmla="*/ 1456690 w 12161519"/>
              <a:gd name="connsiteY15" fmla="*/ 6858000 h 6858000"/>
              <a:gd name="connsiteX16" fmla="*/ 0 w 12161519"/>
              <a:gd name="connsiteY16" fmla="*/ 6858000 h 6858000"/>
              <a:gd name="connsiteX17" fmla="*/ 0 w 12161519"/>
              <a:gd name="connsiteY17" fmla="*/ 6623050 h 6858000"/>
              <a:gd name="connsiteX18" fmla="*/ 2630170 w 12161519"/>
              <a:gd name="connsiteY18" fmla="*/ 0 h 6858000"/>
              <a:gd name="connsiteX19" fmla="*/ 3314700 w 12161519"/>
              <a:gd name="connsiteY19" fmla="*/ 0 h 6858000"/>
              <a:gd name="connsiteX20" fmla="*/ 0 w 12161519"/>
              <a:gd name="connsiteY20" fmla="*/ 6219190 h 6858000"/>
              <a:gd name="connsiteX21" fmla="*/ 0 w 12161519"/>
              <a:gd name="connsiteY21" fmla="*/ 493522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61519" h="6858000">
                <a:moveTo>
                  <a:pt x="12161519" y="638810"/>
                </a:moveTo>
                <a:lnTo>
                  <a:pt x="12161519" y="1922780"/>
                </a:lnTo>
                <a:lnTo>
                  <a:pt x="9531350" y="6858000"/>
                </a:lnTo>
                <a:lnTo>
                  <a:pt x="8846819" y="6858000"/>
                </a:lnTo>
                <a:close/>
                <a:moveTo>
                  <a:pt x="10704830" y="0"/>
                </a:moveTo>
                <a:lnTo>
                  <a:pt x="12161519" y="0"/>
                </a:lnTo>
                <a:lnTo>
                  <a:pt x="12161519" y="234950"/>
                </a:lnTo>
                <a:lnTo>
                  <a:pt x="8632190" y="6858000"/>
                </a:lnTo>
                <a:lnTo>
                  <a:pt x="7049770" y="6858000"/>
                </a:lnTo>
                <a:close/>
                <a:moveTo>
                  <a:pt x="5320030" y="0"/>
                </a:moveTo>
                <a:lnTo>
                  <a:pt x="10476230" y="0"/>
                </a:lnTo>
                <a:lnTo>
                  <a:pt x="6822440" y="6858000"/>
                </a:lnTo>
                <a:lnTo>
                  <a:pt x="1664970" y="6858000"/>
                </a:lnTo>
                <a:close/>
                <a:moveTo>
                  <a:pt x="3529330" y="0"/>
                </a:moveTo>
                <a:lnTo>
                  <a:pt x="5111750" y="0"/>
                </a:lnTo>
                <a:lnTo>
                  <a:pt x="1456690" y="6858000"/>
                </a:lnTo>
                <a:lnTo>
                  <a:pt x="0" y="6858000"/>
                </a:lnTo>
                <a:lnTo>
                  <a:pt x="0" y="6623050"/>
                </a:lnTo>
                <a:close/>
                <a:moveTo>
                  <a:pt x="2630170" y="0"/>
                </a:moveTo>
                <a:lnTo>
                  <a:pt x="3314700" y="0"/>
                </a:lnTo>
                <a:lnTo>
                  <a:pt x="0" y="6219190"/>
                </a:lnTo>
                <a:lnTo>
                  <a:pt x="0" y="493522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  <a:endParaRPr lang="ja-JP" altLang="ru-RU" noProof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fld id="{D495E168-DA5E-4888-8D8A-92B118324C14}" type="slidenum">
              <a:rPr lang="ru-RU" altLang="ja-JP" noProof="0" smtClean="0"/>
              <a:pPr/>
              <a:t>‹#›</a:t>
            </a:fld>
            <a:endParaRPr lang="ja-JP" altLang="en-US" noProof="0"/>
          </a:p>
        </p:txBody>
      </p:sp>
      <p:sp>
        <p:nvSpPr>
          <p:cNvPr id="20" name="タイトル 1">
            <a:extLst>
              <a:ext uri="{FF2B5EF4-FFF2-40B4-BE49-F238E27FC236}">
                <a16:creationId xmlns:a16="http://schemas.microsoft.com/office/drawing/2014/main" id="{BFD7B55F-CFD3-4921-BB2A-B14EB4E363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033272"/>
            <a:ext cx="10514998" cy="782638"/>
          </a:xfrm>
        </p:spPr>
        <p:txBody>
          <a:bodyPr rtlCol="0">
            <a:normAutofit/>
          </a:bodyPr>
          <a:lstStyle>
            <a:lvl1pPr algn="l">
              <a:defRPr sz="4000" b="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大きな画像のスライド</a:t>
            </a:r>
            <a:endParaRPr lang="ja-JP" altLang="ru-RU" noProof="0"/>
          </a:p>
        </p:txBody>
      </p:sp>
      <p:sp>
        <p:nvSpPr>
          <p:cNvPr id="21" name="テキスト プレースホルダー 17">
            <a:extLst>
              <a:ext uri="{FF2B5EF4-FFF2-40B4-BE49-F238E27FC236}">
                <a16:creationId xmlns:a16="http://schemas.microsoft.com/office/drawing/2014/main" id="{932204AA-73EE-4F85-898B-E747C5ACC0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4032" y="1880794"/>
            <a:ext cx="10518598" cy="782639"/>
          </a:xfrm>
        </p:spPr>
        <p:txBody>
          <a:bodyPr rtlCol="0">
            <a:normAutofit/>
          </a:bodyPr>
          <a:lstStyle>
            <a:lvl1pPr marL="0" indent="0" algn="l">
              <a:buNone/>
              <a:defRPr sz="2200" baseline="0">
                <a:solidFill>
                  <a:schemeClr val="tx2"/>
                </a:solidFill>
                <a:ea typeface="Meiryo UI" panose="020B0604030504040204" pitchFamily="50" charset="-128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</p:txBody>
      </p:sp>
      <p:sp>
        <p:nvSpPr>
          <p:cNvPr id="23" name="グラフィック 4">
            <a:extLst>
              <a:ext uri="{FF2B5EF4-FFF2-40B4-BE49-F238E27FC236}">
                <a16:creationId xmlns:a16="http://schemas.microsoft.com/office/drawing/2014/main" id="{38541361-4795-490E-8165-B4A338F8231D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ru-RU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72E78DA-7F75-294B-AECF-F02F6C41615D}"/>
              </a:ext>
            </a:extLst>
          </p:cNvPr>
          <p:cNvSpPr txBox="1"/>
          <p:nvPr userDrawn="1"/>
        </p:nvSpPr>
        <p:spPr>
          <a:xfrm>
            <a:off x="327546" y="30025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127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メディアの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長方形 1">
            <a:extLst>
              <a:ext uri="{FF2B5EF4-FFF2-40B4-BE49-F238E27FC236}">
                <a16:creationId xmlns:a16="http://schemas.microsoft.com/office/drawing/2014/main" id="{25F5D581-F5B0-4701-B187-0D4FAB44900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rtl="0"/>
            <a:endParaRPr lang="ja-JP" altLang="ru-RU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フリーフォーム:図形 10">
            <a:extLst>
              <a:ext uri="{FF2B5EF4-FFF2-40B4-BE49-F238E27FC236}">
                <a16:creationId xmlns:a16="http://schemas.microsoft.com/office/drawing/2014/main" id="{0E5F41AB-E2B9-45DD-B1C7-9F4DBA4946B9}"/>
              </a:ext>
            </a:extLst>
          </p:cNvPr>
          <p:cNvSpPr/>
          <p:nvPr userDrawn="1"/>
        </p:nvSpPr>
        <p:spPr>
          <a:xfrm>
            <a:off x="2445759" y="-12700"/>
            <a:ext cx="7289800" cy="6883400"/>
          </a:xfrm>
          <a:custGeom>
            <a:avLst/>
            <a:gdLst>
              <a:gd name="connsiteX0" fmla="*/ 5063490 w 7289800"/>
              <a:gd name="connsiteY0" fmla="*/ 12700 h 6883400"/>
              <a:gd name="connsiteX1" fmla="*/ 2499360 w 7289800"/>
              <a:gd name="connsiteY1" fmla="*/ 6870700 h 6883400"/>
              <a:gd name="connsiteX2" fmla="*/ 4721860 w 7289800"/>
              <a:gd name="connsiteY2" fmla="*/ 6870700 h 6883400"/>
              <a:gd name="connsiteX3" fmla="*/ 7285990 w 7289800"/>
              <a:gd name="connsiteY3" fmla="*/ 12700 h 6883400"/>
              <a:gd name="connsiteX4" fmla="*/ 5063490 w 7289800"/>
              <a:gd name="connsiteY4" fmla="*/ 12700 h 6883400"/>
              <a:gd name="connsiteX5" fmla="*/ 12700 w 7289800"/>
              <a:gd name="connsiteY5" fmla="*/ 6870700 h 6883400"/>
              <a:gd name="connsiteX6" fmla="*/ 2235200 w 7289800"/>
              <a:gd name="connsiteY6" fmla="*/ 6870700 h 6883400"/>
              <a:gd name="connsiteX7" fmla="*/ 4799331 w 7289800"/>
              <a:gd name="connsiteY7" fmla="*/ 12700 h 6883400"/>
              <a:gd name="connsiteX8" fmla="*/ 2576830 w 7289800"/>
              <a:gd name="connsiteY8" fmla="*/ 12700 h 6883400"/>
              <a:gd name="connsiteX9" fmla="*/ 12700 w 7289800"/>
              <a:gd name="connsiteY9" fmla="*/ 6870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89800" h="6883400">
                <a:moveTo>
                  <a:pt x="5063490" y="12700"/>
                </a:moveTo>
                <a:lnTo>
                  <a:pt x="2499360" y="6870700"/>
                </a:lnTo>
                <a:lnTo>
                  <a:pt x="4721860" y="6870700"/>
                </a:lnTo>
                <a:lnTo>
                  <a:pt x="7285990" y="12700"/>
                </a:lnTo>
                <a:lnTo>
                  <a:pt x="5063490" y="12700"/>
                </a:lnTo>
                <a:close/>
                <a:moveTo>
                  <a:pt x="12700" y="6870700"/>
                </a:moveTo>
                <a:lnTo>
                  <a:pt x="2235200" y="6870700"/>
                </a:lnTo>
                <a:lnTo>
                  <a:pt x="4799331" y="12700"/>
                </a:lnTo>
                <a:lnTo>
                  <a:pt x="2576830" y="12700"/>
                </a:lnTo>
                <a:lnTo>
                  <a:pt x="12700" y="6870700"/>
                </a:lnTo>
                <a:close/>
              </a:path>
            </a:pathLst>
          </a:custGeom>
          <a:solidFill>
            <a:schemeClr val="bg2">
              <a:alpha val="1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ru-RU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fld id="{D495E168-DA5E-4888-8D8A-92B118324C14}" type="slidenum">
              <a:rPr lang="ru-RU" altLang="ja-JP" noProof="0" smtClean="0"/>
              <a:pPr/>
              <a:t>‹#›</a:t>
            </a:fld>
            <a:endParaRPr lang="ja-JP" altLang="en-US" noProof="0"/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6579"/>
            <a:ext cx="10515600" cy="1325563"/>
          </a:xfrm>
        </p:spPr>
        <p:txBody>
          <a:bodyPr lIns="0" rIns="0" rtlCol="0"/>
          <a:lstStyle>
            <a:lvl1pPr algn="ctr">
              <a:defRPr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動画スライド</a:t>
            </a:r>
            <a:endParaRPr lang="ja-JP" altLang="ru-RU" noProof="0"/>
          </a:p>
        </p:txBody>
      </p:sp>
      <p:sp>
        <p:nvSpPr>
          <p:cNvPr id="16" name="メディア プレースホルダー 7">
            <a:extLst>
              <a:ext uri="{FF2B5EF4-FFF2-40B4-BE49-F238E27FC236}">
                <a16:creationId xmlns:a16="http://schemas.microsoft.com/office/drawing/2014/main" id="{A11F77F4-4B16-4503-B9B6-AE22C686E3E3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1395984" y="1497770"/>
            <a:ext cx="9400032" cy="4215384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 baseline="0">
                <a:solidFill>
                  <a:schemeClr val="bg1">
                    <a:lumMod val="7500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メディアを追加</a:t>
            </a:r>
            <a:endParaRPr lang="ja-JP" altLang="ru-RU" noProof="0"/>
          </a:p>
        </p:txBody>
      </p:sp>
      <p:sp>
        <p:nvSpPr>
          <p:cNvPr id="12" name="グラフィック 4">
            <a:extLst>
              <a:ext uri="{FF2B5EF4-FFF2-40B4-BE49-F238E27FC236}">
                <a16:creationId xmlns:a16="http://schemas.microsoft.com/office/drawing/2014/main" id="{C7654E36-50FF-425E-B595-F3957610B5D8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ru-RU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973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30162" y="6002372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D495E168-DA5E-4888-8D8A-92B118324C14}" type="slidenum">
              <a:rPr lang="ru-RU" altLang="ja-JP" noProof="0" smtClean="0"/>
              <a:pPr/>
              <a:t>‹#›</a:t>
            </a:fld>
            <a:endParaRPr lang="ja-JP" altLang="en-US" noProof="0"/>
          </a:p>
        </p:txBody>
      </p:sp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8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-JP" altLang="en-US" noProof="0"/>
              <a:t>マスター テキストのスタイルを編集する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0023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aseline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 noProof="0" dirty="0"/>
              <a:t>20YY.MM.DD</a:t>
            </a:r>
            <a:endParaRPr lang="ja-JP" altLang="en-US" noProof="0" dirty="0"/>
          </a:p>
        </p:txBody>
      </p:sp>
      <p:sp>
        <p:nvSpPr>
          <p:cNvPr id="11" name="フッター プレースホルダー 4">
            <a:extLst>
              <a:ext uri="{FF2B5EF4-FFF2-40B4-BE49-F238E27FC236}">
                <a16:creationId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002372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aseline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noProof="0"/>
              <a:t>フッターを追加</a:t>
            </a:r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77" r:id="rId2"/>
    <p:sldLayoutId id="2147483678" r:id="rId3"/>
    <p:sldLayoutId id="2147483679" r:id="rId4"/>
    <p:sldLayoutId id="2147483681" r:id="rId5"/>
    <p:sldLayoutId id="2147483690" r:id="rId6"/>
    <p:sldLayoutId id="2147483691" r:id="rId7"/>
    <p:sldLayoutId id="2147483684" r:id="rId8"/>
    <p:sldLayoutId id="2147483685" r:id="rId9"/>
    <p:sldLayoutId id="2147483692" r:id="rId10"/>
    <p:sldLayoutId id="2147483693" r:id="rId11"/>
    <p:sldLayoutId id="2147483694" r:id="rId12"/>
    <p:sldLayoutId id="2147483697" r:id="rId13"/>
    <p:sldLayoutId id="2147483698" r:id="rId14"/>
    <p:sldLayoutId id="2147483699" r:id="rId15"/>
    <p:sldLayoutId id="2147483701" r:id="rId16"/>
    <p:sldLayoutId id="2147483700" r:id="rId17"/>
    <p:sldLayoutId id="2147483687" r:id="rId18"/>
    <p:sldLayoutId id="2147483696" r:id="rId19"/>
    <p:sldLayoutId id="2147483688" r:id="rId2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000" b="1" kern="1200" baseline="0">
          <a:solidFill>
            <a:schemeClr val="bg1"/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 baseline="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 baseline="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 baseline="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 baseline="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 baseline="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slide" Target="slide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Relationship Id="rId4" Type="http://schemas.openxmlformats.org/officeDocument/2006/relationships/slide" Target="slide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Relationship Id="rId4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jp.bruneitourism.com/" TargetMode="External"/><Relationship Id="rId4" Type="http://schemas.openxmlformats.org/officeDocument/2006/relationships/hyperlink" Target="https://www.youtube.com/watch?v=xZJQSIJOR1M&amp;feature=youtu.b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6E9371-6E05-45E0-803B-4C39AC28C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52" y="1312676"/>
            <a:ext cx="5624258" cy="2281355"/>
          </a:xfrm>
        </p:spPr>
        <p:txBody>
          <a:bodyPr rtlCol="0"/>
          <a:lstStyle/>
          <a:p>
            <a:pPr rtl="0"/>
            <a:r>
              <a:rPr lang="ja-JP" altLang="en-US" sz="3600" dirty="0">
                <a:solidFill>
                  <a:srgbClr val="FFC000"/>
                </a:solidFill>
              </a:rPr>
              <a:t>ブルネイ・ダルサラーム国</a:t>
            </a:r>
          </a:p>
        </p:txBody>
      </p:sp>
      <p:pic>
        <p:nvPicPr>
          <p:cNvPr id="9" name="図プレースホルダー 8">
            <a:extLst>
              <a:ext uri="{FF2B5EF4-FFF2-40B4-BE49-F238E27FC236}">
                <a16:creationId xmlns:a16="http://schemas.microsoft.com/office/drawing/2014/main" id="{90567065-AB0D-4E82-A798-D89EF5152DA8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/>
          <a:srcRect l="4974" r="4974"/>
          <a:stretch>
            <a:fillRect/>
          </a:stretch>
        </p:blipFill>
        <p:spPr/>
      </p:pic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0A0FE25-038A-4A14-B11A-432FECB7FA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4243" y="4015952"/>
            <a:ext cx="10090287" cy="1101897"/>
          </a:xfrm>
        </p:spPr>
        <p:txBody>
          <a:bodyPr rtlCol="0"/>
          <a:lstStyle/>
          <a:p>
            <a:pPr rtl="0"/>
            <a:r>
              <a:rPr lang="ja-JP" altLang="en-US" dirty="0">
                <a:solidFill>
                  <a:schemeClr val="bg1"/>
                </a:solidFill>
              </a:rPr>
              <a:t>クイズは全部で</a:t>
            </a:r>
            <a:r>
              <a:rPr lang="en-US" altLang="ja-JP" dirty="0">
                <a:solidFill>
                  <a:schemeClr val="bg1"/>
                </a:solidFill>
              </a:rPr>
              <a:t>10</a:t>
            </a:r>
            <a:r>
              <a:rPr lang="ja-JP" altLang="en-US" dirty="0">
                <a:solidFill>
                  <a:schemeClr val="bg1"/>
                </a:solidFill>
              </a:rPr>
              <a:t>問</a:t>
            </a:r>
            <a:br>
              <a:rPr lang="ja-JP" altLang="en-US" dirty="0">
                <a:solidFill>
                  <a:schemeClr val="bg1"/>
                </a:solidFill>
              </a:rPr>
            </a:br>
            <a:r>
              <a:rPr lang="ja-JP" altLang="en-US" dirty="0">
                <a:solidFill>
                  <a:schemeClr val="bg1"/>
                </a:solidFill>
              </a:rPr>
              <a:t>何問回答できるか数えてね。</a:t>
            </a:r>
          </a:p>
        </p:txBody>
      </p:sp>
      <p:sp>
        <p:nvSpPr>
          <p:cNvPr id="4" name="四角形: 角を丸くする 3">
            <a:hlinkClick r:id="rId4" action="ppaction://hlinksldjump"/>
            <a:extLst>
              <a:ext uri="{FF2B5EF4-FFF2-40B4-BE49-F238E27FC236}">
                <a16:creationId xmlns:a16="http://schemas.microsoft.com/office/drawing/2014/main" id="{260203F8-800B-4F48-AC67-06FAD2D9AD4E}"/>
              </a:ext>
            </a:extLst>
          </p:cNvPr>
          <p:cNvSpPr/>
          <p:nvPr/>
        </p:nvSpPr>
        <p:spPr>
          <a:xfrm>
            <a:off x="612559" y="5606184"/>
            <a:ext cx="2189812" cy="745724"/>
          </a:xfrm>
          <a:prstGeom prst="round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kumimoji="1" lang="ja-JP" altLang="en-US" dirty="0"/>
          </a:p>
        </p:txBody>
      </p:sp>
      <p:sp>
        <p:nvSpPr>
          <p:cNvPr id="5" name="テキスト ボックス 4">
            <a:hlinkClick r:id="rId4" action="ppaction://hlinksldjump"/>
            <a:extLst>
              <a:ext uri="{FF2B5EF4-FFF2-40B4-BE49-F238E27FC236}">
                <a16:creationId xmlns:a16="http://schemas.microsoft.com/office/drawing/2014/main" id="{01C5C047-66A4-4D6F-98C8-98E7EBBEB3AA}"/>
              </a:ext>
            </a:extLst>
          </p:cNvPr>
          <p:cNvSpPr txBox="1"/>
          <p:nvPr/>
        </p:nvSpPr>
        <p:spPr>
          <a:xfrm>
            <a:off x="859968" y="5720590"/>
            <a:ext cx="1750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スタート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AF175D0-FB66-4219-BFB7-BF0B56C2D6D3}"/>
              </a:ext>
            </a:extLst>
          </p:cNvPr>
          <p:cNvSpPr txBox="1"/>
          <p:nvPr/>
        </p:nvSpPr>
        <p:spPr>
          <a:xfrm>
            <a:off x="10386873" y="6479216"/>
            <a:ext cx="16557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solidFill>
                  <a:schemeClr val="bg1"/>
                </a:solidFill>
              </a:rPr>
              <a:t>@ASEAN-Japan Centre</a:t>
            </a:r>
            <a:endParaRPr kumimoji="1" lang="ja-JP" alt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50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8B55491-80DD-4F1B-890E-E2F7B275B9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n-US" altLang="ja-JP" smtClean="0"/>
              <a:pPr rtl="0"/>
              <a:t>10</a:t>
            </a:fld>
            <a:endParaRPr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63C99E0-15CC-46CD-93C7-E72F8B285AAB}"/>
              </a:ext>
            </a:extLst>
          </p:cNvPr>
          <p:cNvSpPr txBox="1"/>
          <p:nvPr/>
        </p:nvSpPr>
        <p:spPr>
          <a:xfrm>
            <a:off x="3693111" y="1819922"/>
            <a:ext cx="5690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chemeClr val="bg1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おっと！まちがい</a:t>
            </a:r>
          </a:p>
        </p:txBody>
      </p:sp>
      <p:sp>
        <p:nvSpPr>
          <p:cNvPr id="8" name="四角形: 角を丸くする 7">
            <a:hlinkClick r:id="rId3" action="ppaction://hlinksldjump"/>
            <a:extLst>
              <a:ext uri="{FF2B5EF4-FFF2-40B4-BE49-F238E27FC236}">
                <a16:creationId xmlns:a16="http://schemas.microsoft.com/office/drawing/2014/main" id="{3168EC6C-7A7E-4953-8AED-3F85390A50C7}"/>
              </a:ext>
            </a:extLst>
          </p:cNvPr>
          <p:cNvSpPr/>
          <p:nvPr/>
        </p:nvSpPr>
        <p:spPr>
          <a:xfrm>
            <a:off x="1722268" y="3852909"/>
            <a:ext cx="4101483" cy="923277"/>
          </a:xfrm>
          <a:prstGeom prst="round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kumimoji="1" lang="ja-JP" altLang="en-US" dirty="0"/>
          </a:p>
        </p:txBody>
      </p:sp>
      <p:sp>
        <p:nvSpPr>
          <p:cNvPr id="10" name="四角形: 角を丸くする 9">
            <a:hlinkClick r:id="rId4" action="ppaction://hlinksldjump"/>
            <a:extLst>
              <a:ext uri="{FF2B5EF4-FFF2-40B4-BE49-F238E27FC236}">
                <a16:creationId xmlns:a16="http://schemas.microsoft.com/office/drawing/2014/main" id="{CEFA2605-AB09-4ECE-A3AE-05D79B3387C1}"/>
              </a:ext>
            </a:extLst>
          </p:cNvPr>
          <p:cNvSpPr/>
          <p:nvPr/>
        </p:nvSpPr>
        <p:spPr>
          <a:xfrm>
            <a:off x="6215851" y="3852908"/>
            <a:ext cx="4101483" cy="923277"/>
          </a:xfrm>
          <a:prstGeom prst="round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kumimoji="1" lang="ja-JP" altLang="en-US" dirty="0"/>
          </a:p>
        </p:txBody>
      </p:sp>
      <p:sp>
        <p:nvSpPr>
          <p:cNvPr id="11" name="テキスト ボックス 10">
            <a:hlinkClick r:id="rId3" action="ppaction://hlinksldjump"/>
            <a:extLst>
              <a:ext uri="{FF2B5EF4-FFF2-40B4-BE49-F238E27FC236}">
                <a16:creationId xmlns:a16="http://schemas.microsoft.com/office/drawing/2014/main" id="{58A356A5-0D43-48F7-826C-366C12FCF127}"/>
              </a:ext>
            </a:extLst>
          </p:cNvPr>
          <p:cNvSpPr txBox="1"/>
          <p:nvPr/>
        </p:nvSpPr>
        <p:spPr>
          <a:xfrm>
            <a:off x="1994518" y="4083713"/>
            <a:ext cx="347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↩もういちど挑戦する</a:t>
            </a:r>
          </a:p>
        </p:txBody>
      </p:sp>
      <p:sp>
        <p:nvSpPr>
          <p:cNvPr id="13" name="テキスト ボックス 12">
            <a:hlinkClick r:id="rId4" action="ppaction://hlinksldjump"/>
            <a:extLst>
              <a:ext uri="{FF2B5EF4-FFF2-40B4-BE49-F238E27FC236}">
                <a16:creationId xmlns:a16="http://schemas.microsoft.com/office/drawing/2014/main" id="{B44128AC-FDFA-41EF-AC66-9F0ECC2016CF}"/>
              </a:ext>
            </a:extLst>
          </p:cNvPr>
          <p:cNvSpPr txBox="1"/>
          <p:nvPr/>
        </p:nvSpPr>
        <p:spPr>
          <a:xfrm>
            <a:off x="6998573" y="4083712"/>
            <a:ext cx="3326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次の問題に行く⇒</a:t>
            </a:r>
          </a:p>
        </p:txBody>
      </p:sp>
    </p:spTree>
    <p:extLst>
      <p:ext uri="{BB962C8B-B14F-4D97-AF65-F5344CB8AC3E}">
        <p14:creationId xmlns:p14="http://schemas.microsoft.com/office/powerpoint/2010/main" val="373453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>
            <a:extLst>
              <a:ext uri="{FF2B5EF4-FFF2-40B4-BE49-F238E27FC236}">
                <a16:creationId xmlns:a16="http://schemas.microsoft.com/office/drawing/2014/main" id="{0719E0E7-CFBA-48B5-AA1B-EA5B887F6650}"/>
              </a:ext>
            </a:extLst>
          </p:cNvPr>
          <p:cNvSpPr>
            <a:spLocks noGrp="1"/>
          </p:cNvSpPr>
          <p:nvPr>
            <p:ph type="title"/>
          </p:nvPr>
        </p:nvSpPr>
        <p:spPr bwMode="grayWhite">
          <a:xfrm>
            <a:off x="774031" y="1033272"/>
            <a:ext cx="10385199" cy="782638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dirty="0"/>
              <a:t>問</a:t>
            </a:r>
            <a:r>
              <a:rPr lang="en-US" altLang="ja-JP" dirty="0"/>
              <a:t>4</a:t>
            </a:r>
            <a:r>
              <a:rPr lang="ja-JP" altLang="en-US" dirty="0"/>
              <a:t>　国で定められている公用語は？</a:t>
            </a:r>
            <a:r>
              <a:rPr lang="en-US" altLang="ja-JP" dirty="0"/>
              <a:t> </a:t>
            </a:r>
            <a:endParaRPr lang="ja-JP" altLang="en-US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D609542-DD6D-4EC5-B1B2-054C2BE79B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grayWhite"/>
        <p:txBody>
          <a:bodyPr rtlCol="0"/>
          <a:lstStyle/>
          <a:p>
            <a:pPr rtl="0"/>
            <a:fld id="{D495E168-DA5E-4888-8D8A-92B118324C14}" type="slidenum">
              <a:rPr lang="ru-RU" altLang="ja-JP" smtClean="0"/>
              <a:pPr rtl="0"/>
              <a:t>11</a:t>
            </a:fld>
            <a:endParaRPr lang="ja-JP" altLang="en-US"/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12F7A256-2215-4D5C-8AC7-A5B2440C0E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98972" y="2499364"/>
            <a:ext cx="3274185" cy="665713"/>
          </a:xfrm>
        </p:spPr>
        <p:txBody>
          <a:bodyPr>
            <a:normAutofit/>
          </a:bodyPr>
          <a:lstStyle/>
          <a:p>
            <a:r>
              <a:rPr lang="en-US" altLang="ja-JP" sz="3600" dirty="0"/>
              <a:t>A  </a:t>
            </a:r>
            <a:r>
              <a:rPr lang="ja-JP" altLang="en-US" sz="3600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英語</a:t>
            </a:r>
            <a:endParaRPr lang="ja-JP" altLang="en-US" sz="3600" dirty="0"/>
          </a:p>
        </p:txBody>
      </p:sp>
      <p:sp>
        <p:nvSpPr>
          <p:cNvPr id="19" name="テキスト プレースホルダー 9">
            <a:extLst>
              <a:ext uri="{FF2B5EF4-FFF2-40B4-BE49-F238E27FC236}">
                <a16:creationId xmlns:a16="http://schemas.microsoft.com/office/drawing/2014/main" id="{93373DE8-AF7E-40F2-9503-194CE967D4E3}"/>
              </a:ext>
            </a:extLst>
          </p:cNvPr>
          <p:cNvSpPr txBox="1">
            <a:spLocks/>
          </p:cNvSpPr>
          <p:nvPr/>
        </p:nvSpPr>
        <p:spPr>
          <a:xfrm>
            <a:off x="3898972" y="3422342"/>
            <a:ext cx="3442861" cy="665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2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600" dirty="0"/>
              <a:t>B  </a:t>
            </a:r>
            <a:r>
              <a:rPr lang="ja-JP" altLang="en-US" sz="3600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中国語</a:t>
            </a:r>
            <a:endParaRPr lang="ja-JP" altLang="en-US" sz="3600" dirty="0"/>
          </a:p>
        </p:txBody>
      </p:sp>
      <p:sp>
        <p:nvSpPr>
          <p:cNvPr id="21" name="テキスト プレースホルダー 9">
            <a:extLst>
              <a:ext uri="{FF2B5EF4-FFF2-40B4-BE49-F238E27FC236}">
                <a16:creationId xmlns:a16="http://schemas.microsoft.com/office/drawing/2014/main" id="{732853DE-6293-4B61-8408-74053242FA0C}"/>
              </a:ext>
            </a:extLst>
          </p:cNvPr>
          <p:cNvSpPr txBox="1">
            <a:spLocks/>
          </p:cNvSpPr>
          <p:nvPr/>
        </p:nvSpPr>
        <p:spPr>
          <a:xfrm>
            <a:off x="3898972" y="4331704"/>
            <a:ext cx="3345207" cy="665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2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600" dirty="0"/>
              <a:t>C  </a:t>
            </a:r>
            <a:r>
              <a:rPr lang="ja-JP" altLang="en-US" sz="3600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マレー語</a:t>
            </a:r>
            <a:endParaRPr lang="ja-JP" altLang="en-US" sz="3600" dirty="0"/>
          </a:p>
        </p:txBody>
      </p:sp>
      <p:sp>
        <p:nvSpPr>
          <p:cNvPr id="23" name="テキスト プレースホルダー 9">
            <a:extLst>
              <a:ext uri="{FF2B5EF4-FFF2-40B4-BE49-F238E27FC236}">
                <a16:creationId xmlns:a16="http://schemas.microsoft.com/office/drawing/2014/main" id="{BFFB5799-C75D-4109-9D2F-7079CDDE6888}"/>
              </a:ext>
            </a:extLst>
          </p:cNvPr>
          <p:cNvSpPr txBox="1">
            <a:spLocks/>
          </p:cNvSpPr>
          <p:nvPr/>
        </p:nvSpPr>
        <p:spPr>
          <a:xfrm>
            <a:off x="3898972" y="5260001"/>
            <a:ext cx="3806845" cy="665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2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600" dirty="0"/>
              <a:t>D  </a:t>
            </a:r>
            <a:r>
              <a:rPr lang="ja-JP" altLang="en-US" sz="3600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インドネシア語</a:t>
            </a:r>
            <a:endParaRPr lang="en-US" altLang="ja-JP" sz="3600" dirty="0"/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90A0CA8E-213E-4D0C-9616-5CCC9084A4FA}"/>
              </a:ext>
            </a:extLst>
          </p:cNvPr>
          <p:cNvGrpSpPr/>
          <p:nvPr/>
        </p:nvGrpSpPr>
        <p:grpSpPr>
          <a:xfrm>
            <a:off x="8824402" y="303651"/>
            <a:ext cx="3311368" cy="316654"/>
            <a:chOff x="8824402" y="303651"/>
            <a:chExt cx="3311368" cy="316654"/>
          </a:xfrm>
        </p:grpSpPr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6C985EC5-934F-49D0-A3C3-E9DF9C9B81DB}"/>
                </a:ext>
              </a:extLst>
            </p:cNvPr>
            <p:cNvSpPr txBox="1"/>
            <p:nvPr/>
          </p:nvSpPr>
          <p:spPr>
            <a:xfrm>
              <a:off x="9163997" y="312528"/>
              <a:ext cx="29717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solidFill>
                    <a:schemeClr val="bg1"/>
                  </a:solidFill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ブルネイ・ダルサラーム国の達人</a:t>
              </a:r>
            </a:p>
          </p:txBody>
        </p:sp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3B78FEA8-2745-4133-A114-DD796DDEF3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24402" y="303651"/>
              <a:ext cx="339600" cy="3077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713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10F751-9975-4653-9855-BA1C7499B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5728" y="973512"/>
            <a:ext cx="2720584" cy="2281355"/>
          </a:xfrm>
        </p:spPr>
        <p:txBody>
          <a:bodyPr rtlCol="0"/>
          <a:lstStyle/>
          <a:p>
            <a:pPr rtl="0"/>
            <a:r>
              <a:rPr lang="ja-JP" altLang="en-US" sz="9600" dirty="0"/>
              <a:t>正解</a:t>
            </a:r>
            <a:endParaRPr lang="ja-JP" altLang="ru-RU" sz="9600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3BBFE92-CA4F-4673-B4D5-7FFF88E819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88567" y="3713228"/>
            <a:ext cx="4398462" cy="682406"/>
          </a:xfrm>
        </p:spPr>
        <p:txBody>
          <a:bodyPr rtlCol="0"/>
          <a:lstStyle/>
          <a:p>
            <a:pPr rtl="0"/>
            <a:r>
              <a:rPr lang="ja-JP" altLang="en-US" dirty="0"/>
              <a:t>公用語：マレー語</a:t>
            </a:r>
            <a:endParaRPr lang="ja-JP" altLang="ru-RU" dirty="0"/>
          </a:p>
        </p:txBody>
      </p:sp>
      <p:sp>
        <p:nvSpPr>
          <p:cNvPr id="20" name="四角形: 角を丸くする 19">
            <a:hlinkClick r:id="rId3" action="ppaction://hlinksldjump"/>
            <a:extLst>
              <a:ext uri="{FF2B5EF4-FFF2-40B4-BE49-F238E27FC236}">
                <a16:creationId xmlns:a16="http://schemas.microsoft.com/office/drawing/2014/main" id="{6274F545-956D-4016-A1E7-43730CED180C}"/>
              </a:ext>
            </a:extLst>
          </p:cNvPr>
          <p:cNvSpPr/>
          <p:nvPr/>
        </p:nvSpPr>
        <p:spPr>
          <a:xfrm>
            <a:off x="8345014" y="5450889"/>
            <a:ext cx="3400148" cy="772358"/>
          </a:xfrm>
          <a:prstGeom prst="round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kumimoji="1" lang="ja-JP" altLang="en-US" dirty="0"/>
          </a:p>
        </p:txBody>
      </p:sp>
      <p:sp>
        <p:nvSpPr>
          <p:cNvPr id="21" name="テキスト ボックス 20">
            <a:hlinkClick r:id="rId3" action="ppaction://hlinksldjump"/>
            <a:extLst>
              <a:ext uri="{FF2B5EF4-FFF2-40B4-BE49-F238E27FC236}">
                <a16:creationId xmlns:a16="http://schemas.microsoft.com/office/drawing/2014/main" id="{E1BBE7AB-4D3B-4C09-A151-B27944888D1F}"/>
              </a:ext>
            </a:extLst>
          </p:cNvPr>
          <p:cNvSpPr txBox="1"/>
          <p:nvPr/>
        </p:nvSpPr>
        <p:spPr>
          <a:xfrm>
            <a:off x="8531447" y="5562271"/>
            <a:ext cx="3066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次の問題に行く⇒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FEB9386-C8E6-435A-A746-E6FC66F059CE}"/>
              </a:ext>
            </a:extLst>
          </p:cNvPr>
          <p:cNvSpPr txBox="1"/>
          <p:nvPr/>
        </p:nvSpPr>
        <p:spPr>
          <a:xfrm>
            <a:off x="8531447" y="4401563"/>
            <a:ext cx="3417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chemeClr val="bg1"/>
                </a:solidFill>
              </a:rPr>
              <a:t>英語も広く使われています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EEB5698-C3B2-4D10-B3AD-DF70C56CC121}"/>
              </a:ext>
            </a:extLst>
          </p:cNvPr>
          <p:cNvSpPr txBox="1"/>
          <p:nvPr/>
        </p:nvSpPr>
        <p:spPr>
          <a:xfrm>
            <a:off x="522871" y="467641"/>
            <a:ext cx="21543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地図データ</a:t>
            </a:r>
            <a:r>
              <a:rPr kumimoji="1" lang="en-US" altLang="ja-JP" sz="1100" dirty="0"/>
              <a:t>@Google2020</a:t>
            </a:r>
            <a:endParaRPr kumimoji="1" lang="ja-JP" altLang="en-US" sz="1100" dirty="0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DDA0D364-A4FD-4B26-84A2-AC3CD1A5AAF1}"/>
              </a:ext>
            </a:extLst>
          </p:cNvPr>
          <p:cNvSpPr/>
          <p:nvPr/>
        </p:nvSpPr>
        <p:spPr>
          <a:xfrm>
            <a:off x="593739" y="430160"/>
            <a:ext cx="7191977" cy="6041661"/>
          </a:xfrm>
          <a:prstGeom prst="round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2688AB4-E298-43B1-AE91-6B3A72DA5AF5}"/>
              </a:ext>
            </a:extLst>
          </p:cNvPr>
          <p:cNvSpPr txBox="1"/>
          <p:nvPr/>
        </p:nvSpPr>
        <p:spPr>
          <a:xfrm>
            <a:off x="968202" y="766732"/>
            <a:ext cx="6471888" cy="5324535"/>
          </a:xfrm>
          <a:prstGeom prst="rect">
            <a:avLst/>
          </a:prstGeom>
          <a:solidFill>
            <a:srgbClr val="D6E9FF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マレー語</a:t>
            </a:r>
            <a:endParaRPr kumimoji="1" lang="en-US" altLang="ja-JP" sz="32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28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①ありがとう</a:t>
            </a:r>
            <a:r>
              <a:rPr kumimoji="1" lang="en-US" altLang="ja-JP" sz="28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				</a:t>
            </a:r>
          </a:p>
          <a:p>
            <a:r>
              <a:rPr kumimoji="1" lang="ja-JP" altLang="en-US" sz="2800" dirty="0"/>
              <a:t>　</a:t>
            </a:r>
            <a:r>
              <a:rPr kumimoji="1" lang="en-US" altLang="ja-JP" sz="2800" dirty="0" err="1"/>
              <a:t>Terima</a:t>
            </a:r>
            <a:r>
              <a:rPr kumimoji="1" lang="en-US" altLang="ja-JP" sz="2800" dirty="0"/>
              <a:t> Kasih </a:t>
            </a:r>
            <a:r>
              <a:rPr kumimoji="1" lang="ja-JP" altLang="en-US" sz="2800" dirty="0"/>
              <a:t>トゥリマ カシ</a:t>
            </a:r>
            <a:endParaRPr kumimoji="1" lang="en-US" altLang="ja-JP" sz="2800" dirty="0"/>
          </a:p>
          <a:p>
            <a:endParaRPr kumimoji="1" lang="en-US" altLang="ja-JP" sz="2800" dirty="0"/>
          </a:p>
          <a:p>
            <a:r>
              <a:rPr kumimoji="1" lang="ja-JP" altLang="en-US" sz="28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②おはよう</a:t>
            </a:r>
            <a:endParaRPr kumimoji="1" lang="en-US" altLang="ja-JP" sz="28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2800" dirty="0"/>
              <a:t>　</a:t>
            </a:r>
            <a:r>
              <a:rPr kumimoji="1" lang="en-US" altLang="ja-JP" sz="2800" dirty="0" err="1"/>
              <a:t>Selamat</a:t>
            </a:r>
            <a:r>
              <a:rPr kumimoji="1" lang="en-US" altLang="ja-JP" sz="2800" dirty="0"/>
              <a:t> Pagi</a:t>
            </a:r>
            <a:r>
              <a:rPr kumimoji="1" lang="ja-JP" altLang="en-US" sz="2800" dirty="0"/>
              <a:t> スラマッ パギ</a:t>
            </a:r>
            <a:endParaRPr kumimoji="1" lang="en-US" altLang="ja-JP" sz="2800" dirty="0"/>
          </a:p>
          <a:p>
            <a:endParaRPr kumimoji="1" lang="en-US" altLang="ja-JP" sz="2800" dirty="0"/>
          </a:p>
          <a:p>
            <a:r>
              <a:rPr kumimoji="1" lang="ja-JP" altLang="en-US" sz="28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③元気ですか？</a:t>
            </a:r>
            <a:endParaRPr kumimoji="1" lang="en-US" altLang="ja-JP" sz="28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2800" dirty="0"/>
              <a:t>　</a:t>
            </a:r>
            <a:r>
              <a:rPr kumimoji="1" lang="en-US" altLang="ja-JP" sz="2800" dirty="0" err="1"/>
              <a:t>Apa</a:t>
            </a:r>
            <a:r>
              <a:rPr kumimoji="1" lang="ja-JP" altLang="en-US" sz="2800" dirty="0"/>
              <a:t> </a:t>
            </a:r>
            <a:r>
              <a:rPr kumimoji="1" lang="en-US" altLang="ja-JP" sz="2800" dirty="0"/>
              <a:t>Khabar</a:t>
            </a:r>
            <a:r>
              <a:rPr kumimoji="1" lang="ja-JP" altLang="en-US" sz="2800" dirty="0"/>
              <a:t>？ アパ カバー</a:t>
            </a:r>
            <a:endParaRPr kumimoji="1" lang="en-US" altLang="ja-JP" sz="2800" dirty="0"/>
          </a:p>
          <a:p>
            <a:endParaRPr kumimoji="1" lang="en-US" altLang="ja-JP" sz="2800" dirty="0"/>
          </a:p>
          <a:p>
            <a:r>
              <a:rPr kumimoji="1" lang="ja-JP" altLang="en-US" sz="28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④さようなら</a:t>
            </a:r>
            <a:r>
              <a:rPr kumimoji="1" lang="ja-JP" altLang="en-US" sz="2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（見送る側）</a:t>
            </a:r>
            <a:endParaRPr kumimoji="1" lang="en-US" altLang="ja-JP" sz="20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2800" dirty="0"/>
              <a:t>　</a:t>
            </a:r>
            <a:r>
              <a:rPr kumimoji="1" lang="en-US" altLang="ja-JP" sz="2800" dirty="0" err="1"/>
              <a:t>Selamat</a:t>
            </a:r>
            <a:r>
              <a:rPr kumimoji="1" lang="en-US" altLang="ja-JP" sz="2800" dirty="0"/>
              <a:t> Jalan </a:t>
            </a:r>
            <a:r>
              <a:rPr kumimoji="1" lang="ja-JP" altLang="en-US" sz="2800" dirty="0"/>
              <a:t>スラマッ ジャラン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3FF78E3-380A-4F54-BBE3-407ACB4AE26B}"/>
              </a:ext>
            </a:extLst>
          </p:cNvPr>
          <p:cNvSpPr txBox="1"/>
          <p:nvPr/>
        </p:nvSpPr>
        <p:spPr>
          <a:xfrm>
            <a:off x="11274235" y="154093"/>
            <a:ext cx="675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問</a:t>
            </a:r>
            <a:r>
              <a:rPr kumimoji="1" lang="en-US" altLang="ja-JP" dirty="0">
                <a:solidFill>
                  <a:schemeClr val="bg1"/>
                </a:solidFill>
              </a:rPr>
              <a:t>4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59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8B55491-80DD-4F1B-890E-E2F7B275B9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n-US" altLang="ja-JP" smtClean="0"/>
              <a:pPr rtl="0"/>
              <a:t>13</a:t>
            </a:fld>
            <a:endParaRPr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63C99E0-15CC-46CD-93C7-E72F8B285AAB}"/>
              </a:ext>
            </a:extLst>
          </p:cNvPr>
          <p:cNvSpPr txBox="1"/>
          <p:nvPr/>
        </p:nvSpPr>
        <p:spPr>
          <a:xfrm>
            <a:off x="3693111" y="1819922"/>
            <a:ext cx="5690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chemeClr val="bg1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おっと！まちがい</a:t>
            </a:r>
          </a:p>
        </p:txBody>
      </p:sp>
      <p:sp>
        <p:nvSpPr>
          <p:cNvPr id="8" name="四角形: 角を丸くする 7">
            <a:hlinkClick r:id="rId3" action="ppaction://hlinksldjump"/>
            <a:extLst>
              <a:ext uri="{FF2B5EF4-FFF2-40B4-BE49-F238E27FC236}">
                <a16:creationId xmlns:a16="http://schemas.microsoft.com/office/drawing/2014/main" id="{3168EC6C-7A7E-4953-8AED-3F85390A50C7}"/>
              </a:ext>
            </a:extLst>
          </p:cNvPr>
          <p:cNvSpPr/>
          <p:nvPr/>
        </p:nvSpPr>
        <p:spPr>
          <a:xfrm>
            <a:off x="1722268" y="3852909"/>
            <a:ext cx="4101483" cy="923277"/>
          </a:xfrm>
          <a:prstGeom prst="round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kumimoji="1" lang="ja-JP" altLang="en-US" dirty="0"/>
          </a:p>
        </p:txBody>
      </p:sp>
      <p:sp>
        <p:nvSpPr>
          <p:cNvPr id="10" name="四角形: 角を丸くする 9">
            <a:hlinkClick r:id="rId4" action="ppaction://hlinksldjump"/>
            <a:extLst>
              <a:ext uri="{FF2B5EF4-FFF2-40B4-BE49-F238E27FC236}">
                <a16:creationId xmlns:a16="http://schemas.microsoft.com/office/drawing/2014/main" id="{CEFA2605-AB09-4ECE-A3AE-05D79B3387C1}"/>
              </a:ext>
            </a:extLst>
          </p:cNvPr>
          <p:cNvSpPr/>
          <p:nvPr/>
        </p:nvSpPr>
        <p:spPr>
          <a:xfrm>
            <a:off x="6224729" y="3852908"/>
            <a:ext cx="4101483" cy="923277"/>
          </a:xfrm>
          <a:prstGeom prst="round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kumimoji="1" lang="ja-JP" altLang="en-US" dirty="0"/>
          </a:p>
        </p:txBody>
      </p:sp>
      <p:sp>
        <p:nvSpPr>
          <p:cNvPr id="11" name="テキスト ボックス 10">
            <a:hlinkClick r:id="rId3" action="ppaction://hlinksldjump"/>
            <a:extLst>
              <a:ext uri="{FF2B5EF4-FFF2-40B4-BE49-F238E27FC236}">
                <a16:creationId xmlns:a16="http://schemas.microsoft.com/office/drawing/2014/main" id="{58A356A5-0D43-48F7-826C-366C12FCF127}"/>
              </a:ext>
            </a:extLst>
          </p:cNvPr>
          <p:cNvSpPr txBox="1"/>
          <p:nvPr/>
        </p:nvSpPr>
        <p:spPr>
          <a:xfrm>
            <a:off x="1994517" y="4083713"/>
            <a:ext cx="3696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↩もういちど挑戦する</a:t>
            </a:r>
          </a:p>
        </p:txBody>
      </p:sp>
      <p:sp>
        <p:nvSpPr>
          <p:cNvPr id="13" name="テキスト ボックス 12">
            <a:hlinkClick r:id="rId4" action="ppaction://hlinksldjump"/>
            <a:extLst>
              <a:ext uri="{FF2B5EF4-FFF2-40B4-BE49-F238E27FC236}">
                <a16:creationId xmlns:a16="http://schemas.microsoft.com/office/drawing/2014/main" id="{B44128AC-FDFA-41EF-AC66-9F0ECC2016CF}"/>
              </a:ext>
            </a:extLst>
          </p:cNvPr>
          <p:cNvSpPr txBox="1"/>
          <p:nvPr/>
        </p:nvSpPr>
        <p:spPr>
          <a:xfrm>
            <a:off x="6874284" y="4083712"/>
            <a:ext cx="3326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次の問題に行く⇒</a:t>
            </a:r>
          </a:p>
        </p:txBody>
      </p:sp>
    </p:spTree>
    <p:extLst>
      <p:ext uri="{BB962C8B-B14F-4D97-AF65-F5344CB8AC3E}">
        <p14:creationId xmlns:p14="http://schemas.microsoft.com/office/powerpoint/2010/main" val="388037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>
            <a:extLst>
              <a:ext uri="{FF2B5EF4-FFF2-40B4-BE49-F238E27FC236}">
                <a16:creationId xmlns:a16="http://schemas.microsoft.com/office/drawing/2014/main" id="{0719E0E7-CFBA-48B5-AA1B-EA5B887F6650}"/>
              </a:ext>
            </a:extLst>
          </p:cNvPr>
          <p:cNvSpPr>
            <a:spLocks noGrp="1"/>
          </p:cNvSpPr>
          <p:nvPr>
            <p:ph type="title"/>
          </p:nvPr>
        </p:nvSpPr>
        <p:spPr bwMode="grayWhite">
          <a:xfrm>
            <a:off x="774031" y="1033272"/>
            <a:ext cx="10385199" cy="782638"/>
          </a:xfrm>
        </p:spPr>
        <p:txBody>
          <a:bodyPr rtlCol="0">
            <a:normAutofit fontScale="90000"/>
          </a:bodyPr>
          <a:lstStyle/>
          <a:p>
            <a:pPr rtl="0"/>
            <a:r>
              <a:rPr lang="ja-JP" altLang="en-US" dirty="0"/>
              <a:t>問</a:t>
            </a:r>
            <a:r>
              <a:rPr lang="en-US" altLang="ja-JP" dirty="0"/>
              <a:t>5</a:t>
            </a:r>
            <a:r>
              <a:rPr lang="ja-JP" altLang="en-US" dirty="0"/>
              <a:t>　ブルネイ・ダルサラーム国の豊かな輸出品は何？</a:t>
            </a:r>
            <a:r>
              <a:rPr lang="en-US" altLang="ja-JP" dirty="0"/>
              <a:t> </a:t>
            </a:r>
            <a:endParaRPr lang="ja-JP" altLang="en-US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D609542-DD6D-4EC5-B1B2-054C2BE79B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grayWhite"/>
        <p:txBody>
          <a:bodyPr rtlCol="0"/>
          <a:lstStyle/>
          <a:p>
            <a:pPr rtl="0"/>
            <a:fld id="{D495E168-DA5E-4888-8D8A-92B118324C14}" type="slidenum">
              <a:rPr lang="ru-RU" altLang="ja-JP" smtClean="0"/>
              <a:pPr rtl="0"/>
              <a:t>14</a:t>
            </a:fld>
            <a:endParaRPr lang="ja-JP" altLang="en-US"/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12F7A256-2215-4D5C-8AC7-A5B2440C0E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34150" y="2499364"/>
            <a:ext cx="5370154" cy="665713"/>
          </a:xfrm>
        </p:spPr>
        <p:txBody>
          <a:bodyPr>
            <a:normAutofit/>
          </a:bodyPr>
          <a:lstStyle/>
          <a:p>
            <a:r>
              <a:rPr lang="en-US" altLang="ja-JP" sz="3600" dirty="0"/>
              <a:t>A  </a:t>
            </a:r>
            <a:r>
              <a:rPr lang="ja-JP" altLang="en-US" sz="3600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機械・輸送用機器</a:t>
            </a:r>
            <a:endParaRPr lang="ja-JP" altLang="en-US" sz="3600" dirty="0"/>
          </a:p>
        </p:txBody>
      </p:sp>
      <p:sp>
        <p:nvSpPr>
          <p:cNvPr id="19" name="テキスト プレースホルダー 9">
            <a:extLst>
              <a:ext uri="{FF2B5EF4-FFF2-40B4-BE49-F238E27FC236}">
                <a16:creationId xmlns:a16="http://schemas.microsoft.com/office/drawing/2014/main" id="{93373DE8-AF7E-40F2-9503-194CE967D4E3}"/>
              </a:ext>
            </a:extLst>
          </p:cNvPr>
          <p:cNvSpPr txBox="1">
            <a:spLocks/>
          </p:cNvSpPr>
          <p:nvPr/>
        </p:nvSpPr>
        <p:spPr>
          <a:xfrm>
            <a:off x="3534150" y="3360067"/>
            <a:ext cx="3922255" cy="665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2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600" dirty="0"/>
              <a:t>B  </a:t>
            </a:r>
            <a:r>
              <a:rPr lang="ja-JP" altLang="en-US" sz="3600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工業製品</a:t>
            </a:r>
            <a:endParaRPr lang="ja-JP" altLang="en-US" sz="3600" dirty="0"/>
          </a:p>
        </p:txBody>
      </p:sp>
      <p:sp>
        <p:nvSpPr>
          <p:cNvPr id="21" name="テキスト プレースホルダー 9">
            <a:extLst>
              <a:ext uri="{FF2B5EF4-FFF2-40B4-BE49-F238E27FC236}">
                <a16:creationId xmlns:a16="http://schemas.microsoft.com/office/drawing/2014/main" id="{732853DE-6293-4B61-8408-74053242FA0C}"/>
              </a:ext>
            </a:extLst>
          </p:cNvPr>
          <p:cNvSpPr txBox="1">
            <a:spLocks/>
          </p:cNvSpPr>
          <p:nvPr/>
        </p:nvSpPr>
        <p:spPr>
          <a:xfrm>
            <a:off x="3534149" y="4348363"/>
            <a:ext cx="3922255" cy="665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2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600" dirty="0"/>
              <a:t>C  </a:t>
            </a:r>
            <a:r>
              <a:rPr lang="ja-JP" altLang="en-US" sz="3600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食料品</a:t>
            </a:r>
            <a:endParaRPr lang="ja-JP" altLang="en-US" sz="3600" dirty="0"/>
          </a:p>
        </p:txBody>
      </p:sp>
      <p:sp>
        <p:nvSpPr>
          <p:cNvPr id="23" name="テキスト プレースホルダー 9">
            <a:extLst>
              <a:ext uri="{FF2B5EF4-FFF2-40B4-BE49-F238E27FC236}">
                <a16:creationId xmlns:a16="http://schemas.microsoft.com/office/drawing/2014/main" id="{BFFB5799-C75D-4109-9D2F-7079CDDE6888}"/>
              </a:ext>
            </a:extLst>
          </p:cNvPr>
          <p:cNvSpPr txBox="1">
            <a:spLocks/>
          </p:cNvSpPr>
          <p:nvPr/>
        </p:nvSpPr>
        <p:spPr>
          <a:xfrm>
            <a:off x="3534149" y="5336659"/>
            <a:ext cx="4090932" cy="665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2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600" dirty="0"/>
              <a:t>D  </a:t>
            </a:r>
            <a:r>
              <a:rPr lang="ja-JP" altLang="en-US" sz="3600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石油・天然ガス</a:t>
            </a:r>
            <a:endParaRPr lang="en-US" altLang="ja-JP" sz="3600" dirty="0"/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7D300C4C-D7A6-4630-A296-B73FBB5148A1}"/>
              </a:ext>
            </a:extLst>
          </p:cNvPr>
          <p:cNvGrpSpPr/>
          <p:nvPr/>
        </p:nvGrpSpPr>
        <p:grpSpPr>
          <a:xfrm>
            <a:off x="8735625" y="374891"/>
            <a:ext cx="3311368" cy="316654"/>
            <a:chOff x="8824402" y="303651"/>
            <a:chExt cx="3311368" cy="316654"/>
          </a:xfrm>
        </p:grpSpPr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F9932E25-3244-4241-BA8C-6E21D63B261E}"/>
                </a:ext>
              </a:extLst>
            </p:cNvPr>
            <p:cNvSpPr txBox="1"/>
            <p:nvPr/>
          </p:nvSpPr>
          <p:spPr>
            <a:xfrm>
              <a:off x="9163997" y="312528"/>
              <a:ext cx="29717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solidFill>
                    <a:schemeClr val="bg1"/>
                  </a:solidFill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ブルネイ・ダルサラーム国の達人</a:t>
              </a:r>
            </a:p>
          </p:txBody>
        </p:sp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E9A4E179-3934-4D0A-8C49-A347B4406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24402" y="303651"/>
              <a:ext cx="339600" cy="3077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022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10F751-9975-4653-9855-BA1C7499B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0222" y="973512"/>
            <a:ext cx="4706090" cy="2281355"/>
          </a:xfrm>
        </p:spPr>
        <p:txBody>
          <a:bodyPr rtlCol="0"/>
          <a:lstStyle/>
          <a:p>
            <a:pPr rtl="0"/>
            <a:r>
              <a:rPr lang="ja-JP" altLang="en-US" sz="9600" dirty="0"/>
              <a:t>正解</a:t>
            </a:r>
            <a:endParaRPr lang="ja-JP" altLang="ru-RU" sz="9600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3BBFE92-CA4F-4673-B4D5-7FFF88E819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85212" y="3784249"/>
            <a:ext cx="3501817" cy="682406"/>
          </a:xfrm>
        </p:spPr>
        <p:txBody>
          <a:bodyPr rtlCol="0"/>
          <a:lstStyle/>
          <a:p>
            <a:pPr rtl="0"/>
            <a:r>
              <a:rPr lang="ja-JP" altLang="en-US" sz="3200" dirty="0"/>
              <a:t>石油・天然ガス</a:t>
            </a:r>
            <a:endParaRPr lang="en-US" altLang="ja-JP" dirty="0"/>
          </a:p>
        </p:txBody>
      </p:sp>
      <p:sp>
        <p:nvSpPr>
          <p:cNvPr id="20" name="四角形: 角を丸くする 19">
            <a:hlinkClick r:id="rId3" action="ppaction://hlinksldjump"/>
            <a:extLst>
              <a:ext uri="{FF2B5EF4-FFF2-40B4-BE49-F238E27FC236}">
                <a16:creationId xmlns:a16="http://schemas.microsoft.com/office/drawing/2014/main" id="{6274F545-956D-4016-A1E7-43730CED180C}"/>
              </a:ext>
            </a:extLst>
          </p:cNvPr>
          <p:cNvSpPr/>
          <p:nvPr/>
        </p:nvSpPr>
        <p:spPr>
          <a:xfrm>
            <a:off x="8229601" y="5450889"/>
            <a:ext cx="3400148" cy="772358"/>
          </a:xfrm>
          <a:prstGeom prst="round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kumimoji="1" lang="ja-JP" altLang="en-US" dirty="0"/>
          </a:p>
        </p:txBody>
      </p:sp>
      <p:sp>
        <p:nvSpPr>
          <p:cNvPr id="21" name="テキスト ボックス 20">
            <a:hlinkClick r:id="rId3" action="ppaction://hlinksldjump"/>
            <a:extLst>
              <a:ext uri="{FF2B5EF4-FFF2-40B4-BE49-F238E27FC236}">
                <a16:creationId xmlns:a16="http://schemas.microsoft.com/office/drawing/2014/main" id="{E1BBE7AB-4D3B-4C09-A151-B27944888D1F}"/>
              </a:ext>
            </a:extLst>
          </p:cNvPr>
          <p:cNvSpPr txBox="1"/>
          <p:nvPr/>
        </p:nvSpPr>
        <p:spPr>
          <a:xfrm>
            <a:off x="8433790" y="5562271"/>
            <a:ext cx="3084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次の問題に行く⇒</a:t>
            </a:r>
          </a:p>
        </p:txBody>
      </p:sp>
      <p:pic>
        <p:nvPicPr>
          <p:cNvPr id="8" name="図プレースホルダー 7">
            <a:extLst>
              <a:ext uri="{FF2B5EF4-FFF2-40B4-BE49-F238E27FC236}">
                <a16:creationId xmlns:a16="http://schemas.microsoft.com/office/drawing/2014/main" id="{06B857D2-FE15-4B7A-BB34-A6BF00D731B0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4"/>
          <a:srcRect l="6600" r="6600"/>
          <a:stretch>
            <a:fillRect/>
          </a:stretch>
        </p:blipFill>
        <p:spPr/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E58CCF8-82E5-4196-8DF7-8A25DB641173}"/>
              </a:ext>
            </a:extLst>
          </p:cNvPr>
          <p:cNvSpPr txBox="1"/>
          <p:nvPr/>
        </p:nvSpPr>
        <p:spPr>
          <a:xfrm>
            <a:off x="88776" y="179318"/>
            <a:ext cx="923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製油所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3A87D2D-8E15-45E4-86FC-650542688638}"/>
              </a:ext>
            </a:extLst>
          </p:cNvPr>
          <p:cNvSpPr txBox="1"/>
          <p:nvPr/>
        </p:nvSpPr>
        <p:spPr>
          <a:xfrm>
            <a:off x="88776" y="6417072"/>
            <a:ext cx="27258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solidFill>
                  <a:schemeClr val="bg1"/>
                </a:solidFill>
              </a:rPr>
              <a:t>@ASEAN-Japan Centre</a:t>
            </a:r>
            <a:endParaRPr kumimoji="1" lang="ja-JP" altLang="en-US" sz="1050" dirty="0">
              <a:solidFill>
                <a:schemeClr val="bg1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716B640-AC32-4861-995A-827A9BA45ADC}"/>
              </a:ext>
            </a:extLst>
          </p:cNvPr>
          <p:cNvSpPr txBox="1"/>
          <p:nvPr/>
        </p:nvSpPr>
        <p:spPr>
          <a:xfrm>
            <a:off x="11274235" y="154093"/>
            <a:ext cx="675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問</a:t>
            </a:r>
            <a:r>
              <a:rPr kumimoji="1" lang="en-US" altLang="ja-JP" dirty="0">
                <a:solidFill>
                  <a:schemeClr val="bg1"/>
                </a:solidFill>
              </a:rPr>
              <a:t>5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51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8B55491-80DD-4F1B-890E-E2F7B275B9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n-US" altLang="ja-JP" smtClean="0"/>
              <a:pPr rtl="0"/>
              <a:t>16</a:t>
            </a:fld>
            <a:endParaRPr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63C99E0-15CC-46CD-93C7-E72F8B285AAB}"/>
              </a:ext>
            </a:extLst>
          </p:cNvPr>
          <p:cNvSpPr txBox="1"/>
          <p:nvPr/>
        </p:nvSpPr>
        <p:spPr>
          <a:xfrm>
            <a:off x="3693111" y="1819922"/>
            <a:ext cx="5690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chemeClr val="bg1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おっと！まちがい</a:t>
            </a:r>
          </a:p>
        </p:txBody>
      </p:sp>
      <p:sp>
        <p:nvSpPr>
          <p:cNvPr id="8" name="四角形: 角を丸くする 7">
            <a:hlinkClick r:id="rId3" action="ppaction://hlinksldjump"/>
            <a:extLst>
              <a:ext uri="{FF2B5EF4-FFF2-40B4-BE49-F238E27FC236}">
                <a16:creationId xmlns:a16="http://schemas.microsoft.com/office/drawing/2014/main" id="{3168EC6C-7A7E-4953-8AED-3F85390A50C7}"/>
              </a:ext>
            </a:extLst>
          </p:cNvPr>
          <p:cNvSpPr/>
          <p:nvPr/>
        </p:nvSpPr>
        <p:spPr>
          <a:xfrm>
            <a:off x="1722268" y="3852909"/>
            <a:ext cx="4101483" cy="923277"/>
          </a:xfrm>
          <a:prstGeom prst="round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kumimoji="1" lang="ja-JP" altLang="en-US" dirty="0"/>
          </a:p>
        </p:txBody>
      </p:sp>
      <p:sp>
        <p:nvSpPr>
          <p:cNvPr id="10" name="四角形: 角を丸くする 9">
            <a:hlinkClick r:id="rId4" action="ppaction://hlinksldjump"/>
            <a:extLst>
              <a:ext uri="{FF2B5EF4-FFF2-40B4-BE49-F238E27FC236}">
                <a16:creationId xmlns:a16="http://schemas.microsoft.com/office/drawing/2014/main" id="{CEFA2605-AB09-4ECE-A3AE-05D79B3387C1}"/>
              </a:ext>
            </a:extLst>
          </p:cNvPr>
          <p:cNvSpPr/>
          <p:nvPr/>
        </p:nvSpPr>
        <p:spPr>
          <a:xfrm>
            <a:off x="6215851" y="3852908"/>
            <a:ext cx="4101483" cy="923277"/>
          </a:xfrm>
          <a:prstGeom prst="round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kumimoji="1" lang="ja-JP" altLang="en-US" dirty="0"/>
          </a:p>
        </p:txBody>
      </p:sp>
      <p:sp>
        <p:nvSpPr>
          <p:cNvPr id="11" name="テキスト ボックス 10">
            <a:hlinkClick r:id="rId3" action="ppaction://hlinksldjump"/>
            <a:extLst>
              <a:ext uri="{FF2B5EF4-FFF2-40B4-BE49-F238E27FC236}">
                <a16:creationId xmlns:a16="http://schemas.microsoft.com/office/drawing/2014/main" id="{58A356A5-0D43-48F7-826C-366C12FCF127}"/>
              </a:ext>
            </a:extLst>
          </p:cNvPr>
          <p:cNvSpPr txBox="1"/>
          <p:nvPr/>
        </p:nvSpPr>
        <p:spPr>
          <a:xfrm>
            <a:off x="1994517" y="4083713"/>
            <a:ext cx="3483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↩もういちど挑戦する</a:t>
            </a:r>
          </a:p>
        </p:txBody>
      </p:sp>
      <p:sp>
        <p:nvSpPr>
          <p:cNvPr id="13" name="テキスト ボックス 12">
            <a:hlinkClick r:id="rId4" action="ppaction://hlinksldjump"/>
            <a:extLst>
              <a:ext uri="{FF2B5EF4-FFF2-40B4-BE49-F238E27FC236}">
                <a16:creationId xmlns:a16="http://schemas.microsoft.com/office/drawing/2014/main" id="{B44128AC-FDFA-41EF-AC66-9F0ECC2016CF}"/>
              </a:ext>
            </a:extLst>
          </p:cNvPr>
          <p:cNvSpPr txBox="1"/>
          <p:nvPr/>
        </p:nvSpPr>
        <p:spPr>
          <a:xfrm>
            <a:off x="7078470" y="4083712"/>
            <a:ext cx="3326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次の問題に行く⇒</a:t>
            </a:r>
          </a:p>
        </p:txBody>
      </p:sp>
    </p:spTree>
    <p:extLst>
      <p:ext uri="{BB962C8B-B14F-4D97-AF65-F5344CB8AC3E}">
        <p14:creationId xmlns:p14="http://schemas.microsoft.com/office/powerpoint/2010/main" val="268250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>
            <a:extLst>
              <a:ext uri="{FF2B5EF4-FFF2-40B4-BE49-F238E27FC236}">
                <a16:creationId xmlns:a16="http://schemas.microsoft.com/office/drawing/2014/main" id="{0719E0E7-CFBA-48B5-AA1B-EA5B887F6650}"/>
              </a:ext>
            </a:extLst>
          </p:cNvPr>
          <p:cNvSpPr>
            <a:spLocks noGrp="1"/>
          </p:cNvSpPr>
          <p:nvPr>
            <p:ph type="title"/>
          </p:nvPr>
        </p:nvSpPr>
        <p:spPr bwMode="grayWhite">
          <a:xfrm>
            <a:off x="774031" y="1033272"/>
            <a:ext cx="11530419" cy="782638"/>
          </a:xfrm>
        </p:spPr>
        <p:txBody>
          <a:bodyPr rtlCol="0">
            <a:normAutofit fontScale="90000"/>
          </a:bodyPr>
          <a:lstStyle/>
          <a:p>
            <a:pPr rtl="0"/>
            <a:r>
              <a:rPr lang="ja-JP" altLang="en-US" dirty="0"/>
              <a:t>問</a:t>
            </a:r>
            <a:r>
              <a:rPr lang="en-US" altLang="ja-JP" dirty="0"/>
              <a:t>6</a:t>
            </a:r>
            <a:r>
              <a:rPr lang="ja-JP" altLang="en-US" dirty="0"/>
              <a:t>　ブルネイ・ダルサラーム国最大の貿易輸出相手国は？</a:t>
            </a:r>
            <a:r>
              <a:rPr lang="en-US" altLang="ja-JP" dirty="0"/>
              <a:t> </a:t>
            </a:r>
            <a:endParaRPr lang="ja-JP" altLang="en-US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D609542-DD6D-4EC5-B1B2-054C2BE79B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grayWhite"/>
        <p:txBody>
          <a:bodyPr rtlCol="0"/>
          <a:lstStyle/>
          <a:p>
            <a:pPr rtl="0"/>
            <a:fld id="{D495E168-DA5E-4888-8D8A-92B118324C14}" type="slidenum">
              <a:rPr lang="ru-RU" altLang="ja-JP" smtClean="0"/>
              <a:pPr rtl="0"/>
              <a:t>17</a:t>
            </a:fld>
            <a:endParaRPr lang="ja-JP" altLang="en-US"/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12F7A256-2215-4D5C-8AC7-A5B2440C0E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3676" y="2519694"/>
            <a:ext cx="2448562" cy="665713"/>
          </a:xfrm>
        </p:spPr>
        <p:txBody>
          <a:bodyPr>
            <a:normAutofit/>
          </a:bodyPr>
          <a:lstStyle/>
          <a:p>
            <a:r>
              <a:rPr lang="en-US" altLang="ja-JP" sz="3600" dirty="0"/>
              <a:t>A  </a:t>
            </a:r>
            <a:r>
              <a:rPr lang="ja-JP" altLang="en-US" sz="3600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アメリカ</a:t>
            </a:r>
            <a:endParaRPr lang="ja-JP" altLang="en-US" sz="3600" dirty="0"/>
          </a:p>
        </p:txBody>
      </p:sp>
      <p:sp>
        <p:nvSpPr>
          <p:cNvPr id="19" name="テキスト プレースホルダー 9">
            <a:extLst>
              <a:ext uri="{FF2B5EF4-FFF2-40B4-BE49-F238E27FC236}">
                <a16:creationId xmlns:a16="http://schemas.microsoft.com/office/drawing/2014/main" id="{93373DE8-AF7E-40F2-9503-194CE967D4E3}"/>
              </a:ext>
            </a:extLst>
          </p:cNvPr>
          <p:cNvSpPr txBox="1">
            <a:spLocks/>
          </p:cNvSpPr>
          <p:nvPr/>
        </p:nvSpPr>
        <p:spPr>
          <a:xfrm>
            <a:off x="4573675" y="3321424"/>
            <a:ext cx="2803669" cy="665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2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600" dirty="0"/>
              <a:t>B  </a:t>
            </a:r>
            <a:r>
              <a:rPr lang="ja-JP" altLang="en-US" sz="3600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イギリス</a:t>
            </a:r>
            <a:endParaRPr lang="ja-JP" altLang="en-US" sz="3600" dirty="0"/>
          </a:p>
        </p:txBody>
      </p:sp>
      <p:sp>
        <p:nvSpPr>
          <p:cNvPr id="21" name="テキスト プレースホルダー 9">
            <a:extLst>
              <a:ext uri="{FF2B5EF4-FFF2-40B4-BE49-F238E27FC236}">
                <a16:creationId xmlns:a16="http://schemas.microsoft.com/office/drawing/2014/main" id="{732853DE-6293-4B61-8408-74053242FA0C}"/>
              </a:ext>
            </a:extLst>
          </p:cNvPr>
          <p:cNvSpPr txBox="1">
            <a:spLocks/>
          </p:cNvSpPr>
          <p:nvPr/>
        </p:nvSpPr>
        <p:spPr>
          <a:xfrm>
            <a:off x="4573675" y="4202072"/>
            <a:ext cx="2368663" cy="665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2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600" dirty="0"/>
              <a:t>C  </a:t>
            </a:r>
            <a:r>
              <a:rPr lang="ja-JP" altLang="en-US" sz="3600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中国</a:t>
            </a:r>
            <a:endParaRPr lang="ja-JP" altLang="en-US" sz="3600" dirty="0"/>
          </a:p>
        </p:txBody>
      </p:sp>
      <p:sp>
        <p:nvSpPr>
          <p:cNvPr id="23" name="テキスト プレースホルダー 9">
            <a:extLst>
              <a:ext uri="{FF2B5EF4-FFF2-40B4-BE49-F238E27FC236}">
                <a16:creationId xmlns:a16="http://schemas.microsoft.com/office/drawing/2014/main" id="{BFFB5799-C75D-4109-9D2F-7079CDDE6888}"/>
              </a:ext>
            </a:extLst>
          </p:cNvPr>
          <p:cNvSpPr txBox="1">
            <a:spLocks/>
          </p:cNvSpPr>
          <p:nvPr/>
        </p:nvSpPr>
        <p:spPr>
          <a:xfrm>
            <a:off x="4573675" y="5159794"/>
            <a:ext cx="2448563" cy="665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2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600" dirty="0"/>
              <a:t>D  </a:t>
            </a:r>
            <a:r>
              <a:rPr lang="ja-JP" altLang="en-US" sz="3600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日本</a:t>
            </a:r>
            <a:endParaRPr lang="en-US" altLang="ja-JP" sz="3600" dirty="0"/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1BB87187-F83B-4723-808F-0DAD265018D9}"/>
              </a:ext>
            </a:extLst>
          </p:cNvPr>
          <p:cNvGrpSpPr/>
          <p:nvPr/>
        </p:nvGrpSpPr>
        <p:grpSpPr>
          <a:xfrm>
            <a:off x="8824402" y="303651"/>
            <a:ext cx="3311368" cy="316654"/>
            <a:chOff x="8824402" y="303651"/>
            <a:chExt cx="3311368" cy="316654"/>
          </a:xfrm>
        </p:grpSpPr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F74D8C00-1069-40C8-8CB8-1DA101D1F706}"/>
                </a:ext>
              </a:extLst>
            </p:cNvPr>
            <p:cNvSpPr txBox="1"/>
            <p:nvPr/>
          </p:nvSpPr>
          <p:spPr>
            <a:xfrm>
              <a:off x="9163997" y="312528"/>
              <a:ext cx="29717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solidFill>
                    <a:schemeClr val="bg1"/>
                  </a:solidFill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ブルネイ・ダルサラーム国の達人</a:t>
              </a:r>
            </a:p>
          </p:txBody>
        </p:sp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0FFAFA8D-101C-43BB-8A23-93003DA53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24402" y="303651"/>
              <a:ext cx="339600" cy="3077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716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10F751-9975-4653-9855-BA1C7499B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0222" y="973512"/>
            <a:ext cx="4706090" cy="2281355"/>
          </a:xfrm>
        </p:spPr>
        <p:txBody>
          <a:bodyPr rtlCol="0"/>
          <a:lstStyle/>
          <a:p>
            <a:pPr rtl="0"/>
            <a:r>
              <a:rPr lang="ja-JP" altLang="en-US" sz="9600" dirty="0"/>
              <a:t>正解</a:t>
            </a:r>
            <a:endParaRPr lang="ja-JP" altLang="ru-RU" sz="9600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3BBFE92-CA4F-4673-B4D5-7FFF88E819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7370" y="3884278"/>
            <a:ext cx="1593118" cy="682406"/>
          </a:xfrm>
        </p:spPr>
        <p:txBody>
          <a:bodyPr rtlCol="0"/>
          <a:lstStyle/>
          <a:p>
            <a:pPr rtl="0"/>
            <a:r>
              <a:rPr lang="ja-JP" altLang="en-US" sz="3200" dirty="0"/>
              <a:t>日本</a:t>
            </a:r>
            <a:endParaRPr lang="en-US" altLang="ja-JP" dirty="0"/>
          </a:p>
        </p:txBody>
      </p:sp>
      <p:sp>
        <p:nvSpPr>
          <p:cNvPr id="20" name="四角形: 角を丸くする 19">
            <a:hlinkClick r:id="rId3" action="ppaction://hlinksldjump"/>
            <a:extLst>
              <a:ext uri="{FF2B5EF4-FFF2-40B4-BE49-F238E27FC236}">
                <a16:creationId xmlns:a16="http://schemas.microsoft.com/office/drawing/2014/main" id="{6274F545-956D-4016-A1E7-43730CED180C}"/>
              </a:ext>
            </a:extLst>
          </p:cNvPr>
          <p:cNvSpPr/>
          <p:nvPr/>
        </p:nvSpPr>
        <p:spPr>
          <a:xfrm>
            <a:off x="8380528" y="5450889"/>
            <a:ext cx="3400148" cy="772358"/>
          </a:xfrm>
          <a:prstGeom prst="round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kumimoji="1" lang="ja-JP" altLang="en-US" dirty="0"/>
          </a:p>
        </p:txBody>
      </p:sp>
      <p:sp>
        <p:nvSpPr>
          <p:cNvPr id="21" name="テキスト ボックス 20">
            <a:hlinkClick r:id="rId3" action="ppaction://hlinksldjump"/>
            <a:extLst>
              <a:ext uri="{FF2B5EF4-FFF2-40B4-BE49-F238E27FC236}">
                <a16:creationId xmlns:a16="http://schemas.microsoft.com/office/drawing/2014/main" id="{E1BBE7AB-4D3B-4C09-A151-B27944888D1F}"/>
              </a:ext>
            </a:extLst>
          </p:cNvPr>
          <p:cNvSpPr txBox="1"/>
          <p:nvPr/>
        </p:nvSpPr>
        <p:spPr>
          <a:xfrm>
            <a:off x="8593586" y="5562271"/>
            <a:ext cx="3084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次の問題に行く⇒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E58CCF8-82E5-4196-8DF7-8A25DB641173}"/>
              </a:ext>
            </a:extLst>
          </p:cNvPr>
          <p:cNvSpPr txBox="1"/>
          <p:nvPr/>
        </p:nvSpPr>
        <p:spPr>
          <a:xfrm>
            <a:off x="88776" y="179318"/>
            <a:ext cx="923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製油所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443C791-9980-4D23-AE0A-2256A3483A97}"/>
              </a:ext>
            </a:extLst>
          </p:cNvPr>
          <p:cNvSpPr txBox="1"/>
          <p:nvPr/>
        </p:nvSpPr>
        <p:spPr>
          <a:xfrm>
            <a:off x="612558" y="873705"/>
            <a:ext cx="767622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chemeClr val="bg1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輸出相手国ランキング（</a:t>
            </a:r>
            <a:r>
              <a:rPr kumimoji="1" lang="en-US" altLang="ja-JP" sz="2800" b="1" dirty="0">
                <a:solidFill>
                  <a:schemeClr val="bg1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2018</a:t>
            </a:r>
            <a:r>
              <a:rPr kumimoji="1" lang="ja-JP" altLang="en-US" sz="2800" b="1" dirty="0">
                <a:solidFill>
                  <a:schemeClr val="bg1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）：</a:t>
            </a:r>
            <a:endParaRPr kumimoji="1" lang="en-US" altLang="ja-JP" sz="2800" b="1" dirty="0">
              <a:solidFill>
                <a:schemeClr val="bg1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2400" dirty="0">
                <a:solidFill>
                  <a:schemeClr val="bg1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１　日本</a:t>
            </a:r>
            <a:endParaRPr kumimoji="1" lang="en-US" altLang="ja-JP" sz="2400" dirty="0">
              <a:solidFill>
                <a:schemeClr val="bg1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2400" dirty="0">
                <a:solidFill>
                  <a:schemeClr val="bg1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２　タイ</a:t>
            </a:r>
            <a:endParaRPr kumimoji="1" lang="en-US" altLang="ja-JP" sz="2400" dirty="0">
              <a:solidFill>
                <a:schemeClr val="bg1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2400" dirty="0">
                <a:solidFill>
                  <a:schemeClr val="bg1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３　シンガポール</a:t>
            </a:r>
            <a:endParaRPr kumimoji="1" lang="en-US" altLang="ja-JP" sz="2400" dirty="0">
              <a:solidFill>
                <a:schemeClr val="bg1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2400" dirty="0">
                <a:solidFill>
                  <a:schemeClr val="bg1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４　韓国</a:t>
            </a:r>
            <a:endParaRPr kumimoji="1" lang="en-US" altLang="ja-JP" sz="2400" dirty="0">
              <a:solidFill>
                <a:schemeClr val="bg1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2400" dirty="0">
                <a:solidFill>
                  <a:schemeClr val="bg1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５　オーストラリア</a:t>
            </a:r>
            <a:endParaRPr kumimoji="1" lang="en-US" altLang="ja-JP" sz="2400" dirty="0">
              <a:solidFill>
                <a:schemeClr val="bg1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kumimoji="1" lang="en-US" altLang="ja-JP" sz="2400" dirty="0">
              <a:solidFill>
                <a:schemeClr val="bg1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2800" dirty="0">
                <a:solidFill>
                  <a:schemeClr val="bg1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輸入相手国ランキング（</a:t>
            </a:r>
            <a:r>
              <a:rPr kumimoji="1" lang="en-US" altLang="ja-JP" sz="2800" dirty="0">
                <a:solidFill>
                  <a:schemeClr val="bg1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2018</a:t>
            </a:r>
            <a:r>
              <a:rPr kumimoji="1" lang="ja-JP" altLang="en-US" sz="2800" dirty="0">
                <a:solidFill>
                  <a:schemeClr val="bg1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）：</a:t>
            </a:r>
            <a:endParaRPr kumimoji="1" lang="en-US" altLang="ja-JP" sz="2800" dirty="0">
              <a:solidFill>
                <a:schemeClr val="bg1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2400" dirty="0">
                <a:solidFill>
                  <a:schemeClr val="bg1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１　中国</a:t>
            </a:r>
            <a:endParaRPr kumimoji="1" lang="en-US" altLang="ja-JP" sz="2400" dirty="0">
              <a:solidFill>
                <a:schemeClr val="bg1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2400" dirty="0">
                <a:solidFill>
                  <a:schemeClr val="bg1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２　シンガポール</a:t>
            </a:r>
            <a:endParaRPr kumimoji="1" lang="en-US" altLang="ja-JP" sz="2400" dirty="0">
              <a:solidFill>
                <a:schemeClr val="bg1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2400" dirty="0">
                <a:solidFill>
                  <a:schemeClr val="bg1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３　マレーシア</a:t>
            </a:r>
            <a:endParaRPr kumimoji="1" lang="en-US" altLang="ja-JP" sz="2400" dirty="0">
              <a:solidFill>
                <a:schemeClr val="bg1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2400" dirty="0">
                <a:solidFill>
                  <a:schemeClr val="bg1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４　フランス</a:t>
            </a:r>
            <a:endParaRPr kumimoji="1" lang="en-US" altLang="ja-JP" sz="2400" dirty="0">
              <a:solidFill>
                <a:schemeClr val="bg1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2400" dirty="0">
                <a:solidFill>
                  <a:schemeClr val="bg1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５　アメリカ</a:t>
            </a:r>
            <a:endParaRPr kumimoji="1" lang="en-US" altLang="ja-JP" dirty="0">
              <a:solidFill>
                <a:schemeClr val="bg1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8AAC892-4121-4E5C-B10F-37623EBDAC4D}"/>
              </a:ext>
            </a:extLst>
          </p:cNvPr>
          <p:cNvSpPr txBox="1"/>
          <p:nvPr/>
        </p:nvSpPr>
        <p:spPr>
          <a:xfrm>
            <a:off x="2833164" y="5878501"/>
            <a:ext cx="5343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chemeClr val="bg1"/>
                </a:solidFill>
              </a:rPr>
              <a:t>参考情報：</a:t>
            </a:r>
            <a:r>
              <a:rPr kumimoji="1" lang="en-US" altLang="ja-JP" sz="1400" dirty="0">
                <a:solidFill>
                  <a:schemeClr val="bg1"/>
                </a:solidFill>
              </a:rPr>
              <a:t>the OBSERVATORY of ECONOMIC COMPLEXITY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39C46B8-4A0C-4ED1-9D4F-E3F44BFF9BAF}"/>
              </a:ext>
            </a:extLst>
          </p:cNvPr>
          <p:cNvSpPr txBox="1"/>
          <p:nvPr/>
        </p:nvSpPr>
        <p:spPr>
          <a:xfrm>
            <a:off x="11274235" y="154093"/>
            <a:ext cx="675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問</a:t>
            </a:r>
            <a:r>
              <a:rPr kumimoji="1" lang="en-US" altLang="ja-JP" dirty="0">
                <a:solidFill>
                  <a:schemeClr val="bg1"/>
                </a:solidFill>
              </a:rPr>
              <a:t>6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3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8B55491-80DD-4F1B-890E-E2F7B275B9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n-US" altLang="ja-JP" smtClean="0"/>
              <a:pPr rtl="0"/>
              <a:t>19</a:t>
            </a:fld>
            <a:endParaRPr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63C99E0-15CC-46CD-93C7-E72F8B285AAB}"/>
              </a:ext>
            </a:extLst>
          </p:cNvPr>
          <p:cNvSpPr txBox="1"/>
          <p:nvPr/>
        </p:nvSpPr>
        <p:spPr>
          <a:xfrm>
            <a:off x="3693111" y="1819922"/>
            <a:ext cx="5690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chemeClr val="bg1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おっと！まちがい</a:t>
            </a:r>
          </a:p>
        </p:txBody>
      </p:sp>
      <p:sp>
        <p:nvSpPr>
          <p:cNvPr id="8" name="四角形: 角を丸くする 7">
            <a:hlinkClick r:id="rId3" action="ppaction://hlinksldjump"/>
            <a:extLst>
              <a:ext uri="{FF2B5EF4-FFF2-40B4-BE49-F238E27FC236}">
                <a16:creationId xmlns:a16="http://schemas.microsoft.com/office/drawing/2014/main" id="{3168EC6C-7A7E-4953-8AED-3F85390A50C7}"/>
              </a:ext>
            </a:extLst>
          </p:cNvPr>
          <p:cNvSpPr/>
          <p:nvPr/>
        </p:nvSpPr>
        <p:spPr>
          <a:xfrm>
            <a:off x="1722268" y="3852909"/>
            <a:ext cx="4101483" cy="923277"/>
          </a:xfrm>
          <a:prstGeom prst="round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kumimoji="1" lang="ja-JP" altLang="en-US" dirty="0"/>
          </a:p>
        </p:txBody>
      </p:sp>
      <p:sp>
        <p:nvSpPr>
          <p:cNvPr id="10" name="四角形: 角を丸くする 9">
            <a:hlinkClick r:id="rId4" action="ppaction://hlinksldjump"/>
            <a:extLst>
              <a:ext uri="{FF2B5EF4-FFF2-40B4-BE49-F238E27FC236}">
                <a16:creationId xmlns:a16="http://schemas.microsoft.com/office/drawing/2014/main" id="{CEFA2605-AB09-4ECE-A3AE-05D79B3387C1}"/>
              </a:ext>
            </a:extLst>
          </p:cNvPr>
          <p:cNvSpPr/>
          <p:nvPr/>
        </p:nvSpPr>
        <p:spPr>
          <a:xfrm>
            <a:off x="6215851" y="3852908"/>
            <a:ext cx="4101483" cy="923277"/>
          </a:xfrm>
          <a:prstGeom prst="round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kumimoji="1" lang="ja-JP" altLang="en-US" dirty="0"/>
          </a:p>
        </p:txBody>
      </p:sp>
      <p:sp>
        <p:nvSpPr>
          <p:cNvPr id="11" name="テキスト ボックス 10">
            <a:hlinkClick r:id="rId3" action="ppaction://hlinksldjump"/>
            <a:extLst>
              <a:ext uri="{FF2B5EF4-FFF2-40B4-BE49-F238E27FC236}">
                <a16:creationId xmlns:a16="http://schemas.microsoft.com/office/drawing/2014/main" id="{58A356A5-0D43-48F7-826C-366C12FCF127}"/>
              </a:ext>
            </a:extLst>
          </p:cNvPr>
          <p:cNvSpPr txBox="1"/>
          <p:nvPr/>
        </p:nvSpPr>
        <p:spPr>
          <a:xfrm>
            <a:off x="1994518" y="4083713"/>
            <a:ext cx="3740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↩もういちど挑戦する</a:t>
            </a:r>
          </a:p>
        </p:txBody>
      </p:sp>
      <p:sp>
        <p:nvSpPr>
          <p:cNvPr id="13" name="テキスト ボックス 12">
            <a:hlinkClick r:id="rId4" action="ppaction://hlinksldjump"/>
            <a:extLst>
              <a:ext uri="{FF2B5EF4-FFF2-40B4-BE49-F238E27FC236}">
                <a16:creationId xmlns:a16="http://schemas.microsoft.com/office/drawing/2014/main" id="{B44128AC-FDFA-41EF-AC66-9F0ECC2016CF}"/>
              </a:ext>
            </a:extLst>
          </p:cNvPr>
          <p:cNvSpPr txBox="1"/>
          <p:nvPr/>
        </p:nvSpPr>
        <p:spPr>
          <a:xfrm>
            <a:off x="7016326" y="4083712"/>
            <a:ext cx="3326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次の問題に行く⇒</a:t>
            </a:r>
          </a:p>
        </p:txBody>
      </p:sp>
    </p:spTree>
    <p:extLst>
      <p:ext uri="{BB962C8B-B14F-4D97-AF65-F5344CB8AC3E}">
        <p14:creationId xmlns:p14="http://schemas.microsoft.com/office/powerpoint/2010/main" val="372033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>
            <a:extLst>
              <a:ext uri="{FF2B5EF4-FFF2-40B4-BE49-F238E27FC236}">
                <a16:creationId xmlns:a16="http://schemas.microsoft.com/office/drawing/2014/main" id="{0719E0E7-CFBA-48B5-AA1B-EA5B887F6650}"/>
              </a:ext>
            </a:extLst>
          </p:cNvPr>
          <p:cNvSpPr>
            <a:spLocks noGrp="1"/>
          </p:cNvSpPr>
          <p:nvPr>
            <p:ph type="title"/>
          </p:nvPr>
        </p:nvSpPr>
        <p:spPr bwMode="grayWhite">
          <a:xfrm>
            <a:off x="774031" y="1033272"/>
            <a:ext cx="8629670" cy="782638"/>
          </a:xfrm>
        </p:spPr>
        <p:txBody>
          <a:bodyPr rtlCol="0">
            <a:normAutofit fontScale="90000"/>
          </a:bodyPr>
          <a:lstStyle/>
          <a:p>
            <a:pPr rtl="0"/>
            <a:r>
              <a:rPr lang="ja-JP" altLang="en-US" dirty="0"/>
              <a:t>問</a:t>
            </a:r>
            <a:r>
              <a:rPr lang="en-US" altLang="ja-JP" dirty="0"/>
              <a:t>1</a:t>
            </a:r>
            <a:r>
              <a:rPr lang="ja-JP" altLang="en-US" dirty="0"/>
              <a:t>　ブルネイ・ダルサラーム国の首都は？</a:t>
            </a:r>
            <a:r>
              <a:rPr lang="en-US" altLang="ja-JP" dirty="0"/>
              <a:t> </a:t>
            </a:r>
            <a:endParaRPr lang="ja-JP" altLang="en-US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D609542-DD6D-4EC5-B1B2-054C2BE79B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grayWhite"/>
        <p:txBody>
          <a:bodyPr rtlCol="0"/>
          <a:lstStyle/>
          <a:p>
            <a:pPr rtl="0"/>
            <a:fld id="{D495E168-DA5E-4888-8D8A-92B118324C14}" type="slidenum">
              <a:rPr lang="ru-RU" altLang="ja-JP" smtClean="0"/>
              <a:pPr rtl="0"/>
              <a:t>2</a:t>
            </a:fld>
            <a:endParaRPr lang="ja-JP" altLang="en-US"/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12F7A256-2215-4D5C-8AC7-A5B2440C0E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17738" y="2532711"/>
            <a:ext cx="5245028" cy="665713"/>
          </a:xfrm>
        </p:spPr>
        <p:txBody>
          <a:bodyPr>
            <a:normAutofit/>
          </a:bodyPr>
          <a:lstStyle/>
          <a:p>
            <a:r>
              <a:rPr lang="en-US" altLang="ja-JP" sz="3600" dirty="0"/>
              <a:t>A  </a:t>
            </a:r>
            <a:r>
              <a:rPr lang="ja-JP" altLang="en-US" sz="3600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バンダル・スリ・ブガワン</a:t>
            </a:r>
            <a:endParaRPr lang="ja-JP" altLang="en-US" sz="3600" dirty="0"/>
          </a:p>
        </p:txBody>
      </p:sp>
      <p:sp>
        <p:nvSpPr>
          <p:cNvPr id="19" name="テキスト プレースホルダー 9">
            <a:extLst>
              <a:ext uri="{FF2B5EF4-FFF2-40B4-BE49-F238E27FC236}">
                <a16:creationId xmlns:a16="http://schemas.microsoft.com/office/drawing/2014/main" id="{93373DE8-AF7E-40F2-9503-194CE967D4E3}"/>
              </a:ext>
            </a:extLst>
          </p:cNvPr>
          <p:cNvSpPr txBox="1">
            <a:spLocks/>
          </p:cNvSpPr>
          <p:nvPr/>
        </p:nvSpPr>
        <p:spPr>
          <a:xfrm>
            <a:off x="3117738" y="3429000"/>
            <a:ext cx="2714892" cy="665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2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600" dirty="0"/>
              <a:t>B  </a:t>
            </a:r>
            <a:r>
              <a:rPr lang="ja-JP" altLang="en-US" sz="3600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バンガル</a:t>
            </a:r>
            <a:endParaRPr lang="ja-JP" altLang="en-US" sz="3600" dirty="0"/>
          </a:p>
        </p:txBody>
      </p:sp>
      <p:sp>
        <p:nvSpPr>
          <p:cNvPr id="21" name="テキスト プレースホルダー 9">
            <a:extLst>
              <a:ext uri="{FF2B5EF4-FFF2-40B4-BE49-F238E27FC236}">
                <a16:creationId xmlns:a16="http://schemas.microsoft.com/office/drawing/2014/main" id="{732853DE-6293-4B61-8408-74053242FA0C}"/>
              </a:ext>
            </a:extLst>
          </p:cNvPr>
          <p:cNvSpPr txBox="1">
            <a:spLocks/>
          </p:cNvSpPr>
          <p:nvPr/>
        </p:nvSpPr>
        <p:spPr>
          <a:xfrm>
            <a:off x="3117738" y="4407023"/>
            <a:ext cx="3425106" cy="665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2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600" dirty="0"/>
              <a:t>C  </a:t>
            </a:r>
            <a:r>
              <a:rPr lang="ja-JP" altLang="en-US" sz="3600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プカン・ツトン</a:t>
            </a:r>
            <a:endParaRPr lang="ja-JP" altLang="en-US" sz="3600" dirty="0"/>
          </a:p>
        </p:txBody>
      </p:sp>
      <p:sp>
        <p:nvSpPr>
          <p:cNvPr id="23" name="テキスト プレースホルダー 9">
            <a:extLst>
              <a:ext uri="{FF2B5EF4-FFF2-40B4-BE49-F238E27FC236}">
                <a16:creationId xmlns:a16="http://schemas.microsoft.com/office/drawing/2014/main" id="{BFFB5799-C75D-4109-9D2F-7079CDDE6888}"/>
              </a:ext>
            </a:extLst>
          </p:cNvPr>
          <p:cNvSpPr txBox="1">
            <a:spLocks/>
          </p:cNvSpPr>
          <p:nvPr/>
        </p:nvSpPr>
        <p:spPr>
          <a:xfrm>
            <a:off x="3117736" y="5336659"/>
            <a:ext cx="3194287" cy="665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2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600" dirty="0"/>
              <a:t>D  </a:t>
            </a:r>
            <a:r>
              <a:rPr lang="ja-JP" altLang="en-US" sz="3600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ジュルドン</a:t>
            </a:r>
            <a:endParaRPr lang="en-US" altLang="ja-JP" sz="3600" dirty="0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C619AFAF-1471-47D3-9998-F8E9BBD52765}"/>
              </a:ext>
            </a:extLst>
          </p:cNvPr>
          <p:cNvGrpSpPr/>
          <p:nvPr/>
        </p:nvGrpSpPr>
        <p:grpSpPr>
          <a:xfrm>
            <a:off x="8824402" y="303651"/>
            <a:ext cx="3311368" cy="316654"/>
            <a:chOff x="8824402" y="303651"/>
            <a:chExt cx="3311368" cy="316654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1C104D10-9312-44EB-9389-0388E61535B8}"/>
                </a:ext>
              </a:extLst>
            </p:cNvPr>
            <p:cNvSpPr txBox="1"/>
            <p:nvPr/>
          </p:nvSpPr>
          <p:spPr>
            <a:xfrm>
              <a:off x="9163997" y="312528"/>
              <a:ext cx="29717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solidFill>
                    <a:schemeClr val="bg1"/>
                  </a:solidFill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ブルネイ・ダルサラーム国の達人</a:t>
              </a:r>
            </a:p>
          </p:txBody>
        </p:sp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834CADEE-3DD7-46F9-9ABF-062D02929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24402" y="303651"/>
              <a:ext cx="339600" cy="3077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636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>
            <a:extLst>
              <a:ext uri="{FF2B5EF4-FFF2-40B4-BE49-F238E27FC236}">
                <a16:creationId xmlns:a16="http://schemas.microsoft.com/office/drawing/2014/main" id="{0719E0E7-CFBA-48B5-AA1B-EA5B887F6650}"/>
              </a:ext>
            </a:extLst>
          </p:cNvPr>
          <p:cNvSpPr>
            <a:spLocks noGrp="1"/>
          </p:cNvSpPr>
          <p:nvPr>
            <p:ph type="title"/>
          </p:nvPr>
        </p:nvSpPr>
        <p:spPr bwMode="grayWhite">
          <a:xfrm>
            <a:off x="774031" y="1033272"/>
            <a:ext cx="10385199" cy="782638"/>
          </a:xfrm>
        </p:spPr>
        <p:txBody>
          <a:bodyPr rtlCol="0">
            <a:noAutofit/>
          </a:bodyPr>
          <a:lstStyle/>
          <a:p>
            <a:pPr rtl="0"/>
            <a:r>
              <a:rPr lang="ja-JP" altLang="en-US" sz="3200" dirty="0"/>
              <a:t>問</a:t>
            </a:r>
            <a:r>
              <a:rPr lang="en-US" altLang="ja-JP" sz="3200" dirty="0"/>
              <a:t>7</a:t>
            </a:r>
            <a:r>
              <a:rPr lang="ja-JP" altLang="en-US" sz="3200" dirty="0"/>
              <a:t>　天然資源に恵まれ、国民の生活水準が高いブルネイ・ダルサラーム国で無料で提供されているものは何でしょう？</a:t>
            </a:r>
            <a:r>
              <a:rPr lang="en-US" altLang="ja-JP" sz="3200" dirty="0"/>
              <a:t> </a:t>
            </a:r>
            <a:endParaRPr lang="ja-JP" altLang="en-US" sz="3200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D609542-DD6D-4EC5-B1B2-054C2BE79B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grayWhite"/>
        <p:txBody>
          <a:bodyPr rtlCol="0"/>
          <a:lstStyle/>
          <a:p>
            <a:pPr rtl="0"/>
            <a:fld id="{D495E168-DA5E-4888-8D8A-92B118324C14}" type="slidenum">
              <a:rPr lang="ru-RU" altLang="ja-JP" smtClean="0"/>
              <a:pPr rtl="0"/>
              <a:t>20</a:t>
            </a:fld>
            <a:endParaRPr lang="ja-JP" altLang="en-US"/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12F7A256-2215-4D5C-8AC7-A5B2440C0E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05504" y="2418532"/>
            <a:ext cx="2537339" cy="665713"/>
          </a:xfrm>
        </p:spPr>
        <p:txBody>
          <a:bodyPr>
            <a:normAutofit/>
          </a:bodyPr>
          <a:lstStyle/>
          <a:p>
            <a:r>
              <a:rPr lang="en-US" altLang="ja-JP" sz="3600" dirty="0"/>
              <a:t>A  </a:t>
            </a:r>
            <a:r>
              <a:rPr lang="ja-JP" altLang="en-US" sz="3600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遊園地</a:t>
            </a:r>
            <a:endParaRPr lang="ja-JP" altLang="en-US" sz="3600" dirty="0"/>
          </a:p>
        </p:txBody>
      </p:sp>
      <p:sp>
        <p:nvSpPr>
          <p:cNvPr id="19" name="テキスト プレースホルダー 9">
            <a:extLst>
              <a:ext uri="{FF2B5EF4-FFF2-40B4-BE49-F238E27FC236}">
                <a16:creationId xmlns:a16="http://schemas.microsoft.com/office/drawing/2014/main" id="{93373DE8-AF7E-40F2-9503-194CE967D4E3}"/>
              </a:ext>
            </a:extLst>
          </p:cNvPr>
          <p:cNvSpPr txBox="1">
            <a:spLocks/>
          </p:cNvSpPr>
          <p:nvPr/>
        </p:nvSpPr>
        <p:spPr>
          <a:xfrm>
            <a:off x="4005505" y="3332524"/>
            <a:ext cx="2090496" cy="665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2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600" dirty="0"/>
              <a:t>B  </a:t>
            </a:r>
            <a:r>
              <a:rPr lang="ja-JP" altLang="en-US" sz="3600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映画</a:t>
            </a:r>
            <a:endParaRPr lang="ja-JP" altLang="en-US" sz="3600" dirty="0"/>
          </a:p>
        </p:txBody>
      </p:sp>
      <p:sp>
        <p:nvSpPr>
          <p:cNvPr id="21" name="テキスト プレースホルダー 9">
            <a:extLst>
              <a:ext uri="{FF2B5EF4-FFF2-40B4-BE49-F238E27FC236}">
                <a16:creationId xmlns:a16="http://schemas.microsoft.com/office/drawing/2014/main" id="{732853DE-6293-4B61-8408-74053242FA0C}"/>
              </a:ext>
            </a:extLst>
          </p:cNvPr>
          <p:cNvSpPr txBox="1">
            <a:spLocks/>
          </p:cNvSpPr>
          <p:nvPr/>
        </p:nvSpPr>
        <p:spPr>
          <a:xfrm>
            <a:off x="4005503" y="4245564"/>
            <a:ext cx="2723772" cy="665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2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600" dirty="0"/>
              <a:t>C</a:t>
            </a:r>
            <a:r>
              <a:rPr lang="ja-JP" altLang="en-US" sz="3600" dirty="0"/>
              <a:t>　</a:t>
            </a:r>
            <a:r>
              <a:rPr lang="ja-JP" altLang="en-US" sz="3600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医療費</a:t>
            </a:r>
            <a:endParaRPr lang="ja-JP" altLang="en-US" sz="3600" dirty="0"/>
          </a:p>
        </p:txBody>
      </p:sp>
      <p:sp>
        <p:nvSpPr>
          <p:cNvPr id="23" name="テキスト プレースホルダー 9">
            <a:extLst>
              <a:ext uri="{FF2B5EF4-FFF2-40B4-BE49-F238E27FC236}">
                <a16:creationId xmlns:a16="http://schemas.microsoft.com/office/drawing/2014/main" id="{BFFB5799-C75D-4109-9D2F-7079CDDE6888}"/>
              </a:ext>
            </a:extLst>
          </p:cNvPr>
          <p:cNvSpPr txBox="1">
            <a:spLocks/>
          </p:cNvSpPr>
          <p:nvPr/>
        </p:nvSpPr>
        <p:spPr>
          <a:xfrm>
            <a:off x="4005502" y="5181042"/>
            <a:ext cx="3380719" cy="665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2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600" dirty="0"/>
              <a:t>D  </a:t>
            </a:r>
            <a:r>
              <a:rPr lang="ja-JP" altLang="en-US" sz="3600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公共料金</a:t>
            </a:r>
            <a:endParaRPr lang="en-US" altLang="ja-JP" sz="3600" dirty="0"/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7EE71F36-E6E7-4965-B086-480D190D4E5A}"/>
              </a:ext>
            </a:extLst>
          </p:cNvPr>
          <p:cNvGrpSpPr/>
          <p:nvPr/>
        </p:nvGrpSpPr>
        <p:grpSpPr>
          <a:xfrm>
            <a:off x="8824402" y="303651"/>
            <a:ext cx="3311368" cy="316654"/>
            <a:chOff x="8824402" y="303651"/>
            <a:chExt cx="3311368" cy="316654"/>
          </a:xfrm>
        </p:grpSpPr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7EDD9B8E-073E-4384-89E1-9922DB239AB0}"/>
                </a:ext>
              </a:extLst>
            </p:cNvPr>
            <p:cNvSpPr txBox="1"/>
            <p:nvPr/>
          </p:nvSpPr>
          <p:spPr>
            <a:xfrm>
              <a:off x="9163997" y="312528"/>
              <a:ext cx="29717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solidFill>
                    <a:schemeClr val="bg1"/>
                  </a:solidFill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ブルネイ・ダルサラーム国の達人</a:t>
              </a:r>
            </a:p>
          </p:txBody>
        </p:sp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7EE6BB3C-AF8D-4ED8-9DA5-8662A8B45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24402" y="303651"/>
              <a:ext cx="339600" cy="3077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247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8B55491-80DD-4F1B-890E-E2F7B275B9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n-US" altLang="ja-JP" smtClean="0"/>
              <a:pPr rtl="0"/>
              <a:t>21</a:t>
            </a:fld>
            <a:endParaRPr lang="ja-JP" altLang="en-US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5C234B92-F3C9-438E-A4CB-4930958AC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874" y="1147645"/>
            <a:ext cx="4706090" cy="2281355"/>
          </a:xfrm>
        </p:spPr>
        <p:txBody>
          <a:bodyPr rtlCol="0"/>
          <a:lstStyle/>
          <a:p>
            <a:pPr rtl="0"/>
            <a:r>
              <a:rPr lang="ja-JP" altLang="en-US" sz="9600" dirty="0"/>
              <a:t>正解</a:t>
            </a:r>
            <a:endParaRPr lang="ja-JP" altLang="ru-RU" sz="9600" dirty="0"/>
          </a:p>
        </p:txBody>
      </p:sp>
      <p:sp>
        <p:nvSpPr>
          <p:cNvPr id="9" name="四角形: 角を丸くする 8">
            <a:hlinkClick r:id="rId3" action="ppaction://hlinksldjump"/>
            <a:extLst>
              <a:ext uri="{FF2B5EF4-FFF2-40B4-BE49-F238E27FC236}">
                <a16:creationId xmlns:a16="http://schemas.microsoft.com/office/drawing/2014/main" id="{39E8A67E-9817-4BD2-9070-94C66D5FA3A2}"/>
              </a:ext>
            </a:extLst>
          </p:cNvPr>
          <p:cNvSpPr/>
          <p:nvPr/>
        </p:nvSpPr>
        <p:spPr>
          <a:xfrm>
            <a:off x="3971411" y="4793941"/>
            <a:ext cx="3400148" cy="772358"/>
          </a:xfrm>
          <a:prstGeom prst="round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kumimoji="1" lang="ja-JP" altLang="en-US" dirty="0"/>
          </a:p>
        </p:txBody>
      </p:sp>
      <p:sp>
        <p:nvSpPr>
          <p:cNvPr id="11" name="テキスト ボックス 10">
            <a:hlinkClick r:id="rId3" action="ppaction://hlinksldjump"/>
            <a:extLst>
              <a:ext uri="{FF2B5EF4-FFF2-40B4-BE49-F238E27FC236}">
                <a16:creationId xmlns:a16="http://schemas.microsoft.com/office/drawing/2014/main" id="{709867D3-2130-49DF-A9CE-F57F374FD127}"/>
              </a:ext>
            </a:extLst>
          </p:cNvPr>
          <p:cNvSpPr txBox="1"/>
          <p:nvPr/>
        </p:nvSpPr>
        <p:spPr>
          <a:xfrm>
            <a:off x="4202229" y="4905323"/>
            <a:ext cx="3400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次の問題に行く⇒</a:t>
            </a:r>
          </a:p>
        </p:txBody>
      </p:sp>
      <p:sp>
        <p:nvSpPr>
          <p:cNvPr id="12" name="テキスト プレースホルダー 2">
            <a:extLst>
              <a:ext uri="{FF2B5EF4-FFF2-40B4-BE49-F238E27FC236}">
                <a16:creationId xmlns:a16="http://schemas.microsoft.com/office/drawing/2014/main" id="{D2A4E1AF-1AD1-4BE7-B0B4-DCF90B32DA6E}"/>
              </a:ext>
            </a:extLst>
          </p:cNvPr>
          <p:cNvSpPr txBox="1">
            <a:spLocks/>
          </p:cNvSpPr>
          <p:nvPr/>
        </p:nvSpPr>
        <p:spPr>
          <a:xfrm>
            <a:off x="5103313" y="3373374"/>
            <a:ext cx="1593118" cy="682406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ja-JP" dirty="0"/>
          </a:p>
        </p:txBody>
      </p:sp>
      <p:sp>
        <p:nvSpPr>
          <p:cNvPr id="15" name="テキスト プレースホルダー 9">
            <a:extLst>
              <a:ext uri="{FF2B5EF4-FFF2-40B4-BE49-F238E27FC236}">
                <a16:creationId xmlns:a16="http://schemas.microsoft.com/office/drawing/2014/main" id="{F2405714-7593-4703-8EE6-762B8FA09E3A}"/>
              </a:ext>
            </a:extLst>
          </p:cNvPr>
          <p:cNvSpPr txBox="1">
            <a:spLocks/>
          </p:cNvSpPr>
          <p:nvPr/>
        </p:nvSpPr>
        <p:spPr>
          <a:xfrm>
            <a:off x="4467141" y="3445757"/>
            <a:ext cx="3922255" cy="665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2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600" dirty="0"/>
              <a:t>　医療費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A20055E-3C4A-4B38-BD59-D6B100060160}"/>
              </a:ext>
            </a:extLst>
          </p:cNvPr>
          <p:cNvSpPr txBox="1"/>
          <p:nvPr/>
        </p:nvSpPr>
        <p:spPr>
          <a:xfrm>
            <a:off x="11274235" y="154093"/>
            <a:ext cx="675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問</a:t>
            </a:r>
            <a:r>
              <a:rPr kumimoji="1" lang="en-US" altLang="ja-JP" dirty="0">
                <a:solidFill>
                  <a:schemeClr val="bg1"/>
                </a:solidFill>
              </a:rPr>
              <a:t>7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45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8B55491-80DD-4F1B-890E-E2F7B275B9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n-US" altLang="ja-JP" smtClean="0"/>
              <a:pPr rtl="0"/>
              <a:t>22</a:t>
            </a:fld>
            <a:endParaRPr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63C99E0-15CC-46CD-93C7-E72F8B285AAB}"/>
              </a:ext>
            </a:extLst>
          </p:cNvPr>
          <p:cNvSpPr txBox="1"/>
          <p:nvPr/>
        </p:nvSpPr>
        <p:spPr>
          <a:xfrm>
            <a:off x="3693111" y="1819922"/>
            <a:ext cx="5690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chemeClr val="bg1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おっと！まちがい</a:t>
            </a:r>
          </a:p>
        </p:txBody>
      </p:sp>
      <p:sp>
        <p:nvSpPr>
          <p:cNvPr id="8" name="四角形: 角を丸くする 7">
            <a:hlinkClick r:id="rId3" action="ppaction://hlinksldjump"/>
            <a:extLst>
              <a:ext uri="{FF2B5EF4-FFF2-40B4-BE49-F238E27FC236}">
                <a16:creationId xmlns:a16="http://schemas.microsoft.com/office/drawing/2014/main" id="{3168EC6C-7A7E-4953-8AED-3F85390A50C7}"/>
              </a:ext>
            </a:extLst>
          </p:cNvPr>
          <p:cNvSpPr/>
          <p:nvPr/>
        </p:nvSpPr>
        <p:spPr>
          <a:xfrm>
            <a:off x="1722268" y="3852909"/>
            <a:ext cx="4101483" cy="923277"/>
          </a:xfrm>
          <a:prstGeom prst="round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kumimoji="1" lang="ja-JP" altLang="en-US" dirty="0"/>
          </a:p>
        </p:txBody>
      </p:sp>
      <p:sp>
        <p:nvSpPr>
          <p:cNvPr id="10" name="四角形: 角を丸くする 9">
            <a:hlinkClick r:id="rId4" action="ppaction://hlinksldjump"/>
            <a:extLst>
              <a:ext uri="{FF2B5EF4-FFF2-40B4-BE49-F238E27FC236}">
                <a16:creationId xmlns:a16="http://schemas.microsoft.com/office/drawing/2014/main" id="{CEFA2605-AB09-4ECE-A3AE-05D79B3387C1}"/>
              </a:ext>
            </a:extLst>
          </p:cNvPr>
          <p:cNvSpPr/>
          <p:nvPr/>
        </p:nvSpPr>
        <p:spPr>
          <a:xfrm>
            <a:off x="6215851" y="3852909"/>
            <a:ext cx="4101483" cy="923277"/>
          </a:xfrm>
          <a:prstGeom prst="round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kumimoji="1" lang="ja-JP" altLang="en-US" dirty="0"/>
          </a:p>
        </p:txBody>
      </p:sp>
      <p:sp>
        <p:nvSpPr>
          <p:cNvPr id="11" name="テキスト ボックス 10">
            <a:hlinkClick r:id="rId3" action="ppaction://hlinksldjump"/>
            <a:extLst>
              <a:ext uri="{FF2B5EF4-FFF2-40B4-BE49-F238E27FC236}">
                <a16:creationId xmlns:a16="http://schemas.microsoft.com/office/drawing/2014/main" id="{58A356A5-0D43-48F7-826C-366C12FCF127}"/>
              </a:ext>
            </a:extLst>
          </p:cNvPr>
          <p:cNvSpPr txBox="1"/>
          <p:nvPr/>
        </p:nvSpPr>
        <p:spPr>
          <a:xfrm>
            <a:off x="1994517" y="4083713"/>
            <a:ext cx="4101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↩もういちど挑戦する</a:t>
            </a:r>
          </a:p>
        </p:txBody>
      </p:sp>
      <p:sp>
        <p:nvSpPr>
          <p:cNvPr id="13" name="テキスト ボックス 12">
            <a:hlinkClick r:id="rId4" action="ppaction://hlinksldjump"/>
            <a:extLst>
              <a:ext uri="{FF2B5EF4-FFF2-40B4-BE49-F238E27FC236}">
                <a16:creationId xmlns:a16="http://schemas.microsoft.com/office/drawing/2014/main" id="{B44128AC-FDFA-41EF-AC66-9F0ECC2016CF}"/>
              </a:ext>
            </a:extLst>
          </p:cNvPr>
          <p:cNvSpPr txBox="1"/>
          <p:nvPr/>
        </p:nvSpPr>
        <p:spPr>
          <a:xfrm>
            <a:off x="7034080" y="4083712"/>
            <a:ext cx="3326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次の問題に行く⇒</a:t>
            </a:r>
          </a:p>
        </p:txBody>
      </p:sp>
    </p:spTree>
    <p:extLst>
      <p:ext uri="{BB962C8B-B14F-4D97-AF65-F5344CB8AC3E}">
        <p14:creationId xmlns:p14="http://schemas.microsoft.com/office/powerpoint/2010/main" val="418249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>
            <a:extLst>
              <a:ext uri="{FF2B5EF4-FFF2-40B4-BE49-F238E27FC236}">
                <a16:creationId xmlns:a16="http://schemas.microsoft.com/office/drawing/2014/main" id="{0719E0E7-CFBA-48B5-AA1B-EA5B887F6650}"/>
              </a:ext>
            </a:extLst>
          </p:cNvPr>
          <p:cNvSpPr>
            <a:spLocks noGrp="1"/>
          </p:cNvSpPr>
          <p:nvPr>
            <p:ph type="title"/>
          </p:nvPr>
        </p:nvSpPr>
        <p:spPr bwMode="grayWhite">
          <a:xfrm>
            <a:off x="774031" y="1033272"/>
            <a:ext cx="10385199" cy="782638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dirty="0"/>
              <a:t>問</a:t>
            </a:r>
            <a:r>
              <a:rPr lang="en-US" altLang="ja-JP" dirty="0"/>
              <a:t>8</a:t>
            </a:r>
            <a:r>
              <a:rPr lang="ja-JP" altLang="en-US" dirty="0"/>
              <a:t>　ブルネイ・ダルサラーム国にある税はどれ？</a:t>
            </a:r>
            <a:r>
              <a:rPr lang="en-US" altLang="ja-JP" dirty="0"/>
              <a:t> </a:t>
            </a:r>
            <a:endParaRPr lang="ja-JP" altLang="en-US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D609542-DD6D-4EC5-B1B2-054C2BE79B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grayWhite"/>
        <p:txBody>
          <a:bodyPr rtlCol="0"/>
          <a:lstStyle/>
          <a:p>
            <a:pPr rtl="0"/>
            <a:fld id="{D495E168-DA5E-4888-8D8A-92B118324C14}" type="slidenum">
              <a:rPr lang="ru-RU" altLang="ja-JP" smtClean="0"/>
              <a:pPr rtl="0"/>
              <a:t>23</a:t>
            </a:fld>
            <a:endParaRPr lang="ja-JP" altLang="en-US"/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12F7A256-2215-4D5C-8AC7-A5B2440C0E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83563" y="2440776"/>
            <a:ext cx="3700313" cy="665713"/>
          </a:xfrm>
        </p:spPr>
        <p:txBody>
          <a:bodyPr>
            <a:normAutofit/>
          </a:bodyPr>
          <a:lstStyle/>
          <a:p>
            <a:r>
              <a:rPr lang="en-US" altLang="ja-JP" sz="3600" dirty="0"/>
              <a:t>A  </a:t>
            </a:r>
            <a:r>
              <a:rPr lang="ja-JP" altLang="en-US" sz="3600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消費税</a:t>
            </a:r>
            <a:endParaRPr lang="ja-JP" altLang="en-US" sz="3600" dirty="0"/>
          </a:p>
        </p:txBody>
      </p:sp>
      <p:sp>
        <p:nvSpPr>
          <p:cNvPr id="19" name="テキスト プレースホルダー 9">
            <a:extLst>
              <a:ext uri="{FF2B5EF4-FFF2-40B4-BE49-F238E27FC236}">
                <a16:creationId xmlns:a16="http://schemas.microsoft.com/office/drawing/2014/main" id="{93373DE8-AF7E-40F2-9503-194CE967D4E3}"/>
              </a:ext>
            </a:extLst>
          </p:cNvPr>
          <p:cNvSpPr txBox="1">
            <a:spLocks/>
          </p:cNvSpPr>
          <p:nvPr/>
        </p:nvSpPr>
        <p:spPr>
          <a:xfrm>
            <a:off x="3783563" y="3304844"/>
            <a:ext cx="3922255" cy="665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2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600" dirty="0"/>
              <a:t>B  </a:t>
            </a:r>
            <a:r>
              <a:rPr lang="ja-JP" altLang="en-US" sz="3600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輸出税</a:t>
            </a:r>
            <a:endParaRPr lang="ja-JP" altLang="en-US" sz="3600" dirty="0"/>
          </a:p>
        </p:txBody>
      </p:sp>
      <p:sp>
        <p:nvSpPr>
          <p:cNvPr id="21" name="テキスト プレースホルダー 9">
            <a:extLst>
              <a:ext uri="{FF2B5EF4-FFF2-40B4-BE49-F238E27FC236}">
                <a16:creationId xmlns:a16="http://schemas.microsoft.com/office/drawing/2014/main" id="{732853DE-6293-4B61-8408-74053242FA0C}"/>
              </a:ext>
            </a:extLst>
          </p:cNvPr>
          <p:cNvSpPr txBox="1">
            <a:spLocks/>
          </p:cNvSpPr>
          <p:nvPr/>
        </p:nvSpPr>
        <p:spPr>
          <a:xfrm>
            <a:off x="3783563" y="4232319"/>
            <a:ext cx="3922255" cy="665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2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600" dirty="0"/>
              <a:t>C  </a:t>
            </a:r>
            <a:r>
              <a:rPr lang="ja-JP" altLang="en-US" sz="3600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法人所得税</a:t>
            </a:r>
            <a:endParaRPr lang="ja-JP" altLang="en-US" sz="3600" dirty="0"/>
          </a:p>
        </p:txBody>
      </p:sp>
      <p:sp>
        <p:nvSpPr>
          <p:cNvPr id="23" name="テキスト プレースホルダー 9">
            <a:extLst>
              <a:ext uri="{FF2B5EF4-FFF2-40B4-BE49-F238E27FC236}">
                <a16:creationId xmlns:a16="http://schemas.microsoft.com/office/drawing/2014/main" id="{BFFB5799-C75D-4109-9D2F-7079CDDE6888}"/>
              </a:ext>
            </a:extLst>
          </p:cNvPr>
          <p:cNvSpPr txBox="1">
            <a:spLocks/>
          </p:cNvSpPr>
          <p:nvPr/>
        </p:nvSpPr>
        <p:spPr>
          <a:xfrm>
            <a:off x="3783563" y="5126634"/>
            <a:ext cx="4090932" cy="665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2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600" dirty="0"/>
              <a:t>D  </a:t>
            </a:r>
            <a:r>
              <a:rPr lang="ja-JP" altLang="en-US" sz="3600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個人所得税</a:t>
            </a:r>
            <a:endParaRPr lang="en-US" altLang="ja-JP" sz="3600" dirty="0"/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DA9AFC81-4709-4D71-AE6F-DDACD8CF78A6}"/>
              </a:ext>
            </a:extLst>
          </p:cNvPr>
          <p:cNvGrpSpPr/>
          <p:nvPr/>
        </p:nvGrpSpPr>
        <p:grpSpPr>
          <a:xfrm>
            <a:off x="8780012" y="348041"/>
            <a:ext cx="3311368" cy="316654"/>
            <a:chOff x="8824402" y="303651"/>
            <a:chExt cx="3311368" cy="316654"/>
          </a:xfrm>
        </p:grpSpPr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8B1951CA-9980-493C-9151-CDD523D9F2F2}"/>
                </a:ext>
              </a:extLst>
            </p:cNvPr>
            <p:cNvSpPr txBox="1"/>
            <p:nvPr/>
          </p:nvSpPr>
          <p:spPr>
            <a:xfrm>
              <a:off x="9163997" y="312528"/>
              <a:ext cx="29717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solidFill>
                    <a:schemeClr val="bg1"/>
                  </a:solidFill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ブルネイ・ダルサラーム国の達人</a:t>
              </a:r>
            </a:p>
          </p:txBody>
        </p:sp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95330CD9-C56E-4D5B-B362-DCA01A926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24402" y="303651"/>
              <a:ext cx="339600" cy="3077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800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8B55491-80DD-4F1B-890E-E2F7B275B9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n-US" altLang="ja-JP" smtClean="0"/>
              <a:pPr rtl="0"/>
              <a:t>24</a:t>
            </a:fld>
            <a:endParaRPr lang="ja-JP" altLang="en-US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5C234B92-F3C9-438E-A4CB-4930958AC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874" y="1147645"/>
            <a:ext cx="4706090" cy="2281355"/>
          </a:xfrm>
        </p:spPr>
        <p:txBody>
          <a:bodyPr rtlCol="0"/>
          <a:lstStyle/>
          <a:p>
            <a:pPr rtl="0"/>
            <a:r>
              <a:rPr lang="ja-JP" altLang="en-US" sz="9600" dirty="0"/>
              <a:t>正解</a:t>
            </a:r>
            <a:endParaRPr lang="ja-JP" altLang="ru-RU" sz="9600" dirty="0"/>
          </a:p>
        </p:txBody>
      </p:sp>
      <p:sp>
        <p:nvSpPr>
          <p:cNvPr id="9" name="四角形: 角を丸くする 8">
            <a:hlinkClick r:id="rId3" action="ppaction://hlinksldjump"/>
            <a:extLst>
              <a:ext uri="{FF2B5EF4-FFF2-40B4-BE49-F238E27FC236}">
                <a16:creationId xmlns:a16="http://schemas.microsoft.com/office/drawing/2014/main" id="{39E8A67E-9817-4BD2-9070-94C66D5FA3A2}"/>
              </a:ext>
            </a:extLst>
          </p:cNvPr>
          <p:cNvSpPr/>
          <p:nvPr/>
        </p:nvSpPr>
        <p:spPr>
          <a:xfrm>
            <a:off x="3971411" y="4793941"/>
            <a:ext cx="3400148" cy="772358"/>
          </a:xfrm>
          <a:prstGeom prst="round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kumimoji="1" lang="ja-JP" altLang="en-US" dirty="0"/>
          </a:p>
        </p:txBody>
      </p:sp>
      <p:sp>
        <p:nvSpPr>
          <p:cNvPr id="11" name="テキスト ボックス 10">
            <a:hlinkClick r:id="rId3" action="ppaction://hlinksldjump"/>
            <a:extLst>
              <a:ext uri="{FF2B5EF4-FFF2-40B4-BE49-F238E27FC236}">
                <a16:creationId xmlns:a16="http://schemas.microsoft.com/office/drawing/2014/main" id="{709867D3-2130-49DF-A9CE-F57F374FD127}"/>
              </a:ext>
            </a:extLst>
          </p:cNvPr>
          <p:cNvSpPr txBox="1"/>
          <p:nvPr/>
        </p:nvSpPr>
        <p:spPr>
          <a:xfrm>
            <a:off x="4202229" y="4905323"/>
            <a:ext cx="339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次の問題に行く⇒</a:t>
            </a:r>
          </a:p>
        </p:txBody>
      </p:sp>
      <p:sp>
        <p:nvSpPr>
          <p:cNvPr id="12" name="テキスト プレースホルダー 2">
            <a:extLst>
              <a:ext uri="{FF2B5EF4-FFF2-40B4-BE49-F238E27FC236}">
                <a16:creationId xmlns:a16="http://schemas.microsoft.com/office/drawing/2014/main" id="{D2A4E1AF-1AD1-4BE7-B0B4-DCF90B32DA6E}"/>
              </a:ext>
            </a:extLst>
          </p:cNvPr>
          <p:cNvSpPr txBox="1">
            <a:spLocks/>
          </p:cNvSpPr>
          <p:nvPr/>
        </p:nvSpPr>
        <p:spPr>
          <a:xfrm>
            <a:off x="5103313" y="3373374"/>
            <a:ext cx="1593118" cy="682406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ja-JP" dirty="0"/>
          </a:p>
        </p:txBody>
      </p:sp>
      <p:sp>
        <p:nvSpPr>
          <p:cNvPr id="3" name="テキスト プレースホルダー 9">
            <a:extLst>
              <a:ext uri="{FF2B5EF4-FFF2-40B4-BE49-F238E27FC236}">
                <a16:creationId xmlns:a16="http://schemas.microsoft.com/office/drawing/2014/main" id="{8971CDAE-CA74-433B-BF1F-B38E8E050545}"/>
              </a:ext>
            </a:extLst>
          </p:cNvPr>
          <p:cNvSpPr txBox="1">
            <a:spLocks/>
          </p:cNvSpPr>
          <p:nvPr/>
        </p:nvSpPr>
        <p:spPr>
          <a:xfrm>
            <a:off x="4213709" y="3540382"/>
            <a:ext cx="3922255" cy="665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2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600" dirty="0"/>
              <a:t>  </a:t>
            </a:r>
            <a:r>
              <a:rPr lang="ja-JP" altLang="en-US" sz="3600" dirty="0"/>
              <a:t>法人所得税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84D514A-0C2F-463E-BDBB-7899129D962E}"/>
              </a:ext>
            </a:extLst>
          </p:cNvPr>
          <p:cNvSpPr txBox="1"/>
          <p:nvPr/>
        </p:nvSpPr>
        <p:spPr>
          <a:xfrm>
            <a:off x="11274235" y="154093"/>
            <a:ext cx="675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問</a:t>
            </a:r>
            <a:r>
              <a:rPr kumimoji="1" lang="en-US" altLang="ja-JP" dirty="0">
                <a:solidFill>
                  <a:schemeClr val="bg1"/>
                </a:solidFill>
              </a:rPr>
              <a:t>8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28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8B55491-80DD-4F1B-890E-E2F7B275B9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n-US" altLang="ja-JP" smtClean="0"/>
              <a:pPr rtl="0"/>
              <a:t>25</a:t>
            </a:fld>
            <a:endParaRPr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63C99E0-15CC-46CD-93C7-E72F8B285AAB}"/>
              </a:ext>
            </a:extLst>
          </p:cNvPr>
          <p:cNvSpPr txBox="1"/>
          <p:nvPr/>
        </p:nvSpPr>
        <p:spPr>
          <a:xfrm>
            <a:off x="3693111" y="1819922"/>
            <a:ext cx="5690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chemeClr val="bg1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おっと！まちがい</a:t>
            </a:r>
          </a:p>
        </p:txBody>
      </p:sp>
      <p:sp>
        <p:nvSpPr>
          <p:cNvPr id="8" name="四角形: 角を丸くする 7">
            <a:hlinkClick r:id="rId3" action="ppaction://hlinksldjump"/>
            <a:extLst>
              <a:ext uri="{FF2B5EF4-FFF2-40B4-BE49-F238E27FC236}">
                <a16:creationId xmlns:a16="http://schemas.microsoft.com/office/drawing/2014/main" id="{3168EC6C-7A7E-4953-8AED-3F85390A50C7}"/>
              </a:ext>
            </a:extLst>
          </p:cNvPr>
          <p:cNvSpPr/>
          <p:nvPr/>
        </p:nvSpPr>
        <p:spPr>
          <a:xfrm>
            <a:off x="1722268" y="3852909"/>
            <a:ext cx="4101483" cy="923277"/>
          </a:xfrm>
          <a:prstGeom prst="round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kumimoji="1" lang="ja-JP" altLang="en-US" dirty="0"/>
          </a:p>
        </p:txBody>
      </p:sp>
      <p:sp>
        <p:nvSpPr>
          <p:cNvPr id="10" name="四角形: 角を丸くする 9">
            <a:hlinkClick r:id="rId4" action="ppaction://hlinksldjump"/>
            <a:extLst>
              <a:ext uri="{FF2B5EF4-FFF2-40B4-BE49-F238E27FC236}">
                <a16:creationId xmlns:a16="http://schemas.microsoft.com/office/drawing/2014/main" id="{CEFA2605-AB09-4ECE-A3AE-05D79B3387C1}"/>
              </a:ext>
            </a:extLst>
          </p:cNvPr>
          <p:cNvSpPr/>
          <p:nvPr/>
        </p:nvSpPr>
        <p:spPr>
          <a:xfrm>
            <a:off x="6215851" y="3852908"/>
            <a:ext cx="4101483" cy="923277"/>
          </a:xfrm>
          <a:prstGeom prst="round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kumimoji="1" lang="ja-JP" altLang="en-US" dirty="0"/>
          </a:p>
        </p:txBody>
      </p:sp>
      <p:sp>
        <p:nvSpPr>
          <p:cNvPr id="11" name="テキスト ボックス 10">
            <a:hlinkClick r:id="rId3" action="ppaction://hlinksldjump"/>
            <a:extLst>
              <a:ext uri="{FF2B5EF4-FFF2-40B4-BE49-F238E27FC236}">
                <a16:creationId xmlns:a16="http://schemas.microsoft.com/office/drawing/2014/main" id="{58A356A5-0D43-48F7-826C-366C12FCF127}"/>
              </a:ext>
            </a:extLst>
          </p:cNvPr>
          <p:cNvSpPr txBox="1"/>
          <p:nvPr/>
        </p:nvSpPr>
        <p:spPr>
          <a:xfrm>
            <a:off x="1994518" y="4083713"/>
            <a:ext cx="3616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↩もういちど挑戦する</a:t>
            </a:r>
          </a:p>
        </p:txBody>
      </p:sp>
      <p:sp>
        <p:nvSpPr>
          <p:cNvPr id="13" name="テキスト ボックス 12">
            <a:hlinkClick r:id="rId4" action="ppaction://hlinksldjump"/>
            <a:extLst>
              <a:ext uri="{FF2B5EF4-FFF2-40B4-BE49-F238E27FC236}">
                <a16:creationId xmlns:a16="http://schemas.microsoft.com/office/drawing/2014/main" id="{B44128AC-FDFA-41EF-AC66-9F0ECC2016CF}"/>
              </a:ext>
            </a:extLst>
          </p:cNvPr>
          <p:cNvSpPr txBox="1"/>
          <p:nvPr/>
        </p:nvSpPr>
        <p:spPr>
          <a:xfrm>
            <a:off x="6980820" y="4083712"/>
            <a:ext cx="3326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次の問題に行く⇒</a:t>
            </a:r>
          </a:p>
        </p:txBody>
      </p:sp>
    </p:spTree>
    <p:extLst>
      <p:ext uri="{BB962C8B-B14F-4D97-AF65-F5344CB8AC3E}">
        <p14:creationId xmlns:p14="http://schemas.microsoft.com/office/powerpoint/2010/main" val="100435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>
            <a:extLst>
              <a:ext uri="{FF2B5EF4-FFF2-40B4-BE49-F238E27FC236}">
                <a16:creationId xmlns:a16="http://schemas.microsoft.com/office/drawing/2014/main" id="{0719E0E7-CFBA-48B5-AA1B-EA5B887F6650}"/>
              </a:ext>
            </a:extLst>
          </p:cNvPr>
          <p:cNvSpPr>
            <a:spLocks noGrp="1"/>
          </p:cNvSpPr>
          <p:nvPr>
            <p:ph type="title"/>
          </p:nvPr>
        </p:nvSpPr>
        <p:spPr bwMode="grayWhite">
          <a:xfrm>
            <a:off x="774031" y="1033272"/>
            <a:ext cx="10385199" cy="782638"/>
          </a:xfrm>
        </p:spPr>
        <p:txBody>
          <a:bodyPr rtlCol="0">
            <a:normAutofit fontScale="90000"/>
          </a:bodyPr>
          <a:lstStyle/>
          <a:p>
            <a:pPr rtl="0"/>
            <a:r>
              <a:rPr lang="ja-JP" altLang="en-US" dirty="0"/>
              <a:t>問</a:t>
            </a:r>
            <a:r>
              <a:rPr lang="en-US" altLang="ja-JP" dirty="0"/>
              <a:t>9</a:t>
            </a:r>
            <a:r>
              <a:rPr lang="ja-JP" altLang="en-US" dirty="0"/>
              <a:t>　大規模水上集落の住人を中心に、よく利用する交通手段は？</a:t>
            </a:r>
            <a:r>
              <a:rPr lang="en-US" altLang="ja-JP" dirty="0"/>
              <a:t> </a:t>
            </a:r>
            <a:endParaRPr lang="ja-JP" altLang="en-US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D609542-DD6D-4EC5-B1B2-054C2BE79B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grayWhite"/>
        <p:txBody>
          <a:bodyPr rtlCol="0"/>
          <a:lstStyle/>
          <a:p>
            <a:pPr rtl="0"/>
            <a:fld id="{D495E168-DA5E-4888-8D8A-92B118324C14}" type="slidenum">
              <a:rPr lang="ru-RU" altLang="ja-JP" smtClean="0"/>
              <a:pPr rtl="0"/>
              <a:t>26</a:t>
            </a:fld>
            <a:endParaRPr lang="ja-JP" altLang="en-US"/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12F7A256-2215-4D5C-8AC7-A5B2440C0E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63460" y="2512330"/>
            <a:ext cx="3700313" cy="665713"/>
          </a:xfrm>
        </p:spPr>
        <p:txBody>
          <a:bodyPr>
            <a:normAutofit/>
          </a:bodyPr>
          <a:lstStyle/>
          <a:p>
            <a:r>
              <a:rPr lang="en-US" altLang="ja-JP" sz="3600" dirty="0"/>
              <a:t>A  </a:t>
            </a:r>
            <a:r>
              <a:rPr lang="ja-JP" altLang="en-US" sz="3600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水上タクシー</a:t>
            </a:r>
            <a:endParaRPr lang="ja-JP" altLang="en-US" sz="3600" dirty="0"/>
          </a:p>
        </p:txBody>
      </p:sp>
      <p:sp>
        <p:nvSpPr>
          <p:cNvPr id="19" name="テキスト プレースホルダー 9">
            <a:extLst>
              <a:ext uri="{FF2B5EF4-FFF2-40B4-BE49-F238E27FC236}">
                <a16:creationId xmlns:a16="http://schemas.microsoft.com/office/drawing/2014/main" id="{93373DE8-AF7E-40F2-9503-194CE967D4E3}"/>
              </a:ext>
            </a:extLst>
          </p:cNvPr>
          <p:cNvSpPr txBox="1">
            <a:spLocks/>
          </p:cNvSpPr>
          <p:nvPr/>
        </p:nvSpPr>
        <p:spPr>
          <a:xfrm>
            <a:off x="3863460" y="3334934"/>
            <a:ext cx="2936835" cy="665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2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600" dirty="0"/>
              <a:t>B</a:t>
            </a:r>
            <a:r>
              <a:rPr lang="ja-JP" altLang="en-US" sz="3600" dirty="0"/>
              <a:t>　</a:t>
            </a:r>
            <a:r>
              <a:rPr lang="ja-JP" altLang="en-US" sz="3600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象</a:t>
            </a:r>
            <a:r>
              <a:rPr lang="ja-JP" altLang="en-US" sz="3600" dirty="0"/>
              <a:t>　　</a:t>
            </a:r>
            <a:r>
              <a:rPr lang="en-US" altLang="ja-JP" sz="3600" dirty="0"/>
              <a:t> </a:t>
            </a:r>
            <a:endParaRPr lang="ja-JP" altLang="en-US" sz="3600" dirty="0"/>
          </a:p>
        </p:txBody>
      </p:sp>
      <p:sp>
        <p:nvSpPr>
          <p:cNvPr id="21" name="テキスト プレースホルダー 9">
            <a:extLst>
              <a:ext uri="{FF2B5EF4-FFF2-40B4-BE49-F238E27FC236}">
                <a16:creationId xmlns:a16="http://schemas.microsoft.com/office/drawing/2014/main" id="{732853DE-6293-4B61-8408-74053242FA0C}"/>
              </a:ext>
            </a:extLst>
          </p:cNvPr>
          <p:cNvSpPr txBox="1">
            <a:spLocks/>
          </p:cNvSpPr>
          <p:nvPr/>
        </p:nvSpPr>
        <p:spPr>
          <a:xfrm>
            <a:off x="3863459" y="4270412"/>
            <a:ext cx="3922255" cy="665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2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600" dirty="0"/>
              <a:t>C</a:t>
            </a:r>
            <a:r>
              <a:rPr lang="ja-JP" altLang="en-US" sz="3600" dirty="0"/>
              <a:t>　</a:t>
            </a:r>
            <a:r>
              <a:rPr lang="ja-JP" altLang="en-US" sz="3600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バス</a:t>
            </a:r>
            <a:r>
              <a:rPr lang="ja-JP" altLang="en-US" sz="3600" dirty="0"/>
              <a:t>　</a:t>
            </a:r>
          </a:p>
        </p:txBody>
      </p:sp>
      <p:sp>
        <p:nvSpPr>
          <p:cNvPr id="23" name="テキスト プレースホルダー 9">
            <a:extLst>
              <a:ext uri="{FF2B5EF4-FFF2-40B4-BE49-F238E27FC236}">
                <a16:creationId xmlns:a16="http://schemas.microsoft.com/office/drawing/2014/main" id="{BFFB5799-C75D-4109-9D2F-7079CDDE6888}"/>
              </a:ext>
            </a:extLst>
          </p:cNvPr>
          <p:cNvSpPr txBox="1">
            <a:spLocks/>
          </p:cNvSpPr>
          <p:nvPr/>
        </p:nvSpPr>
        <p:spPr>
          <a:xfrm>
            <a:off x="3863459" y="5180346"/>
            <a:ext cx="3700314" cy="665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2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600" dirty="0"/>
              <a:t>D  </a:t>
            </a:r>
            <a:r>
              <a:rPr lang="ja-JP" altLang="en-US" sz="3600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飛行機</a:t>
            </a:r>
            <a:endParaRPr lang="en-US" altLang="ja-JP" sz="3600" dirty="0"/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C3E1EE01-867F-49CE-9521-C6F896F0C09C}"/>
              </a:ext>
            </a:extLst>
          </p:cNvPr>
          <p:cNvGrpSpPr/>
          <p:nvPr/>
        </p:nvGrpSpPr>
        <p:grpSpPr>
          <a:xfrm>
            <a:off x="8824402" y="303651"/>
            <a:ext cx="3311368" cy="316654"/>
            <a:chOff x="8824402" y="303651"/>
            <a:chExt cx="3311368" cy="316654"/>
          </a:xfrm>
        </p:grpSpPr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5E9BC20F-15A2-4578-8152-61F8CBE2D6A1}"/>
                </a:ext>
              </a:extLst>
            </p:cNvPr>
            <p:cNvSpPr txBox="1"/>
            <p:nvPr/>
          </p:nvSpPr>
          <p:spPr>
            <a:xfrm>
              <a:off x="9163997" y="312528"/>
              <a:ext cx="29717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solidFill>
                    <a:schemeClr val="bg1"/>
                  </a:solidFill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ブルネイ・ダルサラーム国の達人</a:t>
              </a:r>
            </a:p>
          </p:txBody>
        </p:sp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0533A163-289B-463F-897B-3BB2C70531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24402" y="303651"/>
              <a:ext cx="339600" cy="3077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483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10F751-9975-4653-9855-BA1C7499B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0222" y="973512"/>
            <a:ext cx="4706090" cy="2281355"/>
          </a:xfrm>
        </p:spPr>
        <p:txBody>
          <a:bodyPr rtlCol="0"/>
          <a:lstStyle/>
          <a:p>
            <a:pPr rtl="0"/>
            <a:r>
              <a:rPr lang="ja-JP" altLang="en-US" sz="9600" dirty="0"/>
              <a:t>正解</a:t>
            </a:r>
            <a:endParaRPr lang="ja-JP" altLang="ru-RU" sz="9600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3BBFE92-CA4F-4673-B4D5-7FFF88E819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85212" y="3784249"/>
            <a:ext cx="3501817" cy="682406"/>
          </a:xfrm>
        </p:spPr>
        <p:txBody>
          <a:bodyPr rtlCol="0"/>
          <a:lstStyle/>
          <a:p>
            <a:pPr rtl="0"/>
            <a:r>
              <a:rPr lang="ja-JP" altLang="en-US" sz="3200" dirty="0"/>
              <a:t>水上タクシー</a:t>
            </a:r>
            <a:endParaRPr lang="en-US" altLang="ja-JP" dirty="0"/>
          </a:p>
        </p:txBody>
      </p:sp>
      <p:sp>
        <p:nvSpPr>
          <p:cNvPr id="20" name="四角形: 角を丸くする 19">
            <a:hlinkClick r:id="rId3" action="ppaction://hlinksldjump"/>
            <a:extLst>
              <a:ext uri="{FF2B5EF4-FFF2-40B4-BE49-F238E27FC236}">
                <a16:creationId xmlns:a16="http://schemas.microsoft.com/office/drawing/2014/main" id="{6274F545-956D-4016-A1E7-43730CED180C}"/>
              </a:ext>
            </a:extLst>
          </p:cNvPr>
          <p:cNvSpPr/>
          <p:nvPr/>
        </p:nvSpPr>
        <p:spPr>
          <a:xfrm>
            <a:off x="8291746" y="5450889"/>
            <a:ext cx="3400148" cy="772358"/>
          </a:xfrm>
          <a:prstGeom prst="round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kumimoji="1" lang="ja-JP" altLang="en-US" dirty="0"/>
          </a:p>
        </p:txBody>
      </p:sp>
      <p:sp>
        <p:nvSpPr>
          <p:cNvPr id="21" name="テキスト ボックス 20">
            <a:hlinkClick r:id="rId3" action="ppaction://hlinksldjump"/>
            <a:extLst>
              <a:ext uri="{FF2B5EF4-FFF2-40B4-BE49-F238E27FC236}">
                <a16:creationId xmlns:a16="http://schemas.microsoft.com/office/drawing/2014/main" id="{E1BBE7AB-4D3B-4C09-A151-B27944888D1F}"/>
              </a:ext>
            </a:extLst>
          </p:cNvPr>
          <p:cNvSpPr txBox="1"/>
          <p:nvPr/>
        </p:nvSpPr>
        <p:spPr>
          <a:xfrm>
            <a:off x="8487052" y="5562271"/>
            <a:ext cx="3084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次の問題に行く⇒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E58CCF8-82E5-4196-8DF7-8A25DB641173}"/>
              </a:ext>
            </a:extLst>
          </p:cNvPr>
          <p:cNvSpPr txBox="1"/>
          <p:nvPr/>
        </p:nvSpPr>
        <p:spPr>
          <a:xfrm>
            <a:off x="88776" y="179318"/>
            <a:ext cx="923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製油所</a:t>
            </a:r>
          </a:p>
        </p:txBody>
      </p:sp>
      <p:pic>
        <p:nvPicPr>
          <p:cNvPr id="18" name="図プレースホルダー 17">
            <a:extLst>
              <a:ext uri="{FF2B5EF4-FFF2-40B4-BE49-F238E27FC236}">
                <a16:creationId xmlns:a16="http://schemas.microsoft.com/office/drawing/2014/main" id="{4CCB4E55-636D-416F-9E84-218E301BB800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4"/>
          <a:srcRect l="6600" r="6600"/>
          <a:stretch>
            <a:fillRect/>
          </a:stretch>
        </p:blipFill>
        <p:spPr/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3A87D2D-8E15-45E4-86FC-650542688638}"/>
              </a:ext>
            </a:extLst>
          </p:cNvPr>
          <p:cNvSpPr txBox="1"/>
          <p:nvPr/>
        </p:nvSpPr>
        <p:spPr>
          <a:xfrm>
            <a:off x="88776" y="6417072"/>
            <a:ext cx="27258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solidFill>
                  <a:schemeClr val="bg1"/>
                </a:solidFill>
              </a:rPr>
              <a:t>@ASEAN-Japan Centre</a:t>
            </a:r>
            <a:endParaRPr kumimoji="1" lang="ja-JP" altLang="en-US" sz="1050" dirty="0">
              <a:solidFill>
                <a:schemeClr val="bg1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B15A7FA-E78A-44B4-A5C0-EC50C62A684C}"/>
              </a:ext>
            </a:extLst>
          </p:cNvPr>
          <p:cNvSpPr txBox="1"/>
          <p:nvPr/>
        </p:nvSpPr>
        <p:spPr>
          <a:xfrm>
            <a:off x="11274235" y="154093"/>
            <a:ext cx="675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問</a:t>
            </a:r>
            <a:r>
              <a:rPr kumimoji="1" lang="en-US" altLang="ja-JP" dirty="0">
                <a:solidFill>
                  <a:schemeClr val="bg1"/>
                </a:solidFill>
              </a:rPr>
              <a:t>9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83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8B55491-80DD-4F1B-890E-E2F7B275B9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n-US" altLang="ja-JP" smtClean="0"/>
              <a:pPr rtl="0"/>
              <a:t>28</a:t>
            </a:fld>
            <a:endParaRPr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63C99E0-15CC-46CD-93C7-E72F8B285AAB}"/>
              </a:ext>
            </a:extLst>
          </p:cNvPr>
          <p:cNvSpPr txBox="1"/>
          <p:nvPr/>
        </p:nvSpPr>
        <p:spPr>
          <a:xfrm>
            <a:off x="3693111" y="1819922"/>
            <a:ext cx="5690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chemeClr val="bg1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おっと！まちがい</a:t>
            </a:r>
          </a:p>
        </p:txBody>
      </p:sp>
      <p:sp>
        <p:nvSpPr>
          <p:cNvPr id="8" name="四角形: 角を丸くする 7">
            <a:hlinkClick r:id="rId3" action="ppaction://hlinksldjump"/>
            <a:extLst>
              <a:ext uri="{FF2B5EF4-FFF2-40B4-BE49-F238E27FC236}">
                <a16:creationId xmlns:a16="http://schemas.microsoft.com/office/drawing/2014/main" id="{3168EC6C-7A7E-4953-8AED-3F85390A50C7}"/>
              </a:ext>
            </a:extLst>
          </p:cNvPr>
          <p:cNvSpPr/>
          <p:nvPr/>
        </p:nvSpPr>
        <p:spPr>
          <a:xfrm>
            <a:off x="1722268" y="3852909"/>
            <a:ext cx="4101483" cy="923277"/>
          </a:xfrm>
          <a:prstGeom prst="round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kumimoji="1" lang="ja-JP" altLang="en-US" dirty="0"/>
          </a:p>
        </p:txBody>
      </p:sp>
      <p:sp>
        <p:nvSpPr>
          <p:cNvPr id="10" name="四角形: 角を丸くする 9">
            <a:hlinkClick r:id="rId4" action="ppaction://hlinksldjump"/>
            <a:extLst>
              <a:ext uri="{FF2B5EF4-FFF2-40B4-BE49-F238E27FC236}">
                <a16:creationId xmlns:a16="http://schemas.microsoft.com/office/drawing/2014/main" id="{CEFA2605-AB09-4ECE-A3AE-05D79B3387C1}"/>
              </a:ext>
            </a:extLst>
          </p:cNvPr>
          <p:cNvSpPr/>
          <p:nvPr/>
        </p:nvSpPr>
        <p:spPr>
          <a:xfrm>
            <a:off x="6215851" y="3852908"/>
            <a:ext cx="4101483" cy="923277"/>
          </a:xfrm>
          <a:prstGeom prst="round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kumimoji="1" lang="ja-JP" altLang="en-US" dirty="0"/>
          </a:p>
        </p:txBody>
      </p:sp>
      <p:sp>
        <p:nvSpPr>
          <p:cNvPr id="11" name="テキスト ボックス 10">
            <a:hlinkClick r:id="rId3" action="ppaction://hlinksldjump"/>
            <a:extLst>
              <a:ext uri="{FF2B5EF4-FFF2-40B4-BE49-F238E27FC236}">
                <a16:creationId xmlns:a16="http://schemas.microsoft.com/office/drawing/2014/main" id="{58A356A5-0D43-48F7-826C-366C12FCF127}"/>
              </a:ext>
            </a:extLst>
          </p:cNvPr>
          <p:cNvSpPr txBox="1"/>
          <p:nvPr/>
        </p:nvSpPr>
        <p:spPr>
          <a:xfrm>
            <a:off x="1994518" y="4083713"/>
            <a:ext cx="3829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↩もういちど挑戦する</a:t>
            </a:r>
          </a:p>
        </p:txBody>
      </p:sp>
      <p:sp>
        <p:nvSpPr>
          <p:cNvPr id="13" name="テキスト ボックス 12">
            <a:hlinkClick r:id="rId4" action="ppaction://hlinksldjump"/>
            <a:extLst>
              <a:ext uri="{FF2B5EF4-FFF2-40B4-BE49-F238E27FC236}">
                <a16:creationId xmlns:a16="http://schemas.microsoft.com/office/drawing/2014/main" id="{B44128AC-FDFA-41EF-AC66-9F0ECC2016CF}"/>
              </a:ext>
            </a:extLst>
          </p:cNvPr>
          <p:cNvSpPr txBox="1"/>
          <p:nvPr/>
        </p:nvSpPr>
        <p:spPr>
          <a:xfrm>
            <a:off x="6971938" y="4083712"/>
            <a:ext cx="3326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次の問題に行く⇒</a:t>
            </a:r>
          </a:p>
        </p:txBody>
      </p:sp>
    </p:spTree>
    <p:extLst>
      <p:ext uri="{BB962C8B-B14F-4D97-AF65-F5344CB8AC3E}">
        <p14:creationId xmlns:p14="http://schemas.microsoft.com/office/powerpoint/2010/main" val="357220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>
            <a:extLst>
              <a:ext uri="{FF2B5EF4-FFF2-40B4-BE49-F238E27FC236}">
                <a16:creationId xmlns:a16="http://schemas.microsoft.com/office/drawing/2014/main" id="{0719E0E7-CFBA-48B5-AA1B-EA5B887F6650}"/>
              </a:ext>
            </a:extLst>
          </p:cNvPr>
          <p:cNvSpPr>
            <a:spLocks noGrp="1"/>
          </p:cNvSpPr>
          <p:nvPr>
            <p:ph type="title"/>
          </p:nvPr>
        </p:nvSpPr>
        <p:spPr bwMode="grayWhite">
          <a:xfrm>
            <a:off x="774031" y="828178"/>
            <a:ext cx="10385199" cy="1080520"/>
          </a:xfrm>
        </p:spPr>
        <p:txBody>
          <a:bodyPr rtlCol="0">
            <a:normAutofit fontScale="90000"/>
          </a:bodyPr>
          <a:lstStyle/>
          <a:p>
            <a:pPr rtl="0"/>
            <a:r>
              <a:rPr lang="ja-JP" altLang="en-US" dirty="0"/>
              <a:t>問</a:t>
            </a:r>
            <a:r>
              <a:rPr lang="en-US" altLang="ja-JP" dirty="0"/>
              <a:t>10</a:t>
            </a:r>
            <a:r>
              <a:rPr lang="ja-JP" altLang="en-US" dirty="0"/>
              <a:t>　アンブヤは、ブルネイ人のお気に入りの伝統料理です。そのアンブヤはサゴ粉でできていますが、何から取れるものでしょう？</a:t>
            </a:r>
            <a:r>
              <a:rPr lang="en-US" altLang="ja-JP" dirty="0"/>
              <a:t> </a:t>
            </a:r>
            <a:endParaRPr lang="ja-JP" altLang="en-US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D609542-DD6D-4EC5-B1B2-054C2BE79B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grayWhite"/>
        <p:txBody>
          <a:bodyPr rtlCol="0"/>
          <a:lstStyle/>
          <a:p>
            <a:pPr rtl="0"/>
            <a:fld id="{D495E168-DA5E-4888-8D8A-92B118324C14}" type="slidenum">
              <a:rPr lang="ru-RU" altLang="ja-JP" smtClean="0"/>
              <a:pPr rtl="0"/>
              <a:t>29</a:t>
            </a:fld>
            <a:endParaRPr lang="ja-JP" altLang="en-US"/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12F7A256-2215-4D5C-8AC7-A5B2440C0E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81217" y="2438690"/>
            <a:ext cx="2510706" cy="665713"/>
          </a:xfrm>
        </p:spPr>
        <p:txBody>
          <a:bodyPr>
            <a:normAutofit/>
          </a:bodyPr>
          <a:lstStyle/>
          <a:p>
            <a:r>
              <a:rPr lang="en-US" altLang="ja-JP" sz="3600" dirty="0"/>
              <a:t>A  </a:t>
            </a:r>
            <a:r>
              <a:rPr lang="ja-JP" altLang="en-US" sz="3600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麦</a:t>
            </a:r>
            <a:endParaRPr lang="ja-JP" altLang="en-US" sz="3600" dirty="0"/>
          </a:p>
        </p:txBody>
      </p:sp>
      <p:sp>
        <p:nvSpPr>
          <p:cNvPr id="19" name="テキスト プレースホルダー 9">
            <a:extLst>
              <a:ext uri="{FF2B5EF4-FFF2-40B4-BE49-F238E27FC236}">
                <a16:creationId xmlns:a16="http://schemas.microsoft.com/office/drawing/2014/main" id="{93373DE8-AF7E-40F2-9503-194CE967D4E3}"/>
              </a:ext>
            </a:extLst>
          </p:cNvPr>
          <p:cNvSpPr txBox="1">
            <a:spLocks/>
          </p:cNvSpPr>
          <p:nvPr/>
        </p:nvSpPr>
        <p:spPr>
          <a:xfrm>
            <a:off x="3881217" y="3301538"/>
            <a:ext cx="2634994" cy="665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2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600" dirty="0"/>
              <a:t>B</a:t>
            </a:r>
            <a:r>
              <a:rPr lang="ja-JP" altLang="en-US" sz="3600" dirty="0"/>
              <a:t>　</a:t>
            </a:r>
            <a:r>
              <a:rPr lang="ja-JP" altLang="en-US" sz="3600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豆</a:t>
            </a:r>
            <a:r>
              <a:rPr lang="ja-JP" altLang="en-US" sz="3600" dirty="0"/>
              <a:t>　　</a:t>
            </a:r>
            <a:r>
              <a:rPr lang="en-US" altLang="ja-JP" sz="3600" dirty="0"/>
              <a:t> </a:t>
            </a:r>
            <a:endParaRPr lang="ja-JP" altLang="en-US" sz="3600" dirty="0"/>
          </a:p>
        </p:txBody>
      </p:sp>
      <p:sp>
        <p:nvSpPr>
          <p:cNvPr id="21" name="テキスト プレースホルダー 9">
            <a:extLst>
              <a:ext uri="{FF2B5EF4-FFF2-40B4-BE49-F238E27FC236}">
                <a16:creationId xmlns:a16="http://schemas.microsoft.com/office/drawing/2014/main" id="{732853DE-6293-4B61-8408-74053242FA0C}"/>
              </a:ext>
            </a:extLst>
          </p:cNvPr>
          <p:cNvSpPr txBox="1">
            <a:spLocks/>
          </p:cNvSpPr>
          <p:nvPr/>
        </p:nvSpPr>
        <p:spPr>
          <a:xfrm>
            <a:off x="3881217" y="4237269"/>
            <a:ext cx="2785914" cy="665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2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600" dirty="0"/>
              <a:t>C</a:t>
            </a:r>
            <a:r>
              <a:rPr lang="ja-JP" altLang="en-US" sz="3600" dirty="0"/>
              <a:t>　</a:t>
            </a:r>
            <a:r>
              <a:rPr lang="ja-JP" altLang="en-US" sz="3600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樹液</a:t>
            </a:r>
            <a:r>
              <a:rPr lang="ja-JP" altLang="en-US" sz="3600" dirty="0"/>
              <a:t>　</a:t>
            </a:r>
          </a:p>
        </p:txBody>
      </p:sp>
      <p:sp>
        <p:nvSpPr>
          <p:cNvPr id="23" name="テキスト プレースホルダー 9">
            <a:extLst>
              <a:ext uri="{FF2B5EF4-FFF2-40B4-BE49-F238E27FC236}">
                <a16:creationId xmlns:a16="http://schemas.microsoft.com/office/drawing/2014/main" id="{BFFB5799-C75D-4109-9D2F-7079CDDE6888}"/>
              </a:ext>
            </a:extLst>
          </p:cNvPr>
          <p:cNvSpPr txBox="1">
            <a:spLocks/>
          </p:cNvSpPr>
          <p:nvPr/>
        </p:nvSpPr>
        <p:spPr>
          <a:xfrm>
            <a:off x="3894530" y="5173000"/>
            <a:ext cx="2785914" cy="665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2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600" dirty="0"/>
              <a:t>D  </a:t>
            </a:r>
            <a:r>
              <a:rPr lang="ja-JP" altLang="en-US" sz="3600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花の蜜</a:t>
            </a:r>
            <a:endParaRPr lang="en-US" altLang="ja-JP" sz="3600" dirty="0"/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3670C810-223B-479D-A8CA-D2556020FC07}"/>
              </a:ext>
            </a:extLst>
          </p:cNvPr>
          <p:cNvGrpSpPr/>
          <p:nvPr/>
        </p:nvGrpSpPr>
        <p:grpSpPr>
          <a:xfrm>
            <a:off x="8815524" y="268139"/>
            <a:ext cx="3311368" cy="316654"/>
            <a:chOff x="8824402" y="303651"/>
            <a:chExt cx="3311368" cy="316654"/>
          </a:xfrm>
        </p:grpSpPr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D5333104-E78A-437C-BF36-701499F4CDD9}"/>
                </a:ext>
              </a:extLst>
            </p:cNvPr>
            <p:cNvSpPr txBox="1"/>
            <p:nvPr/>
          </p:nvSpPr>
          <p:spPr>
            <a:xfrm>
              <a:off x="9163997" y="312528"/>
              <a:ext cx="29717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solidFill>
                    <a:schemeClr val="bg1"/>
                  </a:solidFill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ブルネイ・ダルサラーム国の達人</a:t>
              </a: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E13B0D25-B10E-42D3-AD9D-D74DBE447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24402" y="303651"/>
              <a:ext cx="339600" cy="3077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729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10F751-9975-4653-9855-BA1C7499B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0222" y="973512"/>
            <a:ext cx="4706090" cy="2281355"/>
          </a:xfrm>
        </p:spPr>
        <p:txBody>
          <a:bodyPr rtlCol="0"/>
          <a:lstStyle/>
          <a:p>
            <a:pPr rtl="0"/>
            <a:r>
              <a:rPr lang="ja-JP" altLang="en-US" sz="9600" dirty="0"/>
              <a:t>正解</a:t>
            </a:r>
            <a:endParaRPr lang="ja-JP" altLang="ru-RU" sz="9600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3BBFE92-CA4F-4673-B4D5-7FFF88E819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34882" y="4032824"/>
            <a:ext cx="4052233" cy="682406"/>
          </a:xfrm>
        </p:spPr>
        <p:txBody>
          <a:bodyPr rtlCol="0"/>
          <a:lstStyle/>
          <a:p>
            <a:pPr rtl="0"/>
            <a:r>
              <a:rPr lang="ja-JP" altLang="en-US" dirty="0"/>
              <a:t>バンダル・スリ・ブガワン</a:t>
            </a:r>
            <a:endParaRPr lang="ja-JP" altLang="ru-RU" dirty="0"/>
          </a:p>
        </p:txBody>
      </p:sp>
      <p:pic>
        <p:nvPicPr>
          <p:cNvPr id="11" name="図プレースホルダー 10">
            <a:extLst>
              <a:ext uri="{FF2B5EF4-FFF2-40B4-BE49-F238E27FC236}">
                <a16:creationId xmlns:a16="http://schemas.microsoft.com/office/drawing/2014/main" id="{F8C20E7F-F5B4-4373-B65C-0E983764FCF9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3"/>
          <a:srcRect l="4765" r="4765"/>
          <a:stretch>
            <a:fillRect/>
          </a:stretch>
        </p:blipFill>
        <p:spPr/>
      </p:pic>
      <p:sp>
        <p:nvSpPr>
          <p:cNvPr id="20" name="四角形: 角を丸くする 19">
            <a:hlinkClick r:id="rId4" action="ppaction://hlinksldjump"/>
            <a:extLst>
              <a:ext uri="{FF2B5EF4-FFF2-40B4-BE49-F238E27FC236}">
                <a16:creationId xmlns:a16="http://schemas.microsoft.com/office/drawing/2014/main" id="{6274F545-956D-4016-A1E7-43730CED180C}"/>
              </a:ext>
            </a:extLst>
          </p:cNvPr>
          <p:cNvSpPr/>
          <p:nvPr/>
        </p:nvSpPr>
        <p:spPr>
          <a:xfrm>
            <a:off x="8060925" y="5450889"/>
            <a:ext cx="3400148" cy="772358"/>
          </a:xfrm>
          <a:prstGeom prst="round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kumimoji="1" lang="ja-JP" altLang="en-US" dirty="0"/>
          </a:p>
        </p:txBody>
      </p:sp>
      <p:sp>
        <p:nvSpPr>
          <p:cNvPr id="21" name="テキスト ボックス 20">
            <a:hlinkClick r:id="rId4" action="ppaction://hlinksldjump"/>
            <a:extLst>
              <a:ext uri="{FF2B5EF4-FFF2-40B4-BE49-F238E27FC236}">
                <a16:creationId xmlns:a16="http://schemas.microsoft.com/office/drawing/2014/main" id="{E1BBE7AB-4D3B-4C09-A151-B27944888D1F}"/>
              </a:ext>
            </a:extLst>
          </p:cNvPr>
          <p:cNvSpPr txBox="1"/>
          <p:nvPr/>
        </p:nvSpPr>
        <p:spPr>
          <a:xfrm>
            <a:off x="8291743" y="5562271"/>
            <a:ext cx="339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次の問題に行く⇒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85A1C99-F1EE-4665-878E-7A17B0D49ACF}"/>
              </a:ext>
            </a:extLst>
          </p:cNvPr>
          <p:cNvSpPr txBox="1"/>
          <p:nvPr/>
        </p:nvSpPr>
        <p:spPr>
          <a:xfrm>
            <a:off x="150514" y="6505849"/>
            <a:ext cx="27258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solidFill>
                  <a:schemeClr val="bg1"/>
                </a:solidFill>
              </a:rPr>
              <a:t>@ASEAN-Japan Centre</a:t>
            </a:r>
            <a:endParaRPr kumimoji="1" lang="ja-JP" altLang="en-US" sz="1050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93AFB7A-2D84-48B3-829E-A6A7B659CA00}"/>
              </a:ext>
            </a:extLst>
          </p:cNvPr>
          <p:cNvSpPr txBox="1"/>
          <p:nvPr/>
        </p:nvSpPr>
        <p:spPr>
          <a:xfrm>
            <a:off x="11274235" y="154093"/>
            <a:ext cx="675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問１</a:t>
            </a:r>
          </a:p>
        </p:txBody>
      </p:sp>
    </p:spTree>
    <p:extLst>
      <p:ext uri="{BB962C8B-B14F-4D97-AF65-F5344CB8AC3E}">
        <p14:creationId xmlns:p14="http://schemas.microsoft.com/office/powerpoint/2010/main" val="181058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10F751-9975-4653-9855-BA1C7499B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0222" y="973512"/>
            <a:ext cx="4706090" cy="2281355"/>
          </a:xfrm>
        </p:spPr>
        <p:txBody>
          <a:bodyPr rtlCol="0"/>
          <a:lstStyle/>
          <a:p>
            <a:pPr rtl="0"/>
            <a:r>
              <a:rPr lang="ja-JP" altLang="en-US" sz="9600" dirty="0"/>
              <a:t>正解</a:t>
            </a:r>
            <a:endParaRPr lang="ja-JP" altLang="ru-RU" sz="9600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3BBFE92-CA4F-4673-B4D5-7FFF88E819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49026" y="3538477"/>
            <a:ext cx="3501817" cy="682406"/>
          </a:xfrm>
        </p:spPr>
        <p:txBody>
          <a:bodyPr rtlCol="0"/>
          <a:lstStyle/>
          <a:p>
            <a:pPr rtl="0"/>
            <a:r>
              <a:rPr lang="ja-JP" altLang="en-US" sz="3200" dirty="0"/>
              <a:t>樹液</a:t>
            </a:r>
            <a:endParaRPr lang="en-US" altLang="ja-JP" dirty="0"/>
          </a:p>
        </p:txBody>
      </p:sp>
      <p:sp>
        <p:nvSpPr>
          <p:cNvPr id="20" name="四角形: 角を丸くする 19">
            <a:hlinkClick r:id="rId3" action="ppaction://hlinksldjump"/>
            <a:extLst>
              <a:ext uri="{FF2B5EF4-FFF2-40B4-BE49-F238E27FC236}">
                <a16:creationId xmlns:a16="http://schemas.microsoft.com/office/drawing/2014/main" id="{6274F545-956D-4016-A1E7-43730CED180C}"/>
              </a:ext>
            </a:extLst>
          </p:cNvPr>
          <p:cNvSpPr/>
          <p:nvPr/>
        </p:nvSpPr>
        <p:spPr>
          <a:xfrm>
            <a:off x="8353894" y="5770491"/>
            <a:ext cx="3400148" cy="772358"/>
          </a:xfrm>
          <a:prstGeom prst="round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kumimoji="1" lang="ja-JP" altLang="en-US" dirty="0"/>
          </a:p>
        </p:txBody>
      </p:sp>
      <p:sp>
        <p:nvSpPr>
          <p:cNvPr id="21" name="テキスト ボックス 20">
            <a:hlinkClick r:id="rId3" action="ppaction://hlinksldjump"/>
            <a:extLst>
              <a:ext uri="{FF2B5EF4-FFF2-40B4-BE49-F238E27FC236}">
                <a16:creationId xmlns:a16="http://schemas.microsoft.com/office/drawing/2014/main" id="{E1BBE7AB-4D3B-4C09-A151-B27944888D1F}"/>
              </a:ext>
            </a:extLst>
          </p:cNvPr>
          <p:cNvSpPr txBox="1"/>
          <p:nvPr/>
        </p:nvSpPr>
        <p:spPr>
          <a:xfrm>
            <a:off x="8531443" y="5881873"/>
            <a:ext cx="3133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クイズをおわる⇒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E58CCF8-82E5-4196-8DF7-8A25DB641173}"/>
              </a:ext>
            </a:extLst>
          </p:cNvPr>
          <p:cNvSpPr txBox="1"/>
          <p:nvPr/>
        </p:nvSpPr>
        <p:spPr>
          <a:xfrm>
            <a:off x="88776" y="179318"/>
            <a:ext cx="923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製油所</a:t>
            </a:r>
          </a:p>
        </p:txBody>
      </p:sp>
      <p:pic>
        <p:nvPicPr>
          <p:cNvPr id="13" name="図プレースホルダー 12">
            <a:extLst>
              <a:ext uri="{FF2B5EF4-FFF2-40B4-BE49-F238E27FC236}">
                <a16:creationId xmlns:a16="http://schemas.microsoft.com/office/drawing/2014/main" id="{B1AEFED9-C42F-4635-8540-1D87F2D6FFDC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4"/>
          <a:srcRect l="5444" r="5444"/>
          <a:stretch>
            <a:fillRect/>
          </a:stretch>
        </p:blipFill>
        <p:spPr/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3A87D2D-8E15-45E4-86FC-650542688638}"/>
              </a:ext>
            </a:extLst>
          </p:cNvPr>
          <p:cNvSpPr txBox="1"/>
          <p:nvPr/>
        </p:nvSpPr>
        <p:spPr>
          <a:xfrm>
            <a:off x="88776" y="6417072"/>
            <a:ext cx="27258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solidFill>
                  <a:schemeClr val="bg1"/>
                </a:solidFill>
              </a:rPr>
              <a:t>@ASEAN-Japan Centre</a:t>
            </a:r>
            <a:endParaRPr kumimoji="1" lang="ja-JP" altLang="en-US" sz="1050" dirty="0">
              <a:solidFill>
                <a:schemeClr val="bg1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5A50906-5138-46E1-8628-840E6CC191A8}"/>
              </a:ext>
            </a:extLst>
          </p:cNvPr>
          <p:cNvSpPr txBox="1"/>
          <p:nvPr/>
        </p:nvSpPr>
        <p:spPr>
          <a:xfrm>
            <a:off x="7407954" y="4065811"/>
            <a:ext cx="47060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サゴヤシの樹液からサゴ粉を作り、熱湯を注いで混ぜると水アメのような状態になります。それを特製のお箸で巻き取り、魚や野菜のおかず、エビのペーストやドリアンソースなどと一緒に食べるのが一般的です。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B17C413-16E4-4E68-BD49-6F7DDBE84EC1}"/>
              </a:ext>
            </a:extLst>
          </p:cNvPr>
          <p:cNvSpPr txBox="1"/>
          <p:nvPr/>
        </p:nvSpPr>
        <p:spPr>
          <a:xfrm>
            <a:off x="11274235" y="154093"/>
            <a:ext cx="675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問</a:t>
            </a:r>
            <a:r>
              <a:rPr kumimoji="1" lang="en-US" altLang="ja-JP" dirty="0">
                <a:solidFill>
                  <a:schemeClr val="bg1"/>
                </a:solidFill>
              </a:rPr>
              <a:t>10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9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8B55491-80DD-4F1B-890E-E2F7B275B9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n-US" altLang="ja-JP" smtClean="0"/>
              <a:pPr rtl="0"/>
              <a:t>31</a:t>
            </a:fld>
            <a:endParaRPr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63C99E0-15CC-46CD-93C7-E72F8B285AAB}"/>
              </a:ext>
            </a:extLst>
          </p:cNvPr>
          <p:cNvSpPr txBox="1"/>
          <p:nvPr/>
        </p:nvSpPr>
        <p:spPr>
          <a:xfrm>
            <a:off x="3693111" y="1819922"/>
            <a:ext cx="5690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chemeClr val="bg1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おっと！まちがい</a:t>
            </a:r>
          </a:p>
        </p:txBody>
      </p:sp>
      <p:sp>
        <p:nvSpPr>
          <p:cNvPr id="8" name="四角形: 角を丸くする 7">
            <a:hlinkClick r:id="rId3" action="ppaction://hlinksldjump"/>
            <a:extLst>
              <a:ext uri="{FF2B5EF4-FFF2-40B4-BE49-F238E27FC236}">
                <a16:creationId xmlns:a16="http://schemas.microsoft.com/office/drawing/2014/main" id="{3168EC6C-7A7E-4953-8AED-3F85390A50C7}"/>
              </a:ext>
            </a:extLst>
          </p:cNvPr>
          <p:cNvSpPr/>
          <p:nvPr/>
        </p:nvSpPr>
        <p:spPr>
          <a:xfrm>
            <a:off x="1722268" y="3852909"/>
            <a:ext cx="4101483" cy="923277"/>
          </a:xfrm>
          <a:prstGeom prst="round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kumimoji="1" lang="ja-JP" altLang="en-US" dirty="0"/>
          </a:p>
        </p:txBody>
      </p:sp>
      <p:sp>
        <p:nvSpPr>
          <p:cNvPr id="10" name="四角形: 角を丸くする 9">
            <a:hlinkClick r:id="rId4" action="ppaction://hlinksldjump"/>
            <a:extLst>
              <a:ext uri="{FF2B5EF4-FFF2-40B4-BE49-F238E27FC236}">
                <a16:creationId xmlns:a16="http://schemas.microsoft.com/office/drawing/2014/main" id="{CEFA2605-AB09-4ECE-A3AE-05D79B3387C1}"/>
              </a:ext>
            </a:extLst>
          </p:cNvPr>
          <p:cNvSpPr/>
          <p:nvPr/>
        </p:nvSpPr>
        <p:spPr>
          <a:xfrm>
            <a:off x="6215851" y="3852908"/>
            <a:ext cx="4101483" cy="923277"/>
          </a:xfrm>
          <a:prstGeom prst="round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kumimoji="1" lang="ja-JP" altLang="en-US" dirty="0"/>
          </a:p>
        </p:txBody>
      </p:sp>
      <p:sp>
        <p:nvSpPr>
          <p:cNvPr id="11" name="テキスト ボックス 10">
            <a:hlinkClick r:id="rId3" action="ppaction://hlinksldjump"/>
            <a:extLst>
              <a:ext uri="{FF2B5EF4-FFF2-40B4-BE49-F238E27FC236}">
                <a16:creationId xmlns:a16="http://schemas.microsoft.com/office/drawing/2014/main" id="{58A356A5-0D43-48F7-826C-366C12FCF127}"/>
              </a:ext>
            </a:extLst>
          </p:cNvPr>
          <p:cNvSpPr txBox="1"/>
          <p:nvPr/>
        </p:nvSpPr>
        <p:spPr>
          <a:xfrm>
            <a:off x="1994518" y="4083713"/>
            <a:ext cx="3678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↩もういちど挑戦する</a:t>
            </a:r>
          </a:p>
        </p:txBody>
      </p:sp>
      <p:sp>
        <p:nvSpPr>
          <p:cNvPr id="13" name="テキスト ボックス 12">
            <a:hlinkClick r:id="rId4" action="ppaction://hlinksldjump"/>
            <a:extLst>
              <a:ext uri="{FF2B5EF4-FFF2-40B4-BE49-F238E27FC236}">
                <a16:creationId xmlns:a16="http://schemas.microsoft.com/office/drawing/2014/main" id="{B44128AC-FDFA-41EF-AC66-9F0ECC2016CF}"/>
              </a:ext>
            </a:extLst>
          </p:cNvPr>
          <p:cNvSpPr txBox="1"/>
          <p:nvPr/>
        </p:nvSpPr>
        <p:spPr>
          <a:xfrm>
            <a:off x="6991172" y="4092576"/>
            <a:ext cx="2747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クイズをおわる⇒</a:t>
            </a:r>
          </a:p>
        </p:txBody>
      </p:sp>
    </p:spTree>
    <p:extLst>
      <p:ext uri="{BB962C8B-B14F-4D97-AF65-F5344CB8AC3E}">
        <p14:creationId xmlns:p14="http://schemas.microsoft.com/office/powerpoint/2010/main" val="257567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32" y="1033272"/>
            <a:ext cx="6190104" cy="782638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dirty="0"/>
              <a:t>クイズおわり</a:t>
            </a:r>
            <a:endParaRPr lang="ja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7FC0424-40B9-486A-B71B-BA76CD90DD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n-US" smtClean="0"/>
              <a:pPr rtl="0"/>
              <a:t>32</a:t>
            </a:fld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A300CC6-B08B-49B4-9EFE-A1D493836497}"/>
              </a:ext>
            </a:extLst>
          </p:cNvPr>
          <p:cNvSpPr txBox="1"/>
          <p:nvPr/>
        </p:nvSpPr>
        <p:spPr>
          <a:xfrm>
            <a:off x="123968" y="2150958"/>
            <a:ext cx="609690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chemeClr val="bg2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【</a:t>
            </a:r>
            <a:r>
              <a:rPr kumimoji="1" lang="ja-JP" altLang="en-US" sz="2800" dirty="0">
                <a:solidFill>
                  <a:schemeClr val="bg2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全問～８問正解者</a:t>
            </a:r>
            <a:r>
              <a:rPr kumimoji="1" lang="en-US" altLang="ja-JP" sz="2800" dirty="0">
                <a:solidFill>
                  <a:schemeClr val="bg2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】</a:t>
            </a:r>
          </a:p>
          <a:p>
            <a:r>
              <a:rPr kumimoji="1" lang="ja-JP" altLang="en-US" sz="2800" dirty="0">
                <a:solidFill>
                  <a:schemeClr val="bg2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　</a:t>
            </a:r>
            <a:r>
              <a:rPr kumimoji="1" lang="ja-JP" altLang="en-US" sz="2400" dirty="0">
                <a:solidFill>
                  <a:schemeClr val="bg2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ブルネイ・ダルサラーム国大好き</a:t>
            </a:r>
            <a:endParaRPr kumimoji="1" lang="en-US" altLang="ja-JP" sz="2800" dirty="0">
              <a:solidFill>
                <a:schemeClr val="bg2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2800" dirty="0">
                <a:solidFill>
                  <a:schemeClr val="bg2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　　　</a:t>
            </a:r>
            <a:endParaRPr kumimoji="1" lang="en-US" altLang="ja-JP" sz="2800" dirty="0">
              <a:solidFill>
                <a:schemeClr val="bg2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en-US" altLang="ja-JP" sz="2800" dirty="0">
                <a:solidFill>
                  <a:schemeClr val="bg2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【</a:t>
            </a:r>
            <a:r>
              <a:rPr kumimoji="1" lang="ja-JP" altLang="en-US" sz="2800" dirty="0">
                <a:solidFill>
                  <a:schemeClr val="bg2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５問～７問正解者</a:t>
            </a:r>
            <a:r>
              <a:rPr kumimoji="1" lang="en-US" altLang="ja-JP" sz="2800" dirty="0">
                <a:solidFill>
                  <a:schemeClr val="bg2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】</a:t>
            </a:r>
          </a:p>
          <a:p>
            <a:r>
              <a:rPr kumimoji="1" lang="ja-JP" altLang="en-US" sz="2800" dirty="0">
                <a:solidFill>
                  <a:schemeClr val="bg2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　</a:t>
            </a:r>
            <a:r>
              <a:rPr kumimoji="1" lang="ja-JP" altLang="en-US" sz="2400" dirty="0">
                <a:solidFill>
                  <a:schemeClr val="bg2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ブルネイ・ダルサラーム国好きかも</a:t>
            </a:r>
            <a:endParaRPr kumimoji="1" lang="en-US" altLang="ja-JP" sz="2800" dirty="0">
              <a:solidFill>
                <a:schemeClr val="bg2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 algn="r"/>
            <a:r>
              <a:rPr kumimoji="1" lang="ja-JP" altLang="en-US" sz="2400" dirty="0">
                <a:solidFill>
                  <a:schemeClr val="bg1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また挑戦してね</a:t>
            </a:r>
            <a:endParaRPr kumimoji="1" lang="en-US" altLang="ja-JP" sz="2400" dirty="0">
              <a:solidFill>
                <a:schemeClr val="bg1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pic>
        <p:nvPicPr>
          <p:cNvPr id="5" name="図 4" descr="ミラー が含まれている画像&#10;&#10;自動的に生成された説明">
            <a:extLst>
              <a:ext uri="{FF2B5EF4-FFF2-40B4-BE49-F238E27FC236}">
                <a16:creationId xmlns:a16="http://schemas.microsoft.com/office/drawing/2014/main" id="{9D86814E-294A-46CA-AF34-33B1584FC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7974" y="1353567"/>
            <a:ext cx="5360058" cy="3775041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1F9E13E-8DEA-4093-9C51-25E23D7019AC}"/>
              </a:ext>
            </a:extLst>
          </p:cNvPr>
          <p:cNvSpPr txBox="1"/>
          <p:nvPr/>
        </p:nvSpPr>
        <p:spPr>
          <a:xfrm>
            <a:off x="7341289" y="1986375"/>
            <a:ext cx="4093428" cy="258340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kumimoji="1" lang="ja-JP" altLang="en-US" sz="1600" b="1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良くできましたで賞</a:t>
            </a:r>
            <a:endParaRPr kumimoji="1" lang="en-US" altLang="ja-JP" sz="1600" b="1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kumimoji="1" lang="en-US" altLang="ja-JP" sz="1600" b="1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kumimoji="1" lang="en-US" altLang="ja-JP" sz="16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1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あなたは、この度</a:t>
            </a:r>
            <a:endParaRPr kumimoji="1" lang="en-US" altLang="ja-JP" sz="16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kumimoji="1" lang="en-US" altLang="ja-JP" sz="16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1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ブルネイ・ダルサラーム国</a:t>
            </a:r>
            <a:endParaRPr kumimoji="1" lang="en-US" altLang="ja-JP" sz="16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kumimoji="1" lang="en-US" altLang="ja-JP" sz="16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1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に関するクイズに挑戦し、</a:t>
            </a:r>
            <a:endParaRPr kumimoji="1" lang="en-US" altLang="ja-JP" sz="16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kumimoji="1" lang="en-US" altLang="ja-JP" sz="16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1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たくさん学べましたのでこ</a:t>
            </a:r>
            <a:endParaRPr kumimoji="1" lang="en-US" altLang="ja-JP" sz="16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kumimoji="1" lang="en-US" altLang="ja-JP" sz="16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1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こに評します。</a:t>
            </a:r>
            <a:endParaRPr kumimoji="1" lang="en-US" altLang="ja-JP" sz="16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kumimoji="1" lang="en-US" altLang="ja-JP" sz="16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kumimoji="1" lang="en-US" altLang="ja-JP" sz="16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1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　</a:t>
            </a:r>
            <a:endParaRPr kumimoji="1" lang="en-US" altLang="ja-JP" sz="16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 algn="r"/>
            <a:r>
              <a:rPr kumimoji="1" lang="ja-JP" altLang="en-US" sz="1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ブルネイ・ダルサラームの達人</a:t>
            </a:r>
            <a:endParaRPr kumimoji="1" lang="en-US" altLang="ja-JP" sz="14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F4E1312-902A-42B7-B904-CFC757AF6F74}"/>
              </a:ext>
            </a:extLst>
          </p:cNvPr>
          <p:cNvSpPr txBox="1"/>
          <p:nvPr/>
        </p:nvSpPr>
        <p:spPr>
          <a:xfrm>
            <a:off x="506026" y="5326878"/>
            <a:ext cx="1056442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chemeClr val="bg1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もっとブルネイ・ダルサラーム国を知ってもらえるお勧めリンクです。ぜひご覧ください。</a:t>
            </a:r>
            <a:endParaRPr kumimoji="1" lang="en-US" altLang="ja-JP" sz="2000" dirty="0">
              <a:solidFill>
                <a:schemeClr val="bg1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lang="en-US" altLang="ja-JP" sz="2000" dirty="0">
                <a:hlinkClick r:id="rId4"/>
              </a:rPr>
              <a:t>https://www.youtube.com/watch?v=xZJQSIJOR1M&amp;feature=youtu.be</a:t>
            </a:r>
            <a:r>
              <a:rPr lang="ja-JP" altLang="en-US" sz="2000" dirty="0"/>
              <a:t>　</a:t>
            </a:r>
            <a:r>
              <a:rPr lang="ja-JP" altLang="en-US" dirty="0">
                <a:solidFill>
                  <a:schemeClr val="bg1"/>
                </a:solidFill>
              </a:rPr>
              <a:t>（動画）</a:t>
            </a:r>
            <a:endParaRPr lang="en-US" altLang="ja-JP" dirty="0">
              <a:solidFill>
                <a:schemeClr val="bg1"/>
              </a:solidFill>
            </a:endParaRPr>
          </a:p>
          <a:p>
            <a:r>
              <a:rPr lang="en-US" altLang="ja-JP" dirty="0">
                <a:hlinkClick r:id="rId5"/>
              </a:rPr>
              <a:t>https://jp.bruneitourism.com/</a:t>
            </a:r>
            <a:r>
              <a:rPr lang="ja-JP" altLang="en-US" dirty="0">
                <a:solidFill>
                  <a:schemeClr val="bg1"/>
                </a:solidFill>
              </a:rPr>
              <a:t>　（観光情報）</a:t>
            </a:r>
            <a:endParaRPr lang="en-US" altLang="ja-JP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181F41-7AEC-4E1A-9EB6-78AA7BA29970}"/>
              </a:ext>
            </a:extLst>
          </p:cNvPr>
          <p:cNvSpPr txBox="1"/>
          <p:nvPr/>
        </p:nvSpPr>
        <p:spPr>
          <a:xfrm>
            <a:off x="7634797" y="560407"/>
            <a:ext cx="4367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chemeClr val="bg1"/>
                </a:solidFill>
              </a:rPr>
              <a:t>監修：駐日ブルネイ・ダルサラーム国大使館</a:t>
            </a:r>
          </a:p>
        </p:txBody>
      </p:sp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8B55491-80DD-4F1B-890E-E2F7B275B9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n-US" altLang="ja-JP" smtClean="0"/>
              <a:pPr rtl="0"/>
              <a:t>4</a:t>
            </a:fld>
            <a:endParaRPr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63C99E0-15CC-46CD-93C7-E72F8B285AAB}"/>
              </a:ext>
            </a:extLst>
          </p:cNvPr>
          <p:cNvSpPr txBox="1"/>
          <p:nvPr/>
        </p:nvSpPr>
        <p:spPr>
          <a:xfrm>
            <a:off x="3693111" y="1819922"/>
            <a:ext cx="5690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chemeClr val="bg1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おっと！まちがい</a:t>
            </a:r>
          </a:p>
        </p:txBody>
      </p:sp>
      <p:sp>
        <p:nvSpPr>
          <p:cNvPr id="8" name="四角形: 角を丸くする 7">
            <a:hlinkClick r:id="rId3" action="ppaction://hlinksldjump"/>
            <a:extLst>
              <a:ext uri="{FF2B5EF4-FFF2-40B4-BE49-F238E27FC236}">
                <a16:creationId xmlns:a16="http://schemas.microsoft.com/office/drawing/2014/main" id="{3168EC6C-7A7E-4953-8AED-3F85390A50C7}"/>
              </a:ext>
            </a:extLst>
          </p:cNvPr>
          <p:cNvSpPr/>
          <p:nvPr/>
        </p:nvSpPr>
        <p:spPr>
          <a:xfrm>
            <a:off x="1722268" y="3852909"/>
            <a:ext cx="4101483" cy="923277"/>
          </a:xfrm>
          <a:prstGeom prst="round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kumimoji="1" lang="ja-JP" altLang="en-US" dirty="0"/>
          </a:p>
        </p:txBody>
      </p:sp>
      <p:sp>
        <p:nvSpPr>
          <p:cNvPr id="10" name="四角形: 角を丸くする 9">
            <a:hlinkClick r:id="rId4" action="ppaction://hlinksldjump"/>
            <a:extLst>
              <a:ext uri="{FF2B5EF4-FFF2-40B4-BE49-F238E27FC236}">
                <a16:creationId xmlns:a16="http://schemas.microsoft.com/office/drawing/2014/main" id="{CEFA2605-AB09-4ECE-A3AE-05D79B3387C1}"/>
              </a:ext>
            </a:extLst>
          </p:cNvPr>
          <p:cNvSpPr/>
          <p:nvPr/>
        </p:nvSpPr>
        <p:spPr>
          <a:xfrm>
            <a:off x="6198095" y="3852908"/>
            <a:ext cx="4101483" cy="923277"/>
          </a:xfrm>
          <a:prstGeom prst="round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kumimoji="1" lang="ja-JP" altLang="en-US" dirty="0"/>
          </a:p>
        </p:txBody>
      </p:sp>
      <p:sp>
        <p:nvSpPr>
          <p:cNvPr id="11" name="テキスト ボックス 10">
            <a:hlinkClick r:id="rId3" action="ppaction://hlinksldjump"/>
            <a:extLst>
              <a:ext uri="{FF2B5EF4-FFF2-40B4-BE49-F238E27FC236}">
                <a16:creationId xmlns:a16="http://schemas.microsoft.com/office/drawing/2014/main" id="{58A356A5-0D43-48F7-826C-366C12FCF127}"/>
              </a:ext>
            </a:extLst>
          </p:cNvPr>
          <p:cNvSpPr txBox="1"/>
          <p:nvPr/>
        </p:nvSpPr>
        <p:spPr>
          <a:xfrm>
            <a:off x="1994517" y="4083713"/>
            <a:ext cx="4101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↩もういちど挑戦する</a:t>
            </a:r>
          </a:p>
        </p:txBody>
      </p:sp>
      <p:sp>
        <p:nvSpPr>
          <p:cNvPr id="13" name="テキスト ボックス 12">
            <a:hlinkClick r:id="rId4" action="ppaction://hlinksldjump"/>
            <a:extLst>
              <a:ext uri="{FF2B5EF4-FFF2-40B4-BE49-F238E27FC236}">
                <a16:creationId xmlns:a16="http://schemas.microsoft.com/office/drawing/2014/main" id="{B44128AC-FDFA-41EF-AC66-9F0ECC2016CF}"/>
              </a:ext>
            </a:extLst>
          </p:cNvPr>
          <p:cNvSpPr txBox="1"/>
          <p:nvPr/>
        </p:nvSpPr>
        <p:spPr>
          <a:xfrm>
            <a:off x="7007449" y="4083712"/>
            <a:ext cx="2953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次の問題に行く⇒</a:t>
            </a:r>
          </a:p>
        </p:txBody>
      </p:sp>
    </p:spTree>
    <p:extLst>
      <p:ext uri="{BB962C8B-B14F-4D97-AF65-F5344CB8AC3E}">
        <p14:creationId xmlns:p14="http://schemas.microsoft.com/office/powerpoint/2010/main" val="10256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>
            <a:extLst>
              <a:ext uri="{FF2B5EF4-FFF2-40B4-BE49-F238E27FC236}">
                <a16:creationId xmlns:a16="http://schemas.microsoft.com/office/drawing/2014/main" id="{0719E0E7-CFBA-48B5-AA1B-EA5B887F6650}"/>
              </a:ext>
            </a:extLst>
          </p:cNvPr>
          <p:cNvSpPr>
            <a:spLocks noGrp="1"/>
          </p:cNvSpPr>
          <p:nvPr>
            <p:ph type="title"/>
          </p:nvPr>
        </p:nvSpPr>
        <p:spPr bwMode="grayWhite">
          <a:xfrm>
            <a:off x="774031" y="1033272"/>
            <a:ext cx="10385199" cy="782638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dirty="0"/>
              <a:t>問</a:t>
            </a:r>
            <a:r>
              <a:rPr lang="en-US" altLang="ja-JP" dirty="0"/>
              <a:t>2</a:t>
            </a:r>
            <a:r>
              <a:rPr lang="ja-JP" altLang="en-US" dirty="0"/>
              <a:t>　「ブルネイ・ダルサラーム」の意味は？</a:t>
            </a:r>
            <a:r>
              <a:rPr lang="en-US" altLang="ja-JP" dirty="0"/>
              <a:t> </a:t>
            </a:r>
            <a:endParaRPr lang="ja-JP" altLang="en-US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D609542-DD6D-4EC5-B1B2-054C2BE79B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grayWhite"/>
        <p:txBody>
          <a:bodyPr rtlCol="0"/>
          <a:lstStyle/>
          <a:p>
            <a:pPr rtl="0"/>
            <a:fld id="{D495E168-DA5E-4888-8D8A-92B118324C14}" type="slidenum">
              <a:rPr lang="ru-RU" altLang="ja-JP" smtClean="0"/>
              <a:pPr rtl="0"/>
              <a:t>5</a:t>
            </a:fld>
            <a:endParaRPr lang="ja-JP" altLang="en-US"/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12F7A256-2215-4D5C-8AC7-A5B2440C0E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17737" y="2532711"/>
            <a:ext cx="4463793" cy="665713"/>
          </a:xfrm>
        </p:spPr>
        <p:txBody>
          <a:bodyPr>
            <a:normAutofit/>
          </a:bodyPr>
          <a:lstStyle/>
          <a:p>
            <a:r>
              <a:rPr lang="en-US" altLang="ja-JP" sz="3600" dirty="0"/>
              <a:t>A  </a:t>
            </a:r>
            <a:r>
              <a:rPr lang="ja-JP" altLang="en-US" sz="3600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豊かなブルネイ</a:t>
            </a:r>
            <a:endParaRPr lang="ja-JP" altLang="en-US" sz="3600" dirty="0"/>
          </a:p>
        </p:txBody>
      </p:sp>
      <p:sp>
        <p:nvSpPr>
          <p:cNvPr id="19" name="テキスト プレースホルダー 9">
            <a:extLst>
              <a:ext uri="{FF2B5EF4-FFF2-40B4-BE49-F238E27FC236}">
                <a16:creationId xmlns:a16="http://schemas.microsoft.com/office/drawing/2014/main" id="{93373DE8-AF7E-40F2-9503-194CE967D4E3}"/>
              </a:ext>
            </a:extLst>
          </p:cNvPr>
          <p:cNvSpPr txBox="1">
            <a:spLocks/>
          </p:cNvSpPr>
          <p:nvPr/>
        </p:nvSpPr>
        <p:spPr>
          <a:xfrm>
            <a:off x="3117737" y="3429000"/>
            <a:ext cx="5369315" cy="665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2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600" dirty="0"/>
              <a:t>B  </a:t>
            </a:r>
            <a:r>
              <a:rPr lang="ja-JP" altLang="en-US" sz="3600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永遠に平和なブルネイ</a:t>
            </a:r>
            <a:endParaRPr lang="ja-JP" altLang="en-US" sz="3600" dirty="0"/>
          </a:p>
        </p:txBody>
      </p:sp>
      <p:sp>
        <p:nvSpPr>
          <p:cNvPr id="21" name="テキスト プレースホルダー 9">
            <a:extLst>
              <a:ext uri="{FF2B5EF4-FFF2-40B4-BE49-F238E27FC236}">
                <a16:creationId xmlns:a16="http://schemas.microsoft.com/office/drawing/2014/main" id="{732853DE-6293-4B61-8408-74053242FA0C}"/>
              </a:ext>
            </a:extLst>
          </p:cNvPr>
          <p:cNvSpPr txBox="1">
            <a:spLocks/>
          </p:cNvSpPr>
          <p:nvPr/>
        </p:nvSpPr>
        <p:spPr>
          <a:xfrm>
            <a:off x="3117738" y="4407023"/>
            <a:ext cx="4392772" cy="665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2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600" dirty="0"/>
              <a:t>C  </a:t>
            </a:r>
            <a:r>
              <a:rPr lang="ja-JP" altLang="en-US" sz="3600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幸せのブルネイ</a:t>
            </a:r>
            <a:endParaRPr lang="ja-JP" altLang="en-US" sz="3600" dirty="0"/>
          </a:p>
        </p:txBody>
      </p:sp>
      <p:sp>
        <p:nvSpPr>
          <p:cNvPr id="23" name="テキスト プレースホルダー 9">
            <a:extLst>
              <a:ext uri="{FF2B5EF4-FFF2-40B4-BE49-F238E27FC236}">
                <a16:creationId xmlns:a16="http://schemas.microsoft.com/office/drawing/2014/main" id="{BFFB5799-C75D-4109-9D2F-7079CDDE6888}"/>
              </a:ext>
            </a:extLst>
          </p:cNvPr>
          <p:cNvSpPr txBox="1">
            <a:spLocks/>
          </p:cNvSpPr>
          <p:nvPr/>
        </p:nvSpPr>
        <p:spPr>
          <a:xfrm>
            <a:off x="3117736" y="5336659"/>
            <a:ext cx="3957767" cy="665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2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600" dirty="0"/>
              <a:t>D  </a:t>
            </a:r>
            <a:r>
              <a:rPr lang="ja-JP" altLang="en-US" sz="3600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優しいブルネイ</a:t>
            </a:r>
            <a:endParaRPr lang="en-US" altLang="ja-JP" sz="3600" dirty="0"/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AE9EB381-B7CC-4290-9881-BBCD295CA7B2}"/>
              </a:ext>
            </a:extLst>
          </p:cNvPr>
          <p:cNvGrpSpPr/>
          <p:nvPr/>
        </p:nvGrpSpPr>
        <p:grpSpPr>
          <a:xfrm>
            <a:off x="8824402" y="303651"/>
            <a:ext cx="3311368" cy="316654"/>
            <a:chOff x="8824402" y="303651"/>
            <a:chExt cx="3311368" cy="316654"/>
          </a:xfrm>
        </p:grpSpPr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DC51872E-4735-47AE-AC8B-9E796B041EB2}"/>
                </a:ext>
              </a:extLst>
            </p:cNvPr>
            <p:cNvSpPr txBox="1"/>
            <p:nvPr/>
          </p:nvSpPr>
          <p:spPr>
            <a:xfrm>
              <a:off x="9163997" y="312528"/>
              <a:ext cx="29717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solidFill>
                    <a:schemeClr val="bg1"/>
                  </a:solidFill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ブルネイ・ダルサラーム国の達人</a:t>
              </a:r>
            </a:p>
          </p:txBody>
        </p:sp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D3D4576C-38DB-407E-948C-99C415934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24402" y="303651"/>
              <a:ext cx="339600" cy="3077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80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10F751-9975-4653-9855-BA1C7499B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0222" y="973512"/>
            <a:ext cx="4706090" cy="2281355"/>
          </a:xfrm>
        </p:spPr>
        <p:txBody>
          <a:bodyPr rtlCol="0"/>
          <a:lstStyle/>
          <a:p>
            <a:pPr rtl="0"/>
            <a:r>
              <a:rPr lang="ja-JP" altLang="en-US" sz="9600" dirty="0"/>
              <a:t>正解</a:t>
            </a:r>
            <a:endParaRPr lang="ja-JP" altLang="ru-RU" sz="9600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3BBFE92-CA4F-4673-B4D5-7FFF88E819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13327" y="3704954"/>
            <a:ext cx="4398462" cy="682406"/>
          </a:xfrm>
        </p:spPr>
        <p:txBody>
          <a:bodyPr rtlCol="0"/>
          <a:lstStyle/>
          <a:p>
            <a:pPr rtl="0"/>
            <a:r>
              <a:rPr lang="ja-JP" altLang="en-US" dirty="0"/>
              <a:t>ダルサラーム＝</a:t>
            </a:r>
            <a:endParaRPr lang="en-US" altLang="ja-JP" dirty="0"/>
          </a:p>
          <a:p>
            <a:pPr rtl="0"/>
            <a:r>
              <a:rPr lang="ja-JP" altLang="en-US" dirty="0"/>
              <a:t>永遠に平和な</a:t>
            </a:r>
            <a:endParaRPr lang="ja-JP" altLang="ru-RU" dirty="0"/>
          </a:p>
        </p:txBody>
      </p:sp>
      <p:sp>
        <p:nvSpPr>
          <p:cNvPr id="20" name="四角形: 角を丸くする 19">
            <a:hlinkClick r:id="rId3" action="ppaction://hlinksldjump"/>
            <a:extLst>
              <a:ext uri="{FF2B5EF4-FFF2-40B4-BE49-F238E27FC236}">
                <a16:creationId xmlns:a16="http://schemas.microsoft.com/office/drawing/2014/main" id="{6274F545-956D-4016-A1E7-43730CED180C}"/>
              </a:ext>
            </a:extLst>
          </p:cNvPr>
          <p:cNvSpPr/>
          <p:nvPr/>
        </p:nvSpPr>
        <p:spPr>
          <a:xfrm>
            <a:off x="8060925" y="5450889"/>
            <a:ext cx="3400148" cy="772358"/>
          </a:xfrm>
          <a:prstGeom prst="round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kumimoji="1" lang="ja-JP" altLang="en-US" dirty="0"/>
          </a:p>
        </p:txBody>
      </p:sp>
      <p:sp>
        <p:nvSpPr>
          <p:cNvPr id="21" name="テキスト ボックス 20">
            <a:hlinkClick r:id="rId3" action="ppaction://hlinksldjump"/>
            <a:extLst>
              <a:ext uri="{FF2B5EF4-FFF2-40B4-BE49-F238E27FC236}">
                <a16:creationId xmlns:a16="http://schemas.microsoft.com/office/drawing/2014/main" id="{E1BBE7AB-4D3B-4C09-A151-B27944888D1F}"/>
              </a:ext>
            </a:extLst>
          </p:cNvPr>
          <p:cNvSpPr txBox="1"/>
          <p:nvPr/>
        </p:nvSpPr>
        <p:spPr>
          <a:xfrm>
            <a:off x="8291743" y="5562271"/>
            <a:ext cx="339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次の問題に行く⇒</a:t>
            </a:r>
          </a:p>
        </p:txBody>
      </p:sp>
      <p:pic>
        <p:nvPicPr>
          <p:cNvPr id="7" name="図プレースホルダー 6">
            <a:extLst>
              <a:ext uri="{FF2B5EF4-FFF2-40B4-BE49-F238E27FC236}">
                <a16:creationId xmlns:a16="http://schemas.microsoft.com/office/drawing/2014/main" id="{D935B06D-C776-402B-A429-7DADB7E5D0A7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4"/>
          <a:srcRect l="5502" r="5502"/>
          <a:stretch>
            <a:fillRect/>
          </a:stretch>
        </p:blipFill>
        <p:spPr/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0EFB393-9FFF-4A5A-A0E2-1CBF2C5DD369}"/>
              </a:ext>
            </a:extLst>
          </p:cNvPr>
          <p:cNvSpPr txBox="1"/>
          <p:nvPr/>
        </p:nvSpPr>
        <p:spPr>
          <a:xfrm>
            <a:off x="4102759" y="6596390"/>
            <a:ext cx="27258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/>
              <a:t>@ASEAN-Japan Centre</a:t>
            </a:r>
            <a:endParaRPr kumimoji="1" lang="ja-JP" altLang="en-US" sz="105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BBEAA6C-31AB-47CE-AFB3-A34792BBE83A}"/>
              </a:ext>
            </a:extLst>
          </p:cNvPr>
          <p:cNvSpPr txBox="1"/>
          <p:nvPr/>
        </p:nvSpPr>
        <p:spPr>
          <a:xfrm>
            <a:off x="11274235" y="154093"/>
            <a:ext cx="675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問</a:t>
            </a:r>
            <a:r>
              <a:rPr kumimoji="1" lang="en-US" altLang="ja-JP" dirty="0">
                <a:solidFill>
                  <a:schemeClr val="bg1"/>
                </a:solidFill>
              </a:rPr>
              <a:t>2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11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8B55491-80DD-4F1B-890E-E2F7B275B9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n-US" altLang="ja-JP" smtClean="0"/>
              <a:pPr rtl="0"/>
              <a:t>7</a:t>
            </a:fld>
            <a:endParaRPr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63C99E0-15CC-46CD-93C7-E72F8B285AAB}"/>
              </a:ext>
            </a:extLst>
          </p:cNvPr>
          <p:cNvSpPr txBox="1"/>
          <p:nvPr/>
        </p:nvSpPr>
        <p:spPr>
          <a:xfrm>
            <a:off x="3693111" y="1819922"/>
            <a:ext cx="5690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chemeClr val="bg1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おっと！まちがい</a:t>
            </a:r>
          </a:p>
        </p:txBody>
      </p:sp>
      <p:sp>
        <p:nvSpPr>
          <p:cNvPr id="8" name="四角形: 角を丸くする 7">
            <a:hlinkClick r:id="rId3" action="ppaction://hlinksldjump"/>
            <a:extLst>
              <a:ext uri="{FF2B5EF4-FFF2-40B4-BE49-F238E27FC236}">
                <a16:creationId xmlns:a16="http://schemas.microsoft.com/office/drawing/2014/main" id="{3168EC6C-7A7E-4953-8AED-3F85390A50C7}"/>
              </a:ext>
            </a:extLst>
          </p:cNvPr>
          <p:cNvSpPr/>
          <p:nvPr/>
        </p:nvSpPr>
        <p:spPr>
          <a:xfrm>
            <a:off x="1722268" y="3852909"/>
            <a:ext cx="4101483" cy="923277"/>
          </a:xfrm>
          <a:prstGeom prst="round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kumimoji="1" lang="ja-JP" altLang="en-US" dirty="0"/>
          </a:p>
        </p:txBody>
      </p:sp>
      <p:sp>
        <p:nvSpPr>
          <p:cNvPr id="10" name="四角形: 角を丸くする 9">
            <a:hlinkClick r:id="rId4" action="ppaction://hlinksldjump"/>
            <a:extLst>
              <a:ext uri="{FF2B5EF4-FFF2-40B4-BE49-F238E27FC236}">
                <a16:creationId xmlns:a16="http://schemas.microsoft.com/office/drawing/2014/main" id="{CEFA2605-AB09-4ECE-A3AE-05D79B3387C1}"/>
              </a:ext>
            </a:extLst>
          </p:cNvPr>
          <p:cNvSpPr/>
          <p:nvPr/>
        </p:nvSpPr>
        <p:spPr>
          <a:xfrm>
            <a:off x="6215851" y="3852908"/>
            <a:ext cx="4101483" cy="923277"/>
          </a:xfrm>
          <a:prstGeom prst="round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kumimoji="1" lang="ja-JP" altLang="en-US" dirty="0"/>
          </a:p>
        </p:txBody>
      </p:sp>
      <p:sp>
        <p:nvSpPr>
          <p:cNvPr id="11" name="テキスト ボックス 10">
            <a:hlinkClick r:id="rId3" action="ppaction://hlinksldjump"/>
            <a:extLst>
              <a:ext uri="{FF2B5EF4-FFF2-40B4-BE49-F238E27FC236}">
                <a16:creationId xmlns:a16="http://schemas.microsoft.com/office/drawing/2014/main" id="{58A356A5-0D43-48F7-826C-366C12FCF127}"/>
              </a:ext>
            </a:extLst>
          </p:cNvPr>
          <p:cNvSpPr txBox="1"/>
          <p:nvPr/>
        </p:nvSpPr>
        <p:spPr>
          <a:xfrm>
            <a:off x="1994517" y="4083713"/>
            <a:ext cx="4101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↩もういちど挑戦する</a:t>
            </a:r>
          </a:p>
        </p:txBody>
      </p:sp>
      <p:sp>
        <p:nvSpPr>
          <p:cNvPr id="13" name="テキスト ボックス 12">
            <a:hlinkClick r:id="rId4" action="ppaction://hlinksldjump"/>
            <a:extLst>
              <a:ext uri="{FF2B5EF4-FFF2-40B4-BE49-F238E27FC236}">
                <a16:creationId xmlns:a16="http://schemas.microsoft.com/office/drawing/2014/main" id="{B44128AC-FDFA-41EF-AC66-9F0ECC2016CF}"/>
              </a:ext>
            </a:extLst>
          </p:cNvPr>
          <p:cNvSpPr txBox="1"/>
          <p:nvPr/>
        </p:nvSpPr>
        <p:spPr>
          <a:xfrm>
            <a:off x="7051838" y="4083712"/>
            <a:ext cx="2900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次の問題に行く⇒</a:t>
            </a:r>
          </a:p>
        </p:txBody>
      </p:sp>
    </p:spTree>
    <p:extLst>
      <p:ext uri="{BB962C8B-B14F-4D97-AF65-F5344CB8AC3E}">
        <p14:creationId xmlns:p14="http://schemas.microsoft.com/office/powerpoint/2010/main" val="96224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>
            <a:extLst>
              <a:ext uri="{FF2B5EF4-FFF2-40B4-BE49-F238E27FC236}">
                <a16:creationId xmlns:a16="http://schemas.microsoft.com/office/drawing/2014/main" id="{0719E0E7-CFBA-48B5-AA1B-EA5B887F6650}"/>
              </a:ext>
            </a:extLst>
          </p:cNvPr>
          <p:cNvSpPr>
            <a:spLocks noGrp="1"/>
          </p:cNvSpPr>
          <p:nvPr>
            <p:ph type="title"/>
          </p:nvPr>
        </p:nvSpPr>
        <p:spPr bwMode="grayWhite">
          <a:xfrm>
            <a:off x="774031" y="1033272"/>
            <a:ext cx="10385199" cy="782638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dirty="0"/>
              <a:t>問</a:t>
            </a:r>
            <a:r>
              <a:rPr lang="en-US" altLang="ja-JP" dirty="0"/>
              <a:t>3</a:t>
            </a:r>
            <a:r>
              <a:rPr lang="ja-JP" altLang="en-US" dirty="0"/>
              <a:t>　国土の大きさはどこと同じくらい？</a:t>
            </a:r>
            <a:r>
              <a:rPr lang="en-US" altLang="ja-JP" dirty="0"/>
              <a:t> </a:t>
            </a:r>
            <a:endParaRPr lang="ja-JP" altLang="en-US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D609542-DD6D-4EC5-B1B2-054C2BE79B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grayWhite"/>
        <p:txBody>
          <a:bodyPr rtlCol="0"/>
          <a:lstStyle/>
          <a:p>
            <a:pPr rtl="0"/>
            <a:fld id="{D495E168-DA5E-4888-8D8A-92B118324C14}" type="slidenum">
              <a:rPr lang="ru-RU" altLang="ja-JP" smtClean="0"/>
              <a:pPr rtl="0"/>
              <a:t>8</a:t>
            </a:fld>
            <a:endParaRPr lang="ja-JP" altLang="en-US"/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12F7A256-2215-4D5C-8AC7-A5B2440C0E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01319" y="2499364"/>
            <a:ext cx="2892444" cy="665713"/>
          </a:xfrm>
        </p:spPr>
        <p:txBody>
          <a:bodyPr>
            <a:normAutofit/>
          </a:bodyPr>
          <a:lstStyle/>
          <a:p>
            <a:r>
              <a:rPr lang="en-US" altLang="ja-JP" sz="3600" dirty="0"/>
              <a:t>A  </a:t>
            </a:r>
            <a:r>
              <a:rPr lang="ja-JP" altLang="en-US" sz="3600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北海道</a:t>
            </a:r>
            <a:endParaRPr lang="en-US" altLang="ja-JP" sz="3600" dirty="0"/>
          </a:p>
        </p:txBody>
      </p:sp>
      <p:sp>
        <p:nvSpPr>
          <p:cNvPr id="19" name="テキスト プレースホルダー 9">
            <a:extLst>
              <a:ext uri="{FF2B5EF4-FFF2-40B4-BE49-F238E27FC236}">
                <a16:creationId xmlns:a16="http://schemas.microsoft.com/office/drawing/2014/main" id="{93373DE8-AF7E-40F2-9503-194CE967D4E3}"/>
              </a:ext>
            </a:extLst>
          </p:cNvPr>
          <p:cNvSpPr txBox="1">
            <a:spLocks/>
          </p:cNvSpPr>
          <p:nvPr/>
        </p:nvSpPr>
        <p:spPr>
          <a:xfrm>
            <a:off x="3801320" y="3360067"/>
            <a:ext cx="3336328" cy="665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2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600" dirty="0"/>
              <a:t>B  </a:t>
            </a:r>
            <a:r>
              <a:rPr lang="ja-JP" altLang="en-US" sz="3600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大阪府</a:t>
            </a:r>
            <a:endParaRPr lang="ja-JP" altLang="en-US" sz="3600" dirty="0"/>
          </a:p>
        </p:txBody>
      </p:sp>
      <p:sp>
        <p:nvSpPr>
          <p:cNvPr id="21" name="テキスト プレースホルダー 9">
            <a:extLst>
              <a:ext uri="{FF2B5EF4-FFF2-40B4-BE49-F238E27FC236}">
                <a16:creationId xmlns:a16="http://schemas.microsoft.com/office/drawing/2014/main" id="{732853DE-6293-4B61-8408-74053242FA0C}"/>
              </a:ext>
            </a:extLst>
          </p:cNvPr>
          <p:cNvSpPr txBox="1">
            <a:spLocks/>
          </p:cNvSpPr>
          <p:nvPr/>
        </p:nvSpPr>
        <p:spPr>
          <a:xfrm>
            <a:off x="3801320" y="4220770"/>
            <a:ext cx="3078874" cy="665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2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600" dirty="0"/>
              <a:t>C  </a:t>
            </a:r>
            <a:r>
              <a:rPr lang="ja-JP" altLang="en-US" sz="3600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三重県</a:t>
            </a:r>
            <a:endParaRPr lang="ja-JP" altLang="en-US" sz="3600" dirty="0"/>
          </a:p>
        </p:txBody>
      </p:sp>
      <p:sp>
        <p:nvSpPr>
          <p:cNvPr id="23" name="テキスト プレースホルダー 9">
            <a:extLst>
              <a:ext uri="{FF2B5EF4-FFF2-40B4-BE49-F238E27FC236}">
                <a16:creationId xmlns:a16="http://schemas.microsoft.com/office/drawing/2014/main" id="{BFFB5799-C75D-4109-9D2F-7079CDDE6888}"/>
              </a:ext>
            </a:extLst>
          </p:cNvPr>
          <p:cNvSpPr txBox="1">
            <a:spLocks/>
          </p:cNvSpPr>
          <p:nvPr/>
        </p:nvSpPr>
        <p:spPr>
          <a:xfrm>
            <a:off x="3801319" y="5159015"/>
            <a:ext cx="3078875" cy="665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2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600" dirty="0"/>
              <a:t>D  </a:t>
            </a:r>
            <a:r>
              <a:rPr lang="ja-JP" altLang="en-US" sz="3600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沖縄県</a:t>
            </a:r>
            <a:endParaRPr lang="en-US" altLang="ja-JP" sz="3600" dirty="0"/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B38726F6-3329-41F9-9987-889ACE49F760}"/>
              </a:ext>
            </a:extLst>
          </p:cNvPr>
          <p:cNvGrpSpPr/>
          <p:nvPr/>
        </p:nvGrpSpPr>
        <p:grpSpPr>
          <a:xfrm>
            <a:off x="8824402" y="303651"/>
            <a:ext cx="3311368" cy="316654"/>
            <a:chOff x="8824402" y="303651"/>
            <a:chExt cx="3311368" cy="316654"/>
          </a:xfrm>
        </p:grpSpPr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EB6021D8-F246-489C-8A3B-5B7ED9404153}"/>
                </a:ext>
              </a:extLst>
            </p:cNvPr>
            <p:cNvSpPr txBox="1"/>
            <p:nvPr/>
          </p:nvSpPr>
          <p:spPr>
            <a:xfrm>
              <a:off x="9163997" y="312528"/>
              <a:ext cx="29717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solidFill>
                    <a:schemeClr val="bg1"/>
                  </a:solidFill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ブルネイ・ダルサラーム国の達人</a:t>
              </a:r>
            </a:p>
          </p:txBody>
        </p:sp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9582C8B8-461E-412B-83F2-A54EA854A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24402" y="303651"/>
              <a:ext cx="339600" cy="3077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533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10F751-9975-4653-9855-BA1C7499B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0222" y="973512"/>
            <a:ext cx="4706090" cy="2281355"/>
          </a:xfrm>
        </p:spPr>
        <p:txBody>
          <a:bodyPr rtlCol="0"/>
          <a:lstStyle/>
          <a:p>
            <a:pPr rtl="0"/>
            <a:r>
              <a:rPr lang="ja-JP" altLang="en-US" sz="9600" dirty="0"/>
              <a:t>正解</a:t>
            </a:r>
            <a:endParaRPr lang="ja-JP" altLang="ru-RU" sz="9600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3BBFE92-CA4F-4673-B4D5-7FFF88E819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4115" y="3603134"/>
            <a:ext cx="4398462" cy="682406"/>
          </a:xfrm>
        </p:spPr>
        <p:txBody>
          <a:bodyPr rtlCol="0"/>
          <a:lstStyle/>
          <a:p>
            <a:pPr rtl="0"/>
            <a:r>
              <a:rPr lang="ja-JP" altLang="en-US" dirty="0"/>
              <a:t>三重県</a:t>
            </a:r>
            <a:endParaRPr lang="ja-JP" altLang="ru-RU" dirty="0"/>
          </a:p>
        </p:txBody>
      </p:sp>
      <p:sp>
        <p:nvSpPr>
          <p:cNvPr id="20" name="四角形: 角を丸くする 19">
            <a:hlinkClick r:id="rId3" action="ppaction://hlinksldjump"/>
            <a:extLst>
              <a:ext uri="{FF2B5EF4-FFF2-40B4-BE49-F238E27FC236}">
                <a16:creationId xmlns:a16="http://schemas.microsoft.com/office/drawing/2014/main" id="{6274F545-956D-4016-A1E7-43730CED180C}"/>
              </a:ext>
            </a:extLst>
          </p:cNvPr>
          <p:cNvSpPr/>
          <p:nvPr/>
        </p:nvSpPr>
        <p:spPr>
          <a:xfrm>
            <a:off x="8282868" y="5450889"/>
            <a:ext cx="3400148" cy="772358"/>
          </a:xfrm>
          <a:prstGeom prst="round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kumimoji="1" lang="ja-JP" altLang="en-US" dirty="0"/>
          </a:p>
        </p:txBody>
      </p:sp>
      <p:sp>
        <p:nvSpPr>
          <p:cNvPr id="21" name="テキスト ボックス 20">
            <a:hlinkClick r:id="rId3" action="ppaction://hlinksldjump"/>
            <a:extLst>
              <a:ext uri="{FF2B5EF4-FFF2-40B4-BE49-F238E27FC236}">
                <a16:creationId xmlns:a16="http://schemas.microsoft.com/office/drawing/2014/main" id="{E1BBE7AB-4D3B-4C09-A151-B27944888D1F}"/>
              </a:ext>
            </a:extLst>
          </p:cNvPr>
          <p:cNvSpPr txBox="1"/>
          <p:nvPr/>
        </p:nvSpPr>
        <p:spPr>
          <a:xfrm>
            <a:off x="8478178" y="5562271"/>
            <a:ext cx="3195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次の問題に行く⇒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DB09AA4-60C3-46B1-9DA5-20337DFA4D61}"/>
              </a:ext>
            </a:extLst>
          </p:cNvPr>
          <p:cNvSpPr txBox="1"/>
          <p:nvPr/>
        </p:nvSpPr>
        <p:spPr>
          <a:xfrm>
            <a:off x="7751264" y="4833989"/>
            <a:ext cx="4305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ブルネイ・ダルサラーム国面積：</a:t>
            </a:r>
            <a:r>
              <a:rPr kumimoji="1" lang="en-US" altLang="ja-JP" dirty="0">
                <a:solidFill>
                  <a:schemeClr val="bg1"/>
                </a:solidFill>
              </a:rPr>
              <a:t>5765</a:t>
            </a:r>
            <a:r>
              <a:rPr kumimoji="1" lang="ja-JP" altLang="en-US" dirty="0">
                <a:solidFill>
                  <a:schemeClr val="bg1"/>
                </a:solidFill>
              </a:rPr>
              <a:t>㎢</a:t>
            </a:r>
            <a:endParaRPr kumimoji="1" lang="en-US" altLang="ja-JP" dirty="0">
              <a:solidFill>
                <a:schemeClr val="bg1"/>
              </a:solidFill>
            </a:endParaRPr>
          </a:p>
          <a:p>
            <a:r>
              <a:rPr kumimoji="1" lang="ja-JP" altLang="en-US" sz="1400" dirty="0">
                <a:solidFill>
                  <a:schemeClr val="bg1"/>
                </a:solidFill>
              </a:rPr>
              <a:t>　　　　　　　　　　　（参考アセアンセンター）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FEB9386-C8E6-435A-A746-E6FC66F059CE}"/>
              </a:ext>
            </a:extLst>
          </p:cNvPr>
          <p:cNvSpPr txBox="1"/>
          <p:nvPr/>
        </p:nvSpPr>
        <p:spPr>
          <a:xfrm>
            <a:off x="9722106" y="4172037"/>
            <a:ext cx="2555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三重県面積：</a:t>
            </a:r>
            <a:r>
              <a:rPr kumimoji="1" lang="en-US" altLang="ja-JP" dirty="0">
                <a:solidFill>
                  <a:schemeClr val="bg1"/>
                </a:solidFill>
              </a:rPr>
              <a:t>5774</a:t>
            </a:r>
            <a:r>
              <a:rPr kumimoji="1" lang="ja-JP" altLang="en-US" dirty="0">
                <a:solidFill>
                  <a:schemeClr val="bg1"/>
                </a:solidFill>
              </a:rPr>
              <a:t>㎢</a:t>
            </a:r>
            <a:endParaRPr kumimoji="1" lang="en-US" altLang="ja-JP" dirty="0">
              <a:solidFill>
                <a:schemeClr val="bg1"/>
              </a:solidFill>
            </a:endParaRPr>
          </a:p>
          <a:p>
            <a:r>
              <a:rPr kumimoji="1" lang="ja-JP" altLang="en-US" sz="1400" dirty="0">
                <a:solidFill>
                  <a:schemeClr val="bg1"/>
                </a:solidFill>
              </a:rPr>
              <a:t>　　　（参考国土地理院）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BE1E9AF9-C1CB-43AB-BAA5-41298E9585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652" r="9211" b="5296"/>
          <a:stretch/>
        </p:blipFill>
        <p:spPr>
          <a:xfrm>
            <a:off x="517998" y="435516"/>
            <a:ext cx="7234459" cy="595484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C8AF3C8-F465-485D-8C3E-1232787552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2832" y="6223247"/>
            <a:ext cx="1358432" cy="199237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EEB5698-C3B2-4D10-B3AD-DF70C56CC121}"/>
              </a:ext>
            </a:extLst>
          </p:cNvPr>
          <p:cNvSpPr txBox="1"/>
          <p:nvPr/>
        </p:nvSpPr>
        <p:spPr>
          <a:xfrm>
            <a:off x="522871" y="467641"/>
            <a:ext cx="21543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地図データ</a:t>
            </a:r>
            <a:r>
              <a:rPr kumimoji="1" lang="en-US" altLang="ja-JP" sz="1100" dirty="0"/>
              <a:t>@Google2020</a:t>
            </a:r>
            <a:endParaRPr kumimoji="1" lang="ja-JP" altLang="en-US" sz="11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86D7EA3-80FF-4A58-A352-DF1BAC45B019}"/>
              </a:ext>
            </a:extLst>
          </p:cNvPr>
          <p:cNvSpPr txBox="1"/>
          <p:nvPr/>
        </p:nvSpPr>
        <p:spPr>
          <a:xfrm>
            <a:off x="11274235" y="154093"/>
            <a:ext cx="675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問</a:t>
            </a:r>
            <a:r>
              <a:rPr kumimoji="1" lang="en-US" altLang="ja-JP" dirty="0">
                <a:solidFill>
                  <a:schemeClr val="bg1"/>
                </a:solidFill>
              </a:rPr>
              <a:t>3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88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テーマ">
  <a:themeElements>
    <a:clrScheme name="ユーザー定義 10">
      <a:dk1>
        <a:sysClr val="windowText" lastClr="000000"/>
      </a:dk1>
      <a:lt1>
        <a:sysClr val="window" lastClr="FFFFFF"/>
      </a:lt1>
      <a:dk2>
        <a:srgbClr val="FFCD00"/>
      </a:dk2>
      <a:lt2>
        <a:srgbClr val="00AEDE"/>
      </a:lt2>
      <a:accent1>
        <a:srgbClr val="002E62"/>
      </a:accent1>
      <a:accent2>
        <a:srgbClr val="004CB9"/>
      </a:accent2>
      <a:accent3>
        <a:srgbClr val="FF9D00"/>
      </a:accent3>
      <a:accent4>
        <a:srgbClr val="57A773"/>
      </a:accent4>
      <a:accent5>
        <a:srgbClr val="D11149"/>
      </a:accent5>
      <a:accent6>
        <a:srgbClr val="00111F"/>
      </a:accent6>
      <a:hlink>
        <a:srgbClr val="FFC000"/>
      </a:hlink>
      <a:folHlink>
        <a:srgbClr val="FFC000"/>
      </a:folHlink>
    </a:clrScheme>
    <a:fontScheme name="Custom 22">
      <a:majorFont>
        <a:latin typeface="Verdana"/>
        <a:ea typeface=""/>
        <a:cs typeface=""/>
      </a:majorFont>
      <a:minorFont>
        <a:latin typeface="Lucida Gran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_30677620_TF45331398" id="{C6683BFD-9E8D-4186-A0CA-AD7B2674B6AC}" vid="{3083DC89-D4FE-4DDA-A696-B18351399A6B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807890-83DC-4772-9CAD-F7CB30099A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47A0EF5-23A9-4627-BC46-745B7DD804D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8C5154C8-4BB5-43F2-9F6C-5E79271A0D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汎用的なプレゼンテーション</Template>
  <TotalTime>0</TotalTime>
  <Words>992</Words>
  <Application>Microsoft Office PowerPoint</Application>
  <PresentationFormat>ワイド画面</PresentationFormat>
  <Paragraphs>260</Paragraphs>
  <Slides>32</Slides>
  <Notes>32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38" baseType="lpstr">
      <vt:lpstr>HG丸ｺﾞｼｯｸM-PRO</vt:lpstr>
      <vt:lpstr>Lucida Grande</vt:lpstr>
      <vt:lpstr>Meiryo UI</vt:lpstr>
      <vt:lpstr>Arial</vt:lpstr>
      <vt:lpstr>Wingdings</vt:lpstr>
      <vt:lpstr>Office テーマ</vt:lpstr>
      <vt:lpstr>ブルネイ・ダルサラーム国</vt:lpstr>
      <vt:lpstr>問1　ブルネイ・ダルサラーム国の首都は？ </vt:lpstr>
      <vt:lpstr>正解</vt:lpstr>
      <vt:lpstr>PowerPoint プレゼンテーション</vt:lpstr>
      <vt:lpstr>問2　「ブルネイ・ダルサラーム」の意味は？ </vt:lpstr>
      <vt:lpstr>正解</vt:lpstr>
      <vt:lpstr>PowerPoint プレゼンテーション</vt:lpstr>
      <vt:lpstr>問3　国土の大きさはどこと同じくらい？ </vt:lpstr>
      <vt:lpstr>正解</vt:lpstr>
      <vt:lpstr>PowerPoint プレゼンテーション</vt:lpstr>
      <vt:lpstr>問4　国で定められている公用語は？ </vt:lpstr>
      <vt:lpstr>正解</vt:lpstr>
      <vt:lpstr>PowerPoint プレゼンテーション</vt:lpstr>
      <vt:lpstr>問5　ブルネイ・ダルサラーム国の豊かな輸出品は何？ </vt:lpstr>
      <vt:lpstr>正解</vt:lpstr>
      <vt:lpstr>PowerPoint プレゼンテーション</vt:lpstr>
      <vt:lpstr>問6　ブルネイ・ダルサラーム国最大の貿易輸出相手国は？ </vt:lpstr>
      <vt:lpstr>正解</vt:lpstr>
      <vt:lpstr>PowerPoint プレゼンテーション</vt:lpstr>
      <vt:lpstr>問7　天然資源に恵まれ、国民の生活水準が高いブルネイ・ダルサラーム国で無料で提供されているものは何でしょう？ </vt:lpstr>
      <vt:lpstr>正解</vt:lpstr>
      <vt:lpstr>PowerPoint プレゼンテーション</vt:lpstr>
      <vt:lpstr>問8　ブルネイ・ダルサラーム国にある税はどれ？ </vt:lpstr>
      <vt:lpstr>正解</vt:lpstr>
      <vt:lpstr>PowerPoint プレゼンテーション</vt:lpstr>
      <vt:lpstr>問9　大規模水上集落の住人を中心に、よく利用する交通手段は？ </vt:lpstr>
      <vt:lpstr>正解</vt:lpstr>
      <vt:lpstr>PowerPoint プレゼンテーション</vt:lpstr>
      <vt:lpstr>問10　アンブヤは、ブルネイ人のお気に入りの伝統料理です。そのアンブヤはサゴ粉でできていますが、何から取れるものでしょう？ </vt:lpstr>
      <vt:lpstr>正解</vt:lpstr>
      <vt:lpstr>PowerPoint プレゼンテーション</vt:lpstr>
      <vt:lpstr>クイズおわり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ブルネイ</dc:title>
  <dc:creator> </dc:creator>
  <cp:lastModifiedBy> </cp:lastModifiedBy>
  <cp:revision>54</cp:revision>
  <dcterms:created xsi:type="dcterms:W3CDTF">2020-07-17T06:59:03Z</dcterms:created>
  <dcterms:modified xsi:type="dcterms:W3CDTF">2020-10-05T01:18:53Z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