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26" r:id="rId4"/>
  </p:sldMasterIdLst>
  <p:notesMasterIdLst>
    <p:notesMasterId r:id="rId37"/>
  </p:notesMasterIdLst>
  <p:handoutMasterIdLst>
    <p:handoutMasterId r:id="rId38"/>
  </p:handoutMasterIdLst>
  <p:sldIdLst>
    <p:sldId id="257" r:id="rId5"/>
    <p:sldId id="263" r:id="rId6"/>
    <p:sldId id="273" r:id="rId7"/>
    <p:sldId id="283" r:id="rId8"/>
    <p:sldId id="264" r:id="rId9"/>
    <p:sldId id="274" r:id="rId10"/>
    <p:sldId id="284" r:id="rId11"/>
    <p:sldId id="265" r:id="rId12"/>
    <p:sldId id="275" r:id="rId13"/>
    <p:sldId id="285" r:id="rId14"/>
    <p:sldId id="266" r:id="rId15"/>
    <p:sldId id="276" r:id="rId16"/>
    <p:sldId id="286" r:id="rId17"/>
    <p:sldId id="267" r:id="rId18"/>
    <p:sldId id="277" r:id="rId19"/>
    <p:sldId id="287" r:id="rId20"/>
    <p:sldId id="268" r:id="rId21"/>
    <p:sldId id="278" r:id="rId22"/>
    <p:sldId id="288" r:id="rId23"/>
    <p:sldId id="269" r:id="rId24"/>
    <p:sldId id="279" r:id="rId25"/>
    <p:sldId id="289" r:id="rId26"/>
    <p:sldId id="270" r:id="rId27"/>
    <p:sldId id="280" r:id="rId28"/>
    <p:sldId id="290" r:id="rId29"/>
    <p:sldId id="271" r:id="rId30"/>
    <p:sldId id="281" r:id="rId31"/>
    <p:sldId id="291" r:id="rId32"/>
    <p:sldId id="272" r:id="rId33"/>
    <p:sldId id="282" r:id="rId34"/>
    <p:sldId id="292" r:id="rId35"/>
    <p:sldId id="293" r:id="rId36"/>
  </p:sldIdLst>
  <p:sldSz cx="7920038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5274" autoAdjust="0"/>
  </p:normalViewPr>
  <p:slideViewPr>
    <p:cSldViewPr snapToGrid="0">
      <p:cViewPr varScale="1">
        <p:scale>
          <a:sx n="142" d="100"/>
          <a:sy n="142" d="100"/>
        </p:scale>
        <p:origin x="106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10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B546083-9E9A-433C-98FE-A2343CC3D4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E9ECB2-499C-464E-8D34-689C60AE52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3CEF-C2BC-4DF5-976B-EF54DB4C7ACB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2020/10/5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0A326D-0CD2-4A9B-9F10-EE47D2990E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AFEC66-5232-4B01-807C-4C519F2085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826B-CA1C-45B9-A6E3-841DC8890BCE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347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F6CEBEA-719C-4EF6-8E4D-23257E24602C}" type="datetime1">
              <a:rPr kumimoji="1" lang="ja-JP" altLang="en-US" noProof="0" smtClean="0"/>
              <a:t>2020/10/5</a:t>
            </a:fld>
            <a:endParaRPr kumimoji="1"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925" y="1143000"/>
            <a:ext cx="6788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noProof="0"/>
              <a:t>マスター テキストの書式設定</a:t>
            </a:r>
          </a:p>
          <a:p>
            <a:pPr lvl="1"/>
            <a:r>
              <a:rPr kumimoji="1" lang="ja-JP" altLang="en-US" noProof="0"/>
              <a:t>第 </a:t>
            </a:r>
            <a:r>
              <a:rPr kumimoji="1" lang="en-US" altLang="ja-JP" noProof="0"/>
              <a:t>2 </a:t>
            </a:r>
            <a:r>
              <a:rPr kumimoji="1" lang="ja-JP" altLang="en-US" noProof="0"/>
              <a:t>レベル</a:t>
            </a:r>
          </a:p>
          <a:p>
            <a:pPr lvl="2"/>
            <a:r>
              <a:rPr kumimoji="1" lang="ja-JP" altLang="en-US" noProof="0"/>
              <a:t>第 </a:t>
            </a:r>
            <a:r>
              <a:rPr kumimoji="1" lang="en-US" altLang="ja-JP" noProof="0"/>
              <a:t>3 </a:t>
            </a:r>
            <a:r>
              <a:rPr kumimoji="1" lang="ja-JP" altLang="en-US" noProof="0"/>
              <a:t>レベル</a:t>
            </a:r>
          </a:p>
          <a:p>
            <a:pPr lvl="3"/>
            <a:r>
              <a:rPr kumimoji="1" lang="ja-JP" altLang="en-US" noProof="0"/>
              <a:t>第 </a:t>
            </a:r>
            <a:r>
              <a:rPr kumimoji="1" lang="en-US" altLang="ja-JP" noProof="0"/>
              <a:t>4 </a:t>
            </a:r>
            <a:r>
              <a:rPr kumimoji="1" lang="ja-JP" altLang="en-US" noProof="0"/>
              <a:t>レベル</a:t>
            </a:r>
          </a:p>
          <a:p>
            <a:pPr lvl="4"/>
            <a:r>
              <a:rPr kumimoji="1" lang="ja-JP" altLang="en-US" noProof="0"/>
              <a:t>第 </a:t>
            </a:r>
            <a:r>
              <a:rPr kumimoji="1" lang="en-US" altLang="ja-JP" noProof="0"/>
              <a:t>5 </a:t>
            </a:r>
            <a:r>
              <a:rPr kumimoji="1"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B5EF248-28BE-432B-895D-AD2A0087085C}" type="slidenum">
              <a:rPr kumimoji="1" lang="en-US" altLang="ja-JP" noProof="0" smtClean="0"/>
              <a:pPr/>
              <a:t>‹#›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47807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925" y="1143000"/>
            <a:ext cx="678815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EF248-28BE-432B-895D-AD2A0087085C}" type="slidenum">
              <a:rPr kumimoji="1" lang="en-US" altLang="ja-JP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6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273" y="760095"/>
            <a:ext cx="5733231" cy="174803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273" y="2508124"/>
            <a:ext cx="5733231" cy="45224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728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3" y="2520312"/>
            <a:ext cx="5733231" cy="297537"/>
          </a:xfrm>
        </p:spPr>
        <p:txBody>
          <a:bodyPr anchor="b">
            <a:normAutofit/>
          </a:bodyPr>
          <a:lstStyle>
            <a:lvl1pPr algn="l">
              <a:defRPr sz="126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0273" y="360045"/>
            <a:ext cx="5733231" cy="19113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40"/>
            </a:lvl1pPr>
            <a:lvl2pPr marL="240030" indent="0">
              <a:buNone/>
              <a:defRPr sz="840"/>
            </a:lvl2pPr>
            <a:lvl3pPr marL="480060" indent="0">
              <a:buNone/>
              <a:defRPr sz="840"/>
            </a:lvl3pPr>
            <a:lvl4pPr marL="720090" indent="0">
              <a:buNone/>
              <a:defRPr sz="840"/>
            </a:lvl4pPr>
            <a:lvl5pPr marL="960120" indent="0">
              <a:buNone/>
              <a:defRPr sz="840"/>
            </a:lvl5pPr>
            <a:lvl6pPr marL="1200150" indent="0">
              <a:buNone/>
              <a:defRPr sz="840"/>
            </a:lvl6pPr>
            <a:lvl7pPr marL="1440180" indent="0">
              <a:buNone/>
              <a:defRPr sz="840"/>
            </a:lvl7pPr>
            <a:lvl8pPr marL="1680210" indent="0">
              <a:buNone/>
              <a:defRPr sz="840"/>
            </a:lvl8pPr>
            <a:lvl9pPr marL="1920240" indent="0">
              <a:buNone/>
              <a:defRPr sz="84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270" y="2817850"/>
            <a:ext cx="5733229" cy="259199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9223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3" y="760095"/>
            <a:ext cx="5733231" cy="1040130"/>
          </a:xfrm>
        </p:spPr>
        <p:txBody>
          <a:bodyPr/>
          <a:lstStyle>
            <a:lvl1pPr>
              <a:defRPr sz="2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273" y="1920244"/>
            <a:ext cx="5733231" cy="1240155"/>
          </a:xfrm>
        </p:spPr>
        <p:txBody>
          <a:bodyPr anchor="ctr">
            <a:normAutofit/>
          </a:bodyPr>
          <a:lstStyle>
            <a:lvl1pPr marL="0" indent="0">
              <a:buNone/>
              <a:defRPr sz="945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144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006" y="760099"/>
            <a:ext cx="5196430" cy="1219771"/>
          </a:xfrm>
        </p:spPr>
        <p:txBody>
          <a:bodyPr/>
          <a:lstStyle>
            <a:lvl1pPr>
              <a:defRPr sz="2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254006" y="1979871"/>
            <a:ext cx="4728929" cy="17964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35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273" y="2284095"/>
            <a:ext cx="5733231" cy="880110"/>
          </a:xfrm>
        </p:spPr>
        <p:txBody>
          <a:bodyPr anchor="ctr">
            <a:normAutofit/>
          </a:bodyPr>
          <a:lstStyle>
            <a:lvl1pPr marL="0" indent="0">
              <a:buNone/>
              <a:defRPr sz="945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2" name="TextBox 11"/>
          <p:cNvSpPr txBox="1"/>
          <p:nvPr/>
        </p:nvSpPr>
        <p:spPr>
          <a:xfrm>
            <a:off x="583542" y="509912"/>
            <a:ext cx="520930" cy="107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405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1174" y="1372240"/>
            <a:ext cx="520930" cy="107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405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6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69" y="1640205"/>
            <a:ext cx="5733232" cy="867920"/>
          </a:xfrm>
        </p:spPr>
        <p:txBody>
          <a:bodyPr anchor="b"/>
          <a:lstStyle>
            <a:lvl1pPr algn="l">
              <a:defRPr sz="21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273" y="2508125"/>
            <a:ext cx="5733231" cy="451710"/>
          </a:xfrm>
        </p:spPr>
        <p:txBody>
          <a:bodyPr anchor="t"/>
          <a:lstStyle>
            <a:lvl1pPr marL="0" indent="0" algn="l">
              <a:buNone/>
              <a:defRPr sz="105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3250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169" y="1040130"/>
            <a:ext cx="1914313" cy="302538"/>
          </a:xfrm>
        </p:spPr>
        <p:txBody>
          <a:bodyPr anchor="b">
            <a:noAutofit/>
          </a:bodyPr>
          <a:lstStyle>
            <a:lvl1pPr marL="0" indent="0">
              <a:buNone/>
              <a:defRPr sz="12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23846" y="1400175"/>
            <a:ext cx="1901634" cy="1884402"/>
          </a:xfrm>
        </p:spPr>
        <p:txBody>
          <a:bodyPr anchor="t">
            <a:normAutofit/>
          </a:bodyPr>
          <a:lstStyle>
            <a:lvl1pPr marL="0" indent="0">
              <a:buNone/>
              <a:defRPr sz="735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22864" y="1040130"/>
            <a:ext cx="1907410" cy="302538"/>
          </a:xfrm>
        </p:spPr>
        <p:txBody>
          <a:bodyPr anchor="b">
            <a:noAutofit/>
          </a:bodyPr>
          <a:lstStyle>
            <a:lvl1pPr marL="0" indent="0">
              <a:buNone/>
              <a:defRPr sz="12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16007" y="1400175"/>
            <a:ext cx="1914265" cy="1884402"/>
          </a:xfrm>
        </p:spPr>
        <p:txBody>
          <a:bodyPr anchor="t">
            <a:normAutofit/>
          </a:bodyPr>
          <a:lstStyle>
            <a:lvl1pPr marL="0" indent="0">
              <a:buNone/>
              <a:defRPr sz="735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8275" y="1040130"/>
            <a:ext cx="1904727" cy="302538"/>
          </a:xfrm>
        </p:spPr>
        <p:txBody>
          <a:bodyPr anchor="b">
            <a:noAutofit/>
          </a:bodyPr>
          <a:lstStyle>
            <a:lvl1pPr marL="0" indent="0">
              <a:buNone/>
              <a:defRPr sz="12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628275" y="1400175"/>
            <a:ext cx="1904727" cy="1884402"/>
          </a:xfrm>
        </p:spPr>
        <p:txBody>
          <a:bodyPr anchor="t">
            <a:normAutofit/>
          </a:bodyPr>
          <a:lstStyle>
            <a:lvl1pPr marL="0" indent="0">
              <a:buNone/>
              <a:defRPr sz="735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20536" y="1120140"/>
            <a:ext cx="0" cy="208026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22728" y="1120144"/>
            <a:ext cx="0" cy="20826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2451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848" y="2231748"/>
            <a:ext cx="1909885" cy="302538"/>
          </a:xfrm>
        </p:spPr>
        <p:txBody>
          <a:bodyPr anchor="b">
            <a:noAutofit/>
          </a:bodyPr>
          <a:lstStyle>
            <a:lvl1pPr marL="0" indent="0">
              <a:buNone/>
              <a:defRPr sz="12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23848" y="1160145"/>
            <a:ext cx="1909885" cy="8001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40"/>
            </a:lvl1pPr>
            <a:lvl2pPr marL="240030" indent="0">
              <a:buNone/>
              <a:defRPr sz="840"/>
            </a:lvl2pPr>
            <a:lvl3pPr marL="480060" indent="0">
              <a:buNone/>
              <a:defRPr sz="840"/>
            </a:lvl3pPr>
            <a:lvl4pPr marL="720090" indent="0">
              <a:buNone/>
              <a:defRPr sz="840"/>
            </a:lvl4pPr>
            <a:lvl5pPr marL="960120" indent="0">
              <a:buNone/>
              <a:defRPr sz="840"/>
            </a:lvl5pPr>
            <a:lvl6pPr marL="1200150" indent="0">
              <a:buNone/>
              <a:defRPr sz="840"/>
            </a:lvl6pPr>
            <a:lvl7pPr marL="1440180" indent="0">
              <a:buNone/>
              <a:defRPr sz="840"/>
            </a:lvl7pPr>
            <a:lvl8pPr marL="1680210" indent="0">
              <a:buNone/>
              <a:defRPr sz="840"/>
            </a:lvl8pPr>
            <a:lvl9pPr marL="1920240" indent="0">
              <a:buNone/>
              <a:defRPr sz="84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23848" y="2534286"/>
            <a:ext cx="1909885" cy="346074"/>
          </a:xfrm>
        </p:spPr>
        <p:txBody>
          <a:bodyPr anchor="t">
            <a:normAutofit/>
          </a:bodyPr>
          <a:lstStyle>
            <a:lvl1pPr marL="0" indent="0">
              <a:buNone/>
              <a:defRPr sz="735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26576" y="2231748"/>
            <a:ext cx="1903696" cy="302538"/>
          </a:xfrm>
        </p:spPr>
        <p:txBody>
          <a:bodyPr anchor="b">
            <a:noAutofit/>
          </a:bodyPr>
          <a:lstStyle>
            <a:lvl1pPr marL="0" indent="0">
              <a:buNone/>
              <a:defRPr sz="12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26576" y="1160145"/>
            <a:ext cx="1903696" cy="8001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40"/>
            </a:lvl1pPr>
            <a:lvl2pPr marL="240030" indent="0">
              <a:buNone/>
              <a:defRPr sz="840"/>
            </a:lvl2pPr>
            <a:lvl3pPr marL="480060" indent="0">
              <a:buNone/>
              <a:defRPr sz="840"/>
            </a:lvl3pPr>
            <a:lvl4pPr marL="720090" indent="0">
              <a:buNone/>
              <a:defRPr sz="840"/>
            </a:lvl4pPr>
            <a:lvl5pPr marL="960120" indent="0">
              <a:buNone/>
              <a:defRPr sz="840"/>
            </a:lvl5pPr>
            <a:lvl6pPr marL="1200150" indent="0">
              <a:buNone/>
              <a:defRPr sz="840"/>
            </a:lvl6pPr>
            <a:lvl7pPr marL="1440180" indent="0">
              <a:buNone/>
              <a:defRPr sz="840"/>
            </a:lvl7pPr>
            <a:lvl8pPr marL="1680210" indent="0">
              <a:buNone/>
              <a:defRPr sz="840"/>
            </a:lvl8pPr>
            <a:lvl9pPr marL="1920240" indent="0">
              <a:buNone/>
              <a:defRPr sz="84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25699" y="2534286"/>
            <a:ext cx="1906219" cy="346074"/>
          </a:xfrm>
        </p:spPr>
        <p:txBody>
          <a:bodyPr anchor="t">
            <a:normAutofit/>
          </a:bodyPr>
          <a:lstStyle>
            <a:lvl1pPr marL="0" indent="0">
              <a:buNone/>
              <a:defRPr sz="735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8275" y="2231748"/>
            <a:ext cx="1904727" cy="302538"/>
          </a:xfrm>
        </p:spPr>
        <p:txBody>
          <a:bodyPr anchor="b">
            <a:noAutofit/>
          </a:bodyPr>
          <a:lstStyle>
            <a:lvl1pPr marL="0" indent="0">
              <a:buNone/>
              <a:defRPr sz="12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628275" y="1160145"/>
            <a:ext cx="1904727" cy="8001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40"/>
            </a:lvl1pPr>
            <a:lvl2pPr marL="240030" indent="0">
              <a:buNone/>
              <a:defRPr sz="840"/>
            </a:lvl2pPr>
            <a:lvl3pPr marL="480060" indent="0">
              <a:buNone/>
              <a:defRPr sz="840"/>
            </a:lvl3pPr>
            <a:lvl4pPr marL="720090" indent="0">
              <a:buNone/>
              <a:defRPr sz="840"/>
            </a:lvl4pPr>
            <a:lvl5pPr marL="960120" indent="0">
              <a:buNone/>
              <a:defRPr sz="840"/>
            </a:lvl5pPr>
            <a:lvl6pPr marL="1200150" indent="0">
              <a:buNone/>
              <a:defRPr sz="840"/>
            </a:lvl6pPr>
            <a:lvl7pPr marL="1440180" indent="0">
              <a:buNone/>
              <a:defRPr sz="840"/>
            </a:lvl7pPr>
            <a:lvl8pPr marL="1680210" indent="0">
              <a:buNone/>
              <a:defRPr sz="840"/>
            </a:lvl8pPr>
            <a:lvl9pPr marL="1920240" indent="0">
              <a:buNone/>
              <a:defRPr sz="84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28194" y="2534285"/>
            <a:ext cx="1907252" cy="346074"/>
          </a:xfrm>
        </p:spPr>
        <p:txBody>
          <a:bodyPr anchor="t">
            <a:normAutofit/>
          </a:bodyPr>
          <a:lstStyle>
            <a:lvl1pPr marL="0" indent="0">
              <a:buNone/>
              <a:defRPr sz="735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420536" y="1120140"/>
            <a:ext cx="0" cy="208026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22728" y="1120144"/>
            <a:ext cx="0" cy="20826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5871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7262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4497" y="225862"/>
            <a:ext cx="1138507" cy="3058716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850" y="465896"/>
            <a:ext cx="4822148" cy="28186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3252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920038" cy="36004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977"/>
            </a:lvl1pPr>
          </a:lstStyle>
          <a:p>
            <a:pPr rtl="0"/>
            <a:r>
              <a:rPr lang="ja-JP" altLang="en-US" noProof="0"/>
              <a:t>アイコンをクリックして図を挿入します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D3696E-0E82-4FF8-9A8D-5C2B7301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31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920038" cy="36004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977"/>
            </a:lvl1pPr>
          </a:lstStyle>
          <a:p>
            <a:pPr rtl="0"/>
            <a:r>
              <a:rPr lang="ja-JP" altLang="en-US" noProof="0"/>
              <a:t>アイコンをクリックして図を挿入します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D3696E-0E82-4FF8-9A8D-5C2B7301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869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2411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920038" cy="36004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977"/>
            </a:lvl1pPr>
          </a:lstStyle>
          <a:p>
            <a:pPr rtl="0"/>
            <a:r>
              <a:rPr lang="ja-JP" altLang="en-US" noProof="0"/>
              <a:t>アイコンをクリックして図を挿入します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D3696E-0E82-4FF8-9A8D-5C2B7301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567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920038" cy="36004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977"/>
            </a:lvl1pPr>
          </a:lstStyle>
          <a:p>
            <a:pPr rtl="0"/>
            <a:r>
              <a:rPr lang="ja-JP" altLang="en-US" noProof="0"/>
              <a:t>アイコンをクリックして図を挿入します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D3696E-0E82-4FF8-9A8D-5C2B7301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74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920038" cy="36004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977"/>
            </a:lvl1pPr>
          </a:lstStyle>
          <a:p>
            <a:pPr rtl="0"/>
            <a:r>
              <a:rPr lang="ja-JP" altLang="en-US" noProof="0"/>
              <a:t>アイコンをクリックして図を挿入します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D3696E-0E82-4FF8-9A8D-5C2B7301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462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3" y="1502411"/>
            <a:ext cx="5733231" cy="1005715"/>
          </a:xfrm>
        </p:spPr>
        <p:txBody>
          <a:bodyPr anchor="b"/>
          <a:lstStyle>
            <a:lvl1pPr algn="l">
              <a:defRPr sz="21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273" y="2508125"/>
            <a:ext cx="5733231" cy="451710"/>
          </a:xfrm>
        </p:spPr>
        <p:txBody>
          <a:bodyPr anchor="t"/>
          <a:lstStyle>
            <a:lvl1pPr marL="0" indent="0" algn="l">
              <a:buNone/>
              <a:defRPr sz="105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909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6724" y="1081802"/>
            <a:ext cx="2855902" cy="220277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840"/>
            </a:lvl2pPr>
            <a:lvl3pPr>
              <a:defRPr sz="735"/>
            </a:lvl3pPr>
            <a:lvl4pPr>
              <a:defRPr sz="630"/>
            </a:lvl4pPr>
            <a:lvl5pPr>
              <a:defRPr sz="630"/>
            </a:lvl5pPr>
            <a:lvl6pPr>
              <a:defRPr sz="630"/>
            </a:lvl6pPr>
            <a:lvl7pPr>
              <a:defRPr sz="630"/>
            </a:lvl7pPr>
            <a:lvl8pPr>
              <a:defRPr sz="630"/>
            </a:lvl8pPr>
            <a:lvl9pPr>
              <a:defRPr sz="63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3212" y="1079452"/>
            <a:ext cx="2855906" cy="2205129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840"/>
            </a:lvl2pPr>
            <a:lvl3pPr>
              <a:defRPr sz="735"/>
            </a:lvl3pPr>
            <a:lvl4pPr>
              <a:defRPr sz="630"/>
            </a:lvl4pPr>
            <a:lvl5pPr>
              <a:defRPr sz="630"/>
            </a:lvl5pPr>
            <a:lvl6pPr>
              <a:defRPr sz="630"/>
            </a:lvl6pPr>
            <a:lvl7pPr>
              <a:defRPr sz="630"/>
            </a:lvl7pPr>
            <a:lvl8pPr>
              <a:defRPr sz="630"/>
            </a:lvl8pPr>
            <a:lvl9pPr>
              <a:defRPr sz="63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0452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724" y="1000125"/>
            <a:ext cx="2855902" cy="302538"/>
          </a:xfrm>
        </p:spPr>
        <p:txBody>
          <a:bodyPr anchor="b">
            <a:noAutofit/>
          </a:bodyPr>
          <a:lstStyle>
            <a:lvl1pPr marL="0" indent="0">
              <a:buNone/>
              <a:defRPr sz="12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724" y="1320165"/>
            <a:ext cx="2855902" cy="1964412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840"/>
            </a:lvl2pPr>
            <a:lvl3pPr>
              <a:defRPr sz="735"/>
            </a:lvl3pPr>
            <a:lvl4pPr>
              <a:defRPr sz="630"/>
            </a:lvl4pPr>
            <a:lvl5pPr>
              <a:defRPr sz="630"/>
            </a:lvl5pPr>
            <a:lvl6pPr>
              <a:defRPr sz="630"/>
            </a:lvl6pPr>
            <a:lvl7pPr>
              <a:defRPr sz="630"/>
            </a:lvl7pPr>
            <a:lvl8pPr>
              <a:defRPr sz="630"/>
            </a:lvl8pPr>
            <a:lvl9pPr>
              <a:defRPr sz="63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3214" y="1000125"/>
            <a:ext cx="2855902" cy="302538"/>
          </a:xfrm>
        </p:spPr>
        <p:txBody>
          <a:bodyPr anchor="b">
            <a:noAutofit/>
          </a:bodyPr>
          <a:lstStyle>
            <a:lvl1pPr marL="0" indent="0">
              <a:buNone/>
              <a:defRPr sz="12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73214" y="1320165"/>
            <a:ext cx="2855902" cy="1964412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840"/>
            </a:lvl2pPr>
            <a:lvl3pPr>
              <a:defRPr sz="735"/>
            </a:lvl3pPr>
            <a:lvl4pPr>
              <a:defRPr sz="630"/>
            </a:lvl4pPr>
            <a:lvl5pPr>
              <a:defRPr sz="630"/>
            </a:lvl5pPr>
            <a:lvl6pPr>
              <a:defRPr sz="630"/>
            </a:lvl6pPr>
            <a:lvl7pPr>
              <a:defRPr sz="630"/>
            </a:lvl7pPr>
            <a:lvl8pPr>
              <a:defRPr sz="630"/>
            </a:lvl8pPr>
            <a:lvl9pPr>
              <a:defRPr sz="63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871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858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645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1" y="760099"/>
            <a:ext cx="2209363" cy="760095"/>
          </a:xfrm>
        </p:spPr>
        <p:txBody>
          <a:bodyPr anchor="b"/>
          <a:lstStyle>
            <a:lvl1pPr algn="l">
              <a:defRPr sz="126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132" y="760095"/>
            <a:ext cx="3375369" cy="2400300"/>
          </a:xfrm>
        </p:spPr>
        <p:txBody>
          <a:bodyPr anchor="ctr">
            <a:normAutofit/>
          </a:bodyPr>
          <a:lstStyle>
            <a:lvl1pPr>
              <a:defRPr sz="1050"/>
            </a:lvl1pPr>
            <a:lvl2pPr>
              <a:defRPr sz="945"/>
            </a:lvl2pPr>
            <a:lvl3pPr>
              <a:defRPr sz="840"/>
            </a:lvl3pPr>
            <a:lvl4pPr>
              <a:defRPr sz="735"/>
            </a:lvl4pPr>
            <a:lvl5pPr>
              <a:defRPr sz="735"/>
            </a:lvl5pPr>
            <a:lvl6pPr>
              <a:defRPr sz="735"/>
            </a:lvl6pPr>
            <a:lvl7pPr>
              <a:defRPr sz="735"/>
            </a:lvl7pPr>
            <a:lvl8pPr>
              <a:defRPr sz="735"/>
            </a:lvl8pPr>
            <a:lvl9pPr>
              <a:defRPr sz="7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271" y="1642877"/>
            <a:ext cx="2209363" cy="1520189"/>
          </a:xfrm>
        </p:spPr>
        <p:txBody>
          <a:bodyPr/>
          <a:lstStyle>
            <a:lvl1pPr marL="0" indent="0">
              <a:buNone/>
              <a:defRPr sz="735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2622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89" y="973451"/>
            <a:ext cx="3308400" cy="826774"/>
          </a:xfrm>
        </p:spPr>
        <p:txBody>
          <a:bodyPr anchor="b">
            <a:normAutofit/>
          </a:bodyPr>
          <a:lstStyle>
            <a:lvl1pPr algn="l">
              <a:defRPr sz="189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14491" y="600075"/>
            <a:ext cx="2079011" cy="24003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40"/>
            </a:lvl1pPr>
            <a:lvl2pPr marL="240030" indent="0">
              <a:buNone/>
              <a:defRPr sz="840"/>
            </a:lvl2pPr>
            <a:lvl3pPr marL="480060" indent="0">
              <a:buNone/>
              <a:defRPr sz="840"/>
            </a:lvl3pPr>
            <a:lvl4pPr marL="720090" indent="0">
              <a:buNone/>
              <a:defRPr sz="840"/>
            </a:lvl4pPr>
            <a:lvl5pPr marL="960120" indent="0">
              <a:buNone/>
              <a:defRPr sz="840"/>
            </a:lvl5pPr>
            <a:lvl6pPr marL="1200150" indent="0">
              <a:buNone/>
              <a:defRPr sz="840"/>
            </a:lvl6pPr>
            <a:lvl7pPr marL="1440180" indent="0">
              <a:buNone/>
              <a:defRPr sz="840"/>
            </a:lvl7pPr>
            <a:lvl8pPr marL="1680210" indent="0">
              <a:buNone/>
              <a:defRPr sz="840"/>
            </a:lvl8pPr>
            <a:lvl9pPr marL="1920240" indent="0">
              <a:buNone/>
              <a:defRPr sz="84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269" y="1920240"/>
            <a:ext cx="3303249" cy="720090"/>
          </a:xfrm>
        </p:spPr>
        <p:txBody>
          <a:bodyPr>
            <a:normAutofit/>
          </a:bodyPr>
          <a:lstStyle>
            <a:lvl1pPr marL="0" indent="0">
              <a:buNone/>
              <a:defRPr sz="735"/>
            </a:lvl1pPr>
            <a:lvl2pPr marL="240030" indent="0">
              <a:buNone/>
              <a:defRPr sz="630"/>
            </a:lvl2pPr>
            <a:lvl3pPr marL="480060" indent="0">
              <a:buNone/>
              <a:defRPr sz="525"/>
            </a:lvl3pPr>
            <a:lvl4pPr marL="720090" indent="0">
              <a:buNone/>
              <a:defRPr sz="472"/>
            </a:lvl4pPr>
            <a:lvl5pPr marL="960120" indent="0">
              <a:buNone/>
              <a:defRPr sz="472"/>
            </a:lvl5pPr>
            <a:lvl6pPr marL="1200150" indent="0">
              <a:buNone/>
              <a:defRPr sz="472"/>
            </a:lvl6pPr>
            <a:lvl7pPr marL="1440180" indent="0">
              <a:buNone/>
              <a:defRPr sz="472"/>
            </a:lvl7pPr>
            <a:lvl8pPr marL="1680210" indent="0">
              <a:buNone/>
              <a:defRPr sz="472"/>
            </a:lvl8pPr>
            <a:lvl9pPr marL="1920240" indent="0">
              <a:buNone/>
              <a:defRPr sz="4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124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4" y="1401589"/>
            <a:ext cx="2622480" cy="2198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1518486"/>
            <a:ext cx="988974" cy="124186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592499" y="880114"/>
            <a:ext cx="1831509" cy="148018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196495" y="4"/>
            <a:ext cx="1041574" cy="59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5590461" y="3200400"/>
            <a:ext cx="645539" cy="4000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80500" y="4"/>
            <a:ext cx="445503" cy="600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721" y="237677"/>
            <a:ext cx="6109397" cy="735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724" y="1077782"/>
            <a:ext cx="5811756" cy="220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6658918" y="921129"/>
            <a:ext cx="520064" cy="197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78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BA9B15-3062-4705-8DB9-C292F6E21DAF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055510" y="1674291"/>
            <a:ext cx="2026392" cy="1980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78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725109" y="155258"/>
            <a:ext cx="544502" cy="4030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7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CE52-6B25-4324-AAFB-DEE36A81335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331262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741" r:id="rId19"/>
    <p:sldLayoutId id="2147483742" r:id="rId20"/>
    <p:sldLayoutId id="2147483743" r:id="rId21"/>
    <p:sldLayoutId id="2147483744" r:id="rId2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240030" rtl="0" eaLnBrk="1" latinLnBrk="0" hangingPunct="1">
        <a:spcBef>
          <a:spcPct val="0"/>
        </a:spcBef>
        <a:buNone/>
        <a:defRPr kumimoji="1" sz="2205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180023" indent="-180023" algn="l" defTabSz="240030" rtl="0" eaLnBrk="1" latinLnBrk="0" hangingPunct="1">
        <a:spcBef>
          <a:spcPts val="52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390049" indent="-150019" algn="l" defTabSz="240030" rtl="0" eaLnBrk="1" latinLnBrk="0" hangingPunct="1">
        <a:spcBef>
          <a:spcPts val="52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945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600075" indent="-120015" algn="l" defTabSz="240030" rtl="0" eaLnBrk="1" latinLnBrk="0" hangingPunct="1">
        <a:spcBef>
          <a:spcPts val="52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84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840105" indent="-120015" algn="l" defTabSz="240030" rtl="0" eaLnBrk="1" latinLnBrk="0" hangingPunct="1">
        <a:spcBef>
          <a:spcPts val="52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735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080135" indent="-120015" algn="l" defTabSz="240030" rtl="0" eaLnBrk="1" latinLnBrk="0" hangingPunct="1">
        <a:spcBef>
          <a:spcPts val="52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735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315650" indent="-120015" algn="l" defTabSz="240030" rtl="0" eaLnBrk="1" latinLnBrk="0" hangingPunct="1">
        <a:spcBef>
          <a:spcPts val="52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735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560195" indent="-120015" algn="l" defTabSz="240030" rtl="0" eaLnBrk="1" latinLnBrk="0" hangingPunct="1">
        <a:spcBef>
          <a:spcPts val="52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735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800225" indent="-120015" algn="l" defTabSz="240030" rtl="0" eaLnBrk="1" latinLnBrk="0" hangingPunct="1">
        <a:spcBef>
          <a:spcPts val="52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735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040255" indent="-120015" algn="l" defTabSz="240030" rtl="0" eaLnBrk="1" latinLnBrk="0" hangingPunct="1">
        <a:spcBef>
          <a:spcPts val="525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735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4003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24003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24003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24003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24003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24003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24003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24003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24003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プレースホルダー 4" descr="ピンクの花">
            <a:extLst>
              <a:ext uri="{FF2B5EF4-FFF2-40B4-BE49-F238E27FC236}">
                <a16:creationId xmlns:a16="http://schemas.microsoft.com/office/drawing/2014/main" id="{F418A898-D7E5-44CB-A7A3-4076F2CFB7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r="3398"/>
          <a:stretch>
            <a:fillRect/>
          </a:stretch>
        </p:blipFill>
        <p:spPr/>
      </p:pic>
      <p:sp>
        <p:nvSpPr>
          <p:cNvPr id="8" name="花の画像スライド" hidden="1">
            <a:extLst>
              <a:ext uri="{FF2B5EF4-FFF2-40B4-BE49-F238E27FC236}">
                <a16:creationId xmlns:a16="http://schemas.microsoft.com/office/drawing/2014/main" id="{C6E60FF5-0A4C-40CF-8643-E0AC9B9F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花の画像スライド </a:t>
            </a:r>
            <a:r>
              <a:rPr lang="en-US" altLang="ja-JP"/>
              <a:t>1</a:t>
            </a:r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6471C1-B0B2-43BB-B769-3B2AA5BDD01A}"/>
              </a:ext>
            </a:extLst>
          </p:cNvPr>
          <p:cNvSpPr txBox="1"/>
          <p:nvPr/>
        </p:nvSpPr>
        <p:spPr>
          <a:xfrm>
            <a:off x="307689" y="883765"/>
            <a:ext cx="529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ベトナム社会主義共和国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AE2696-0703-4705-A923-8944BD097E23}"/>
              </a:ext>
            </a:extLst>
          </p:cNvPr>
          <p:cNvSpPr txBox="1"/>
          <p:nvPr/>
        </p:nvSpPr>
        <p:spPr>
          <a:xfrm>
            <a:off x="391350" y="1735559"/>
            <a:ext cx="3094493" cy="49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1400" dirty="0"/>
              <a:t>クイズは全部で１０問です</a:t>
            </a:r>
            <a:endParaRPr kumimoji="1" lang="en-US" altLang="ja-JP" sz="1400" dirty="0"/>
          </a:p>
          <a:p>
            <a:pPr>
              <a:lnSpc>
                <a:spcPts val="1000"/>
              </a:lnSpc>
            </a:pPr>
            <a:endParaRPr kumimoji="1" lang="en-US" altLang="ja-JP" sz="1400" dirty="0"/>
          </a:p>
          <a:p>
            <a:pPr>
              <a:lnSpc>
                <a:spcPts val="1000"/>
              </a:lnSpc>
            </a:pPr>
            <a:r>
              <a:rPr kumimoji="1" lang="ja-JP" altLang="en-US" sz="1400" dirty="0"/>
              <a:t>何問正解できるか数えてね</a:t>
            </a:r>
          </a:p>
        </p:txBody>
      </p:sp>
      <p:sp>
        <p:nvSpPr>
          <p:cNvPr id="13" name="四角形: 角を丸くする 12">
            <a:hlinkClick r:id="rId4" action="ppaction://hlinksldjump"/>
            <a:extLst>
              <a:ext uri="{FF2B5EF4-FFF2-40B4-BE49-F238E27FC236}">
                <a16:creationId xmlns:a16="http://schemas.microsoft.com/office/drawing/2014/main" id="{25318D04-1755-407A-86BF-9DB67B11073F}"/>
              </a:ext>
            </a:extLst>
          </p:cNvPr>
          <p:cNvSpPr/>
          <p:nvPr/>
        </p:nvSpPr>
        <p:spPr>
          <a:xfrm>
            <a:off x="847241" y="2648795"/>
            <a:ext cx="1560163" cy="5372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hlinkClick r:id="rId4" action="ppaction://hlinksldjump"/>
            <a:extLst>
              <a:ext uri="{FF2B5EF4-FFF2-40B4-BE49-F238E27FC236}">
                <a16:creationId xmlns:a16="http://schemas.microsoft.com/office/drawing/2014/main" id="{94851580-CF36-4485-850D-F4B7FFAF63B0}"/>
              </a:ext>
            </a:extLst>
          </p:cNvPr>
          <p:cNvSpPr txBox="1"/>
          <p:nvPr/>
        </p:nvSpPr>
        <p:spPr>
          <a:xfrm>
            <a:off x="1100378" y="2748264"/>
            <a:ext cx="119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スタート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D2844E-93A7-4A38-A6BE-31EA257A5347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08892E7-5C27-4782-81DD-E09822C98F59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325009C-AC56-4BA4-BB62-FC9CD413C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4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A42C0A-D710-42E4-92EE-BE1F0BB4AD41}"/>
              </a:ext>
            </a:extLst>
          </p:cNvPr>
          <p:cNvSpPr txBox="1"/>
          <p:nvPr/>
        </p:nvSpPr>
        <p:spPr>
          <a:xfrm>
            <a:off x="1655935" y="860306"/>
            <a:ext cx="450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71F85C12-CF35-4BF4-B498-FC5448B576AA}"/>
              </a:ext>
            </a:extLst>
          </p:cNvPr>
          <p:cNvSpPr/>
          <p:nvPr/>
        </p:nvSpPr>
        <p:spPr>
          <a:xfrm>
            <a:off x="1048718" y="2167180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hlinkClick r:id="rId3" action="ppaction://hlinksldjump"/>
            <a:extLst>
              <a:ext uri="{FF2B5EF4-FFF2-40B4-BE49-F238E27FC236}">
                <a16:creationId xmlns:a16="http://schemas.microsoft.com/office/drawing/2014/main" id="{F199B86A-6D50-478E-B3ED-C8734EB1CEF5}"/>
              </a:ext>
            </a:extLst>
          </p:cNvPr>
          <p:cNvSpPr/>
          <p:nvPr/>
        </p:nvSpPr>
        <p:spPr>
          <a:xfrm>
            <a:off x="3985644" y="2172346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5836539B-6A98-4026-B88C-B64EE4BF0A4D}"/>
              </a:ext>
            </a:extLst>
          </p:cNvPr>
          <p:cNvSpPr txBox="1"/>
          <p:nvPr/>
        </p:nvSpPr>
        <p:spPr>
          <a:xfrm>
            <a:off x="1162373" y="2278250"/>
            <a:ext cx="24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↩もういちど挑戦する</a:t>
            </a:r>
          </a:p>
        </p:txBody>
      </p:sp>
      <p:sp>
        <p:nvSpPr>
          <p:cNvPr id="8" name="テキスト ボックス 7">
            <a:hlinkClick r:id="rId3" action="ppaction://hlinksldjump"/>
            <a:extLst>
              <a:ext uri="{FF2B5EF4-FFF2-40B4-BE49-F238E27FC236}">
                <a16:creationId xmlns:a16="http://schemas.microsoft.com/office/drawing/2014/main" id="{1FB53AF9-E094-41AC-B860-A6BC9757F6C4}"/>
              </a:ext>
            </a:extLst>
          </p:cNvPr>
          <p:cNvSpPr txBox="1"/>
          <p:nvPr/>
        </p:nvSpPr>
        <p:spPr>
          <a:xfrm>
            <a:off x="4372401" y="2273083"/>
            <a:ext cx="2115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40B222-E91E-498F-AD63-0DF9B93ADCE0}"/>
              </a:ext>
            </a:extLst>
          </p:cNvPr>
          <p:cNvSpPr txBox="1"/>
          <p:nvPr/>
        </p:nvSpPr>
        <p:spPr>
          <a:xfrm>
            <a:off x="113862" y="7760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3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7137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08D10-3E3D-44AD-8899-8F4DFAEC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1" y="237677"/>
            <a:ext cx="6244955" cy="735278"/>
          </a:xfrm>
        </p:spPr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4</a:t>
            </a:r>
            <a:r>
              <a:rPr lang="ja-JP" altLang="en-US" dirty="0"/>
              <a:t>　ベトナムの伝統衣装を何というでしょう？　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6E68E6-BCCA-4F90-92D0-BC92CC275B34}"/>
              </a:ext>
            </a:extLst>
          </p:cNvPr>
          <p:cNvSpPr txBox="1"/>
          <p:nvPr/>
        </p:nvSpPr>
        <p:spPr>
          <a:xfrm>
            <a:off x="1621123" y="909234"/>
            <a:ext cx="318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A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チマチョゴリ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392DC7-ADB2-4B04-B894-BE7B30AB67C5}"/>
              </a:ext>
            </a:extLst>
          </p:cNvPr>
          <p:cNvSpPr txBox="1"/>
          <p:nvPr/>
        </p:nvSpPr>
        <p:spPr>
          <a:xfrm>
            <a:off x="1642637" y="1427288"/>
            <a:ext cx="270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B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バロン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BC0A23-2062-44B8-ADEB-353157379004}"/>
              </a:ext>
            </a:extLst>
          </p:cNvPr>
          <p:cNvSpPr txBox="1"/>
          <p:nvPr/>
        </p:nvSpPr>
        <p:spPr>
          <a:xfrm>
            <a:off x="1664151" y="1996698"/>
            <a:ext cx="284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C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バティック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B7F38C-55CC-4611-A7D2-60337FA6F906}"/>
              </a:ext>
            </a:extLst>
          </p:cNvPr>
          <p:cNvSpPr txBox="1"/>
          <p:nvPr/>
        </p:nvSpPr>
        <p:spPr>
          <a:xfrm>
            <a:off x="1680284" y="2566108"/>
            <a:ext cx="255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D</a:t>
            </a: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>
                <a:latin typeface="+mn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アオザイ</a:t>
            </a:r>
            <a:endParaRPr kumimoji="1" lang="en-US" altLang="ja-JP" sz="2800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ACE870C-8E72-4ED6-B341-0276141C9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874" y="2152499"/>
            <a:ext cx="1260569" cy="126056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593DB4D-BE68-4694-AB6B-AD4087967794}"/>
              </a:ext>
            </a:extLst>
          </p:cNvPr>
          <p:cNvGrpSpPr/>
          <p:nvPr/>
        </p:nvGrpSpPr>
        <p:grpSpPr>
          <a:xfrm>
            <a:off x="6546332" y="279650"/>
            <a:ext cx="1373706" cy="241855"/>
            <a:chOff x="9440082" y="684790"/>
            <a:chExt cx="851960" cy="24185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D61A18E-68C0-4F11-ACB1-3271D0304987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7206DE6-1EF4-44AB-9C4E-F4BE7CF23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6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2B34-3F70-4436-8F42-64E260678204}"/>
              </a:ext>
            </a:extLst>
          </p:cNvPr>
          <p:cNvSpPr txBox="1"/>
          <p:nvPr/>
        </p:nvSpPr>
        <p:spPr>
          <a:xfrm>
            <a:off x="4841261" y="1177459"/>
            <a:ext cx="188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FF00"/>
                </a:solidFill>
                <a:latin typeface="+mj-ea"/>
                <a:ea typeface="+mj-ea"/>
              </a:rPr>
              <a:t>正解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56C8A670-60E2-467E-83CB-ABE2713D6B6E}"/>
              </a:ext>
            </a:extLst>
          </p:cNvPr>
          <p:cNvSpPr/>
          <p:nvPr/>
        </p:nvSpPr>
        <p:spPr>
          <a:xfrm>
            <a:off x="4841261" y="2507566"/>
            <a:ext cx="1880461" cy="4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hlinkClick r:id="rId2" action="ppaction://hlinksldjump"/>
            <a:extLst>
              <a:ext uri="{FF2B5EF4-FFF2-40B4-BE49-F238E27FC236}">
                <a16:creationId xmlns:a16="http://schemas.microsoft.com/office/drawing/2014/main" id="{48A5ED98-956A-494F-A5F1-511BE4D87F53}"/>
              </a:ext>
            </a:extLst>
          </p:cNvPr>
          <p:cNvSpPr txBox="1"/>
          <p:nvPr/>
        </p:nvSpPr>
        <p:spPr>
          <a:xfrm>
            <a:off x="4967605" y="2596483"/>
            <a:ext cx="162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次の問題に行く⇒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9969DD-4E54-46F8-BFB7-FDBFDF241DA9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FB03F7-7047-4628-B833-FE5C67B18F44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820D003-8FFF-494F-9252-60ECED03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9BF12536-AF16-428D-9673-C49949EF5D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62269" cy="360045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F96CC8-CC96-4377-9BDC-517368AB4E21}"/>
              </a:ext>
            </a:extLst>
          </p:cNvPr>
          <p:cNvSpPr txBox="1"/>
          <p:nvPr/>
        </p:nvSpPr>
        <p:spPr>
          <a:xfrm>
            <a:off x="0" y="3415784"/>
            <a:ext cx="1270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©</a:t>
            </a:r>
            <a:r>
              <a:rPr kumimoji="1" lang="ja-JP" altLang="en-US" sz="600" dirty="0"/>
              <a:t> </a:t>
            </a:r>
            <a:r>
              <a:rPr kumimoji="1" lang="en-US" altLang="ja-JP" sz="600" dirty="0"/>
              <a:t>ASEAN-Japan Centre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6F50B8-C544-45DE-B353-9B4FAC243953}"/>
              </a:ext>
            </a:extLst>
          </p:cNvPr>
          <p:cNvSpPr txBox="1"/>
          <p:nvPr/>
        </p:nvSpPr>
        <p:spPr>
          <a:xfrm>
            <a:off x="2462269" y="238321"/>
            <a:ext cx="2167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アオザイ</a:t>
            </a:r>
            <a:endParaRPr kumimoji="1" lang="en-US" altLang="ja-JP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 dirty="0"/>
              <a:t>学生の制服は白のアオザイが主流です。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A61E34-B28B-42B3-B492-99ED4A572E03}"/>
              </a:ext>
            </a:extLst>
          </p:cNvPr>
          <p:cNvSpPr txBox="1"/>
          <p:nvPr/>
        </p:nvSpPr>
        <p:spPr>
          <a:xfrm>
            <a:off x="5307218" y="172195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4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862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A42C0A-D710-42E4-92EE-BE1F0BB4AD41}"/>
              </a:ext>
            </a:extLst>
          </p:cNvPr>
          <p:cNvSpPr txBox="1"/>
          <p:nvPr/>
        </p:nvSpPr>
        <p:spPr>
          <a:xfrm>
            <a:off x="1655935" y="860306"/>
            <a:ext cx="450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71F85C12-CF35-4BF4-B498-FC5448B576AA}"/>
              </a:ext>
            </a:extLst>
          </p:cNvPr>
          <p:cNvSpPr/>
          <p:nvPr/>
        </p:nvSpPr>
        <p:spPr>
          <a:xfrm>
            <a:off x="1048718" y="2167180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hlinkClick r:id="rId3" action="ppaction://hlinksldjump"/>
            <a:extLst>
              <a:ext uri="{FF2B5EF4-FFF2-40B4-BE49-F238E27FC236}">
                <a16:creationId xmlns:a16="http://schemas.microsoft.com/office/drawing/2014/main" id="{F199B86A-6D50-478E-B3ED-C8734EB1CEF5}"/>
              </a:ext>
            </a:extLst>
          </p:cNvPr>
          <p:cNvSpPr/>
          <p:nvPr/>
        </p:nvSpPr>
        <p:spPr>
          <a:xfrm>
            <a:off x="3985644" y="2172346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5836539B-6A98-4026-B88C-B64EE4BF0A4D}"/>
              </a:ext>
            </a:extLst>
          </p:cNvPr>
          <p:cNvSpPr txBox="1"/>
          <p:nvPr/>
        </p:nvSpPr>
        <p:spPr>
          <a:xfrm>
            <a:off x="1162373" y="2278250"/>
            <a:ext cx="24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↩もういちど挑戦する</a:t>
            </a:r>
          </a:p>
        </p:txBody>
      </p:sp>
      <p:sp>
        <p:nvSpPr>
          <p:cNvPr id="8" name="テキスト ボックス 7">
            <a:hlinkClick r:id="rId3" action="ppaction://hlinksldjump"/>
            <a:extLst>
              <a:ext uri="{FF2B5EF4-FFF2-40B4-BE49-F238E27FC236}">
                <a16:creationId xmlns:a16="http://schemas.microsoft.com/office/drawing/2014/main" id="{1FB53AF9-E094-41AC-B860-A6BC9757F6C4}"/>
              </a:ext>
            </a:extLst>
          </p:cNvPr>
          <p:cNvSpPr txBox="1"/>
          <p:nvPr/>
        </p:nvSpPr>
        <p:spPr>
          <a:xfrm>
            <a:off x="4388537" y="2278462"/>
            <a:ext cx="2115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1F6681-038D-41DA-A3EB-DF14FFE7BC1C}"/>
              </a:ext>
            </a:extLst>
          </p:cNvPr>
          <p:cNvSpPr txBox="1"/>
          <p:nvPr/>
        </p:nvSpPr>
        <p:spPr>
          <a:xfrm>
            <a:off x="220211" y="177450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4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65688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08D10-3E3D-44AD-8899-8F4DFAEC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5</a:t>
            </a:r>
            <a:r>
              <a:rPr lang="ja-JP" altLang="en-US" dirty="0"/>
              <a:t>　ベトナムとの時差は何時間？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277259-6B17-471B-B6F7-093F305E2CED}"/>
              </a:ext>
            </a:extLst>
          </p:cNvPr>
          <p:cNvSpPr txBox="1"/>
          <p:nvPr/>
        </p:nvSpPr>
        <p:spPr>
          <a:xfrm>
            <a:off x="1572710" y="909234"/>
            <a:ext cx="262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A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時差なし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0234C6-DE8A-4AE0-82A0-DDF3596B5560}"/>
              </a:ext>
            </a:extLst>
          </p:cNvPr>
          <p:cNvSpPr txBox="1"/>
          <p:nvPr/>
        </p:nvSpPr>
        <p:spPr>
          <a:xfrm>
            <a:off x="1578091" y="1427288"/>
            <a:ext cx="217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B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１時間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FA24CB-50E8-44D1-8E71-5B068AB962D3}"/>
              </a:ext>
            </a:extLst>
          </p:cNvPr>
          <p:cNvSpPr txBox="1"/>
          <p:nvPr/>
        </p:nvSpPr>
        <p:spPr>
          <a:xfrm>
            <a:off x="1599602" y="1996698"/>
            <a:ext cx="217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C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２時間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CA0F1A-8B82-4560-A81E-F4BEA1C04605}"/>
              </a:ext>
            </a:extLst>
          </p:cNvPr>
          <p:cNvSpPr txBox="1"/>
          <p:nvPr/>
        </p:nvSpPr>
        <p:spPr>
          <a:xfrm>
            <a:off x="1626497" y="2566108"/>
            <a:ext cx="246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D</a:t>
            </a: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>
                <a:latin typeface="+mn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３時間</a:t>
            </a:r>
            <a:endParaRPr kumimoji="1" lang="en-US" altLang="ja-JP" sz="2800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848A598-6C0F-4ED7-9534-FEC795ECF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894" y="2161065"/>
            <a:ext cx="1260569" cy="126056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4042496-571F-4EBF-B2BB-1C8934C92350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3508CF6-B141-4710-A17B-E68B6D2D4E5F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インドネシアの達人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A700A2A-0C06-4E69-B4CE-A1CAD3482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3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2B34-3F70-4436-8F42-64E260678204}"/>
              </a:ext>
            </a:extLst>
          </p:cNvPr>
          <p:cNvSpPr txBox="1"/>
          <p:nvPr/>
        </p:nvSpPr>
        <p:spPr>
          <a:xfrm>
            <a:off x="4841261" y="1177459"/>
            <a:ext cx="188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FF00"/>
                </a:solidFill>
                <a:latin typeface="+mj-ea"/>
                <a:ea typeface="+mj-ea"/>
              </a:rPr>
              <a:t>正解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56C8A670-60E2-467E-83CB-ABE2713D6B6E}"/>
              </a:ext>
            </a:extLst>
          </p:cNvPr>
          <p:cNvSpPr/>
          <p:nvPr/>
        </p:nvSpPr>
        <p:spPr>
          <a:xfrm>
            <a:off x="4841261" y="2507566"/>
            <a:ext cx="1880461" cy="4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hlinkClick r:id="rId2" action="ppaction://hlinksldjump"/>
            <a:extLst>
              <a:ext uri="{FF2B5EF4-FFF2-40B4-BE49-F238E27FC236}">
                <a16:creationId xmlns:a16="http://schemas.microsoft.com/office/drawing/2014/main" id="{48A5ED98-956A-494F-A5F1-511BE4D87F53}"/>
              </a:ext>
            </a:extLst>
          </p:cNvPr>
          <p:cNvSpPr txBox="1"/>
          <p:nvPr/>
        </p:nvSpPr>
        <p:spPr>
          <a:xfrm>
            <a:off x="5026772" y="2607241"/>
            <a:ext cx="161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次の問題に行く⇒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9969DD-4E54-46F8-BFB7-FDBFDF241DA9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FB03F7-7047-4628-B833-FE5C67B18F44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820D003-8FFF-494F-9252-60ECED03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8B87AD-80F8-47B6-A4B4-0C03C803B428}"/>
              </a:ext>
            </a:extLst>
          </p:cNvPr>
          <p:cNvSpPr txBox="1"/>
          <p:nvPr/>
        </p:nvSpPr>
        <p:spPr>
          <a:xfrm>
            <a:off x="735724" y="1015395"/>
            <a:ext cx="3100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日本より</a:t>
            </a:r>
            <a:r>
              <a:rPr lang="en-US" altLang="ja-JP" sz="2400" dirty="0"/>
              <a:t>2</a:t>
            </a:r>
            <a:r>
              <a:rPr lang="ja-JP" altLang="en-US" sz="2400" dirty="0"/>
              <a:t>時間遅れ。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日本が正午のとき</a:t>
            </a:r>
            <a:endParaRPr lang="en-US" altLang="ja-JP" sz="2400" dirty="0"/>
          </a:p>
          <a:p>
            <a:r>
              <a:rPr lang="ja-JP" altLang="en-US" sz="2400" dirty="0"/>
              <a:t>午前</a:t>
            </a:r>
            <a:r>
              <a:rPr lang="en-US" altLang="ja-JP" sz="2400" dirty="0"/>
              <a:t>10</a:t>
            </a:r>
            <a:r>
              <a:rPr lang="ja-JP" altLang="en-US" sz="2400" dirty="0"/>
              <a:t>時。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2BA4BB-44C5-4201-AAAB-6A9CB486B7BC}"/>
              </a:ext>
            </a:extLst>
          </p:cNvPr>
          <p:cNvSpPr txBox="1"/>
          <p:nvPr/>
        </p:nvSpPr>
        <p:spPr>
          <a:xfrm>
            <a:off x="246487" y="21076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5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3196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A42C0A-D710-42E4-92EE-BE1F0BB4AD41}"/>
              </a:ext>
            </a:extLst>
          </p:cNvPr>
          <p:cNvSpPr txBox="1"/>
          <p:nvPr/>
        </p:nvSpPr>
        <p:spPr>
          <a:xfrm>
            <a:off x="1655935" y="860306"/>
            <a:ext cx="450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71F85C12-CF35-4BF4-B498-FC5448B576AA}"/>
              </a:ext>
            </a:extLst>
          </p:cNvPr>
          <p:cNvSpPr/>
          <p:nvPr/>
        </p:nvSpPr>
        <p:spPr>
          <a:xfrm>
            <a:off x="1048718" y="2167180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hlinkClick r:id="rId3" action="ppaction://hlinksldjump"/>
            <a:extLst>
              <a:ext uri="{FF2B5EF4-FFF2-40B4-BE49-F238E27FC236}">
                <a16:creationId xmlns:a16="http://schemas.microsoft.com/office/drawing/2014/main" id="{F199B86A-6D50-478E-B3ED-C8734EB1CEF5}"/>
              </a:ext>
            </a:extLst>
          </p:cNvPr>
          <p:cNvSpPr/>
          <p:nvPr/>
        </p:nvSpPr>
        <p:spPr>
          <a:xfrm>
            <a:off x="3985644" y="2172346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5836539B-6A98-4026-B88C-B64EE4BF0A4D}"/>
              </a:ext>
            </a:extLst>
          </p:cNvPr>
          <p:cNvSpPr txBox="1"/>
          <p:nvPr/>
        </p:nvSpPr>
        <p:spPr>
          <a:xfrm>
            <a:off x="1162373" y="2278250"/>
            <a:ext cx="24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↩もういちど挑戦する</a:t>
            </a:r>
          </a:p>
        </p:txBody>
      </p:sp>
      <p:sp>
        <p:nvSpPr>
          <p:cNvPr id="8" name="テキスト ボックス 7">
            <a:hlinkClick r:id="rId3" action="ppaction://hlinksldjump"/>
            <a:extLst>
              <a:ext uri="{FF2B5EF4-FFF2-40B4-BE49-F238E27FC236}">
                <a16:creationId xmlns:a16="http://schemas.microsoft.com/office/drawing/2014/main" id="{1FB53AF9-E094-41AC-B860-A6BC9757F6C4}"/>
              </a:ext>
            </a:extLst>
          </p:cNvPr>
          <p:cNvSpPr txBox="1"/>
          <p:nvPr/>
        </p:nvSpPr>
        <p:spPr>
          <a:xfrm>
            <a:off x="4259445" y="2273083"/>
            <a:ext cx="2115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次のクイズに行く⇒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BCE489-F993-45CF-8A0C-F4636DDE04BD}"/>
              </a:ext>
            </a:extLst>
          </p:cNvPr>
          <p:cNvSpPr txBox="1"/>
          <p:nvPr/>
        </p:nvSpPr>
        <p:spPr>
          <a:xfrm>
            <a:off x="246487" y="21076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6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968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08D10-3E3D-44AD-8899-8F4DFAEC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6</a:t>
            </a:r>
            <a:r>
              <a:rPr kumimoji="1" lang="ja-JP" altLang="en-US" dirty="0"/>
              <a:t>　</a:t>
            </a:r>
            <a:r>
              <a:rPr lang="ja-JP" altLang="en-US" dirty="0"/>
              <a:t>ベトナムを漢字で表すと？　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569B8A-425B-40B5-A6AB-2A43B27FC1AA}"/>
              </a:ext>
            </a:extLst>
          </p:cNvPr>
          <p:cNvSpPr txBox="1"/>
          <p:nvPr/>
        </p:nvSpPr>
        <p:spPr>
          <a:xfrm>
            <a:off x="1938474" y="909234"/>
            <a:ext cx="237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A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/>
              </a:rPr>
              <a:t>「仏」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6E6958-E5DB-42E7-BC89-60F4201DE99E}"/>
              </a:ext>
            </a:extLst>
          </p:cNvPr>
          <p:cNvSpPr txBox="1"/>
          <p:nvPr/>
        </p:nvSpPr>
        <p:spPr>
          <a:xfrm>
            <a:off x="1943851" y="1427288"/>
            <a:ext cx="231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B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/>
              </a:rPr>
              <a:t>「韓」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4C53E7-09DE-4A6A-9C9E-1AA7B2B55D1C}"/>
              </a:ext>
            </a:extLst>
          </p:cNvPr>
          <p:cNvSpPr txBox="1"/>
          <p:nvPr/>
        </p:nvSpPr>
        <p:spPr>
          <a:xfrm>
            <a:off x="1949233" y="1996698"/>
            <a:ext cx="220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C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/>
              </a:rPr>
              <a:t>「星」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4CE8F59-6070-4A45-A5B5-02E866D21446}"/>
              </a:ext>
            </a:extLst>
          </p:cNvPr>
          <p:cNvSpPr txBox="1"/>
          <p:nvPr/>
        </p:nvSpPr>
        <p:spPr>
          <a:xfrm>
            <a:off x="1954607" y="2566108"/>
            <a:ext cx="251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D</a:t>
            </a: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>
                <a:latin typeface="+mn-ea"/>
                <a:hlinkClick r:id="rId3" action="ppaction://hlinksldjump"/>
              </a:rPr>
              <a:t>「越」</a:t>
            </a:r>
            <a:endParaRPr kumimoji="1" lang="en-US" altLang="ja-JP" sz="2800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4702F2D-1CFE-4AC0-9FB5-857C8D8B9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718" y="2104011"/>
            <a:ext cx="1260569" cy="126056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7DBF82F-EB35-457A-8B2F-B6EA1590D436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EE2A585-C788-411A-BAE8-9E3D1BA20B42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インドネシアの達人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B761BB5-D169-4BB9-9403-347035730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8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2B34-3F70-4436-8F42-64E260678204}"/>
              </a:ext>
            </a:extLst>
          </p:cNvPr>
          <p:cNvSpPr txBox="1"/>
          <p:nvPr/>
        </p:nvSpPr>
        <p:spPr>
          <a:xfrm>
            <a:off x="4841261" y="1177459"/>
            <a:ext cx="188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FF00"/>
                </a:solidFill>
                <a:latin typeface="+mj-ea"/>
                <a:ea typeface="+mj-ea"/>
              </a:rPr>
              <a:t>正解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56C8A670-60E2-467E-83CB-ABE2713D6B6E}"/>
              </a:ext>
            </a:extLst>
          </p:cNvPr>
          <p:cNvSpPr/>
          <p:nvPr/>
        </p:nvSpPr>
        <p:spPr>
          <a:xfrm>
            <a:off x="4841261" y="2507566"/>
            <a:ext cx="1880461" cy="4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hlinkClick r:id="rId2" action="ppaction://hlinksldjump"/>
            <a:extLst>
              <a:ext uri="{FF2B5EF4-FFF2-40B4-BE49-F238E27FC236}">
                <a16:creationId xmlns:a16="http://schemas.microsoft.com/office/drawing/2014/main" id="{48A5ED98-956A-494F-A5F1-511BE4D87F53}"/>
              </a:ext>
            </a:extLst>
          </p:cNvPr>
          <p:cNvSpPr txBox="1"/>
          <p:nvPr/>
        </p:nvSpPr>
        <p:spPr>
          <a:xfrm>
            <a:off x="4994498" y="2596483"/>
            <a:ext cx="165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次の問題に行く⇒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9969DD-4E54-46F8-BFB7-FDBFDF241DA9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FB03F7-7047-4628-B833-FE5C67B18F44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820D003-8FFF-494F-9252-60ECED03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A6C98E-206E-4112-8736-26B1E3950F71}"/>
              </a:ext>
            </a:extLst>
          </p:cNvPr>
          <p:cNvSpPr txBox="1"/>
          <p:nvPr/>
        </p:nvSpPr>
        <p:spPr>
          <a:xfrm>
            <a:off x="698936" y="1177459"/>
            <a:ext cx="3000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/>
              <a:t>「越」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EB2442-0713-4186-933E-01E59C34AC2C}"/>
              </a:ext>
            </a:extLst>
          </p:cNvPr>
          <p:cNvSpPr txBox="1"/>
          <p:nvPr/>
        </p:nvSpPr>
        <p:spPr>
          <a:xfrm>
            <a:off x="1593942" y="2387764"/>
            <a:ext cx="1210693" cy="36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（えつ）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094240-0CF8-45F9-B2C9-C3525F6BE8B7}"/>
              </a:ext>
            </a:extLst>
          </p:cNvPr>
          <p:cNvSpPr txBox="1"/>
          <p:nvPr/>
        </p:nvSpPr>
        <p:spPr>
          <a:xfrm>
            <a:off x="246487" y="21076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7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1062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A42C0A-D710-42E4-92EE-BE1F0BB4AD41}"/>
              </a:ext>
            </a:extLst>
          </p:cNvPr>
          <p:cNvSpPr txBox="1"/>
          <p:nvPr/>
        </p:nvSpPr>
        <p:spPr>
          <a:xfrm>
            <a:off x="1655935" y="860306"/>
            <a:ext cx="450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71F85C12-CF35-4BF4-B498-FC5448B576AA}"/>
              </a:ext>
            </a:extLst>
          </p:cNvPr>
          <p:cNvSpPr/>
          <p:nvPr/>
        </p:nvSpPr>
        <p:spPr>
          <a:xfrm>
            <a:off x="1048718" y="2167180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hlinkClick r:id="rId3" action="ppaction://hlinksldjump"/>
            <a:extLst>
              <a:ext uri="{FF2B5EF4-FFF2-40B4-BE49-F238E27FC236}">
                <a16:creationId xmlns:a16="http://schemas.microsoft.com/office/drawing/2014/main" id="{F199B86A-6D50-478E-B3ED-C8734EB1CEF5}"/>
              </a:ext>
            </a:extLst>
          </p:cNvPr>
          <p:cNvSpPr/>
          <p:nvPr/>
        </p:nvSpPr>
        <p:spPr>
          <a:xfrm>
            <a:off x="3985644" y="2172346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5836539B-6A98-4026-B88C-B64EE4BF0A4D}"/>
              </a:ext>
            </a:extLst>
          </p:cNvPr>
          <p:cNvSpPr txBox="1"/>
          <p:nvPr/>
        </p:nvSpPr>
        <p:spPr>
          <a:xfrm>
            <a:off x="1162373" y="2278250"/>
            <a:ext cx="24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↩もういちど挑戦する</a:t>
            </a:r>
          </a:p>
        </p:txBody>
      </p:sp>
      <p:sp>
        <p:nvSpPr>
          <p:cNvPr id="8" name="テキスト ボックス 7">
            <a:hlinkClick r:id="rId3" action="ppaction://hlinksldjump"/>
            <a:extLst>
              <a:ext uri="{FF2B5EF4-FFF2-40B4-BE49-F238E27FC236}">
                <a16:creationId xmlns:a16="http://schemas.microsoft.com/office/drawing/2014/main" id="{1FB53AF9-E094-41AC-B860-A6BC9757F6C4}"/>
              </a:ext>
            </a:extLst>
          </p:cNvPr>
          <p:cNvSpPr txBox="1"/>
          <p:nvPr/>
        </p:nvSpPr>
        <p:spPr>
          <a:xfrm>
            <a:off x="4431567" y="2278462"/>
            <a:ext cx="194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6CDAF2-3D22-47B6-B953-82DE4F5126AB}"/>
              </a:ext>
            </a:extLst>
          </p:cNvPr>
          <p:cNvSpPr txBox="1"/>
          <p:nvPr/>
        </p:nvSpPr>
        <p:spPr>
          <a:xfrm>
            <a:off x="246487" y="21076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7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1504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08D10-3E3D-44AD-8899-8F4DFAEC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問１　ベトナムの国旗はどれ？　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A8DC92-9CFB-43D2-B0F1-1561E08EC1EC}"/>
              </a:ext>
            </a:extLst>
          </p:cNvPr>
          <p:cNvSpPr txBox="1"/>
          <p:nvPr/>
        </p:nvSpPr>
        <p:spPr>
          <a:xfrm>
            <a:off x="955730" y="909234"/>
            <a:ext cx="49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A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396269-9016-4392-829F-C7C840A78874}"/>
              </a:ext>
            </a:extLst>
          </p:cNvPr>
          <p:cNvSpPr txBox="1"/>
          <p:nvPr/>
        </p:nvSpPr>
        <p:spPr>
          <a:xfrm>
            <a:off x="3280475" y="909234"/>
            <a:ext cx="49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B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2C4AEF-D149-4749-BAA0-735BE8A7473C}"/>
              </a:ext>
            </a:extLst>
          </p:cNvPr>
          <p:cNvSpPr txBox="1"/>
          <p:nvPr/>
        </p:nvSpPr>
        <p:spPr>
          <a:xfrm>
            <a:off x="966064" y="2115516"/>
            <a:ext cx="49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C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C8682E-7553-49A6-A0B4-1F27E7CA60E2}"/>
              </a:ext>
            </a:extLst>
          </p:cNvPr>
          <p:cNvSpPr txBox="1"/>
          <p:nvPr/>
        </p:nvSpPr>
        <p:spPr>
          <a:xfrm>
            <a:off x="3290805" y="2125848"/>
            <a:ext cx="49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D</a:t>
            </a:r>
          </a:p>
        </p:txBody>
      </p:sp>
      <p:pic>
        <p:nvPicPr>
          <p:cNvPr id="20" name="図 19">
            <a:hlinkClick r:id="rId2" action="ppaction://hlinksldjump"/>
            <a:extLst>
              <a:ext uri="{FF2B5EF4-FFF2-40B4-BE49-F238E27FC236}">
                <a16:creationId xmlns:a16="http://schemas.microsoft.com/office/drawing/2014/main" id="{E8C3E671-9E11-441A-A79B-E0C9154FC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51" y="2210164"/>
            <a:ext cx="1475579" cy="98811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2F73158-0F70-47D0-A0C5-1952735A2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861" y="2210164"/>
            <a:ext cx="1211043" cy="1211043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9EE2D06-A1A9-4C33-BE6F-CEB65964BC02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BB21949-30CA-4D95-9A5C-BD5578A72587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F03AF7D8-DFA2-44BF-B9DC-DB4F2DDBB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pic>
        <p:nvPicPr>
          <p:cNvPr id="4" name="図 3">
            <a:hlinkClick r:id="rId2" action="ppaction://hlinksldjump"/>
            <a:extLst>
              <a:ext uri="{FF2B5EF4-FFF2-40B4-BE49-F238E27FC236}">
                <a16:creationId xmlns:a16="http://schemas.microsoft.com/office/drawing/2014/main" id="{2DDF401D-59E4-4A63-86A6-36A90E617C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226" y="972954"/>
            <a:ext cx="1404791" cy="936527"/>
          </a:xfrm>
          <a:prstGeom prst="rect">
            <a:avLst/>
          </a:prstGeom>
        </p:spPr>
      </p:pic>
      <p:pic>
        <p:nvPicPr>
          <p:cNvPr id="10" name="図 9">
            <a:hlinkClick r:id="rId2" action="ppaction://hlinksldjump"/>
            <a:extLst>
              <a:ext uri="{FF2B5EF4-FFF2-40B4-BE49-F238E27FC236}">
                <a16:creationId xmlns:a16="http://schemas.microsoft.com/office/drawing/2014/main" id="{11444DC4-F19D-4EC1-AC55-52D6D9A50B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22" y="964190"/>
            <a:ext cx="1531892" cy="875367"/>
          </a:xfrm>
          <a:prstGeom prst="rect">
            <a:avLst/>
          </a:prstGeom>
        </p:spPr>
      </p:pic>
      <p:pic>
        <p:nvPicPr>
          <p:cNvPr id="18" name="図 17">
            <a:hlinkClick r:id="rId8" action="ppaction://hlinksldjump"/>
            <a:extLst>
              <a:ext uri="{FF2B5EF4-FFF2-40B4-BE49-F238E27FC236}">
                <a16:creationId xmlns:a16="http://schemas.microsoft.com/office/drawing/2014/main" id="{06B771F1-3F85-428C-B8C4-1EE167454B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10" y="2222396"/>
            <a:ext cx="1379007" cy="9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08D10-3E3D-44AD-8899-8F4DFAEC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7</a:t>
            </a:r>
            <a:r>
              <a:rPr lang="ja-JP" altLang="en-US" dirty="0"/>
              <a:t>　ベトナムの米麺は何という？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CB7194-F60F-4475-913E-F7CA93B1B0CA}"/>
              </a:ext>
            </a:extLst>
          </p:cNvPr>
          <p:cNvSpPr txBox="1"/>
          <p:nvPr/>
        </p:nvSpPr>
        <p:spPr>
          <a:xfrm>
            <a:off x="1674910" y="909234"/>
            <a:ext cx="380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A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「バインミー」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5ED745-FCD3-4D6F-BF93-CB7D4303C7CB}"/>
              </a:ext>
            </a:extLst>
          </p:cNvPr>
          <p:cNvSpPr txBox="1"/>
          <p:nvPr/>
        </p:nvSpPr>
        <p:spPr>
          <a:xfrm>
            <a:off x="1685667" y="1427288"/>
            <a:ext cx="298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B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「フォー」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3FA1D3-F39F-4CFA-BA2C-46004CDD142A}"/>
              </a:ext>
            </a:extLst>
          </p:cNvPr>
          <p:cNvSpPr txBox="1"/>
          <p:nvPr/>
        </p:nvSpPr>
        <p:spPr>
          <a:xfrm>
            <a:off x="1717939" y="1996698"/>
            <a:ext cx="298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C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「チェー」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485ED5-D2C1-476B-AA9F-96E56EF42020}"/>
              </a:ext>
            </a:extLst>
          </p:cNvPr>
          <p:cNvSpPr txBox="1"/>
          <p:nvPr/>
        </p:nvSpPr>
        <p:spPr>
          <a:xfrm>
            <a:off x="1728696" y="2566108"/>
            <a:ext cx="279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D</a:t>
            </a: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>
                <a:latin typeface="+mn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「ガー」</a:t>
            </a:r>
            <a:endParaRPr kumimoji="1" lang="en-US" altLang="ja-JP" sz="2800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CFF20A7-427E-4E25-A054-BEDE2D0CE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881" y="2102204"/>
            <a:ext cx="1260569" cy="126056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292F88B-3FBB-4F42-B2BE-D3A4F4ADDDA7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378D8CE-5252-4815-9B73-0E58A4B682AE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61DB16F-736D-4859-8C82-1F0C1B887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8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2B34-3F70-4436-8F42-64E260678204}"/>
              </a:ext>
            </a:extLst>
          </p:cNvPr>
          <p:cNvSpPr txBox="1"/>
          <p:nvPr/>
        </p:nvSpPr>
        <p:spPr>
          <a:xfrm>
            <a:off x="4783483" y="887666"/>
            <a:ext cx="188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FF00"/>
                </a:solidFill>
                <a:latin typeface="+mj-ea"/>
                <a:ea typeface="+mj-ea"/>
              </a:rPr>
              <a:t>正解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56C8A670-60E2-467E-83CB-ABE2713D6B6E}"/>
              </a:ext>
            </a:extLst>
          </p:cNvPr>
          <p:cNvSpPr/>
          <p:nvPr/>
        </p:nvSpPr>
        <p:spPr>
          <a:xfrm>
            <a:off x="4841261" y="2507566"/>
            <a:ext cx="1880461" cy="4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hlinkClick r:id="rId2" action="ppaction://hlinksldjump"/>
            <a:extLst>
              <a:ext uri="{FF2B5EF4-FFF2-40B4-BE49-F238E27FC236}">
                <a16:creationId xmlns:a16="http://schemas.microsoft.com/office/drawing/2014/main" id="{48A5ED98-956A-494F-A5F1-511BE4D87F53}"/>
              </a:ext>
            </a:extLst>
          </p:cNvPr>
          <p:cNvSpPr txBox="1"/>
          <p:nvPr/>
        </p:nvSpPr>
        <p:spPr>
          <a:xfrm>
            <a:off x="4989122" y="2607241"/>
            <a:ext cx="1669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次の問題に行く⇒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9969DD-4E54-46F8-BFB7-FDBFDF241DA9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FB03F7-7047-4628-B833-FE5C67B18F44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820D003-8FFF-494F-9252-60ECED03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ECB102-BC7C-4B8E-846A-C3BC2814CCBC}"/>
              </a:ext>
            </a:extLst>
          </p:cNvPr>
          <p:cNvSpPr txBox="1"/>
          <p:nvPr/>
        </p:nvSpPr>
        <p:spPr>
          <a:xfrm>
            <a:off x="5058563" y="1884524"/>
            <a:ext cx="1716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「フォー」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C19C219-46EA-487D-87AB-3DB497823F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32" y="0"/>
            <a:ext cx="2396359" cy="359278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803C2B-7DE6-4158-8A26-3C2DB53954AC}"/>
              </a:ext>
            </a:extLst>
          </p:cNvPr>
          <p:cNvSpPr txBox="1"/>
          <p:nvPr/>
        </p:nvSpPr>
        <p:spPr>
          <a:xfrm>
            <a:off x="2165991" y="3408119"/>
            <a:ext cx="1270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bg1"/>
                </a:solidFill>
              </a:rPr>
              <a:t>©</a:t>
            </a:r>
            <a:r>
              <a:rPr kumimoji="1" lang="ja-JP" altLang="en-US" sz="600" dirty="0">
                <a:solidFill>
                  <a:schemeClr val="bg1"/>
                </a:solidFill>
              </a:rPr>
              <a:t> </a:t>
            </a:r>
            <a:r>
              <a:rPr kumimoji="1" lang="en-US" altLang="ja-JP" sz="600" dirty="0">
                <a:solidFill>
                  <a:schemeClr val="bg1"/>
                </a:solidFill>
              </a:rPr>
              <a:t>ASEAN-Japan Centre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9B4200-C4D4-4158-A71B-FFF946B9E9AF}"/>
              </a:ext>
            </a:extLst>
          </p:cNvPr>
          <p:cNvSpPr txBox="1"/>
          <p:nvPr/>
        </p:nvSpPr>
        <p:spPr>
          <a:xfrm>
            <a:off x="160557" y="136409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8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1141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A42C0A-D710-42E4-92EE-BE1F0BB4AD41}"/>
              </a:ext>
            </a:extLst>
          </p:cNvPr>
          <p:cNvSpPr txBox="1"/>
          <p:nvPr/>
        </p:nvSpPr>
        <p:spPr>
          <a:xfrm>
            <a:off x="1655935" y="860306"/>
            <a:ext cx="450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71F85C12-CF35-4BF4-B498-FC5448B576AA}"/>
              </a:ext>
            </a:extLst>
          </p:cNvPr>
          <p:cNvSpPr/>
          <p:nvPr/>
        </p:nvSpPr>
        <p:spPr>
          <a:xfrm>
            <a:off x="1048718" y="2167180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hlinkClick r:id="rId3" action="ppaction://hlinksldjump"/>
            <a:extLst>
              <a:ext uri="{FF2B5EF4-FFF2-40B4-BE49-F238E27FC236}">
                <a16:creationId xmlns:a16="http://schemas.microsoft.com/office/drawing/2014/main" id="{F199B86A-6D50-478E-B3ED-C8734EB1CEF5}"/>
              </a:ext>
            </a:extLst>
          </p:cNvPr>
          <p:cNvSpPr/>
          <p:nvPr/>
        </p:nvSpPr>
        <p:spPr>
          <a:xfrm>
            <a:off x="3985644" y="2172346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5836539B-6A98-4026-B88C-B64EE4BF0A4D}"/>
              </a:ext>
            </a:extLst>
          </p:cNvPr>
          <p:cNvSpPr txBox="1"/>
          <p:nvPr/>
        </p:nvSpPr>
        <p:spPr>
          <a:xfrm>
            <a:off x="1162373" y="2278250"/>
            <a:ext cx="24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↩もういちど挑戦する</a:t>
            </a:r>
          </a:p>
        </p:txBody>
      </p:sp>
      <p:sp>
        <p:nvSpPr>
          <p:cNvPr id="8" name="テキスト ボックス 7">
            <a:hlinkClick r:id="rId3" action="ppaction://hlinksldjump"/>
            <a:extLst>
              <a:ext uri="{FF2B5EF4-FFF2-40B4-BE49-F238E27FC236}">
                <a16:creationId xmlns:a16="http://schemas.microsoft.com/office/drawing/2014/main" id="{1FB53AF9-E094-41AC-B860-A6BC9757F6C4}"/>
              </a:ext>
            </a:extLst>
          </p:cNvPr>
          <p:cNvSpPr txBox="1"/>
          <p:nvPr/>
        </p:nvSpPr>
        <p:spPr>
          <a:xfrm>
            <a:off x="4377780" y="2289220"/>
            <a:ext cx="190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0CCF4A-6B09-4B57-AFCF-E44A84DA3872}"/>
              </a:ext>
            </a:extLst>
          </p:cNvPr>
          <p:cNvSpPr txBox="1"/>
          <p:nvPr/>
        </p:nvSpPr>
        <p:spPr>
          <a:xfrm>
            <a:off x="246487" y="21076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8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744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08D10-3E3D-44AD-8899-8F4DFAEC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1" y="237677"/>
            <a:ext cx="3749323" cy="735278"/>
          </a:xfrm>
        </p:spPr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8</a:t>
            </a:r>
            <a:r>
              <a:rPr lang="ja-JP" altLang="en-US" dirty="0"/>
              <a:t>　</a:t>
            </a:r>
            <a:r>
              <a:rPr lang="ja-JP" altLang="en-US" sz="2000" dirty="0"/>
              <a:t>女性がかぶっているものは何というでしょう？　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26F56A-BF2B-42D9-8BD6-6C70EB7DB0B4}"/>
              </a:ext>
            </a:extLst>
          </p:cNvPr>
          <p:cNvSpPr txBox="1"/>
          <p:nvPr/>
        </p:nvSpPr>
        <p:spPr>
          <a:xfrm>
            <a:off x="1172706" y="1188200"/>
            <a:ext cx="250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A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ノンラー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801E2A-F997-47EC-8BAD-EF41B32C07A9}"/>
              </a:ext>
            </a:extLst>
          </p:cNvPr>
          <p:cNvSpPr txBox="1"/>
          <p:nvPr/>
        </p:nvSpPr>
        <p:spPr>
          <a:xfrm>
            <a:off x="1193369" y="1706252"/>
            <a:ext cx="255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B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ランタン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2CB760-DF22-48DB-9543-38CABC1E8F2C}"/>
              </a:ext>
            </a:extLst>
          </p:cNvPr>
          <p:cNvSpPr txBox="1"/>
          <p:nvPr/>
        </p:nvSpPr>
        <p:spPr>
          <a:xfrm>
            <a:off x="1188203" y="2208506"/>
            <a:ext cx="2390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C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ロータス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4A4A3A-2321-478F-9A05-7822142EAA70}"/>
              </a:ext>
            </a:extLst>
          </p:cNvPr>
          <p:cNvSpPr txBox="1"/>
          <p:nvPr/>
        </p:nvSpPr>
        <p:spPr>
          <a:xfrm>
            <a:off x="1193368" y="2736586"/>
            <a:ext cx="268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D</a:t>
            </a: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>
                <a:latin typeface="+mn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バインミー</a:t>
            </a:r>
            <a:endParaRPr kumimoji="1" lang="en-US" altLang="ja-JP" sz="2800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EA8E58C-2C5E-4E48-9A23-6B379230C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973" y="2108149"/>
            <a:ext cx="1260569" cy="126056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25D7FF7-F26C-4AAC-83F3-8E8CF0B556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731" y="441300"/>
            <a:ext cx="2050742" cy="1431852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E56D1C6-2C4B-4F32-90B7-8E90E688B58F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8081C0B-3F27-423E-BA9C-5D53E068A54E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36EA25A-E5F8-4440-99D2-690DAA2A3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CB8A36-CA7F-489D-895A-2EA4678B6AEA}"/>
              </a:ext>
            </a:extLst>
          </p:cNvPr>
          <p:cNvSpPr txBox="1"/>
          <p:nvPr/>
        </p:nvSpPr>
        <p:spPr>
          <a:xfrm>
            <a:off x="5367978" y="1682964"/>
            <a:ext cx="1270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©</a:t>
            </a:r>
            <a:r>
              <a:rPr kumimoji="1" lang="ja-JP" altLang="en-US" sz="600" dirty="0"/>
              <a:t> </a:t>
            </a:r>
            <a:r>
              <a:rPr kumimoji="1" lang="en-US" altLang="ja-JP" sz="600" dirty="0"/>
              <a:t>ASEAN-Japan Centre</a:t>
            </a:r>
          </a:p>
        </p:txBody>
      </p:sp>
    </p:spTree>
    <p:extLst>
      <p:ext uri="{BB962C8B-B14F-4D97-AF65-F5344CB8AC3E}">
        <p14:creationId xmlns:p14="http://schemas.microsoft.com/office/powerpoint/2010/main" val="21910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2B34-3F70-4436-8F42-64E260678204}"/>
              </a:ext>
            </a:extLst>
          </p:cNvPr>
          <p:cNvSpPr txBox="1"/>
          <p:nvPr/>
        </p:nvSpPr>
        <p:spPr>
          <a:xfrm>
            <a:off x="5109274" y="1012321"/>
            <a:ext cx="188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FF00"/>
                </a:solidFill>
                <a:latin typeface="+mj-ea"/>
                <a:ea typeface="+mj-ea"/>
              </a:rPr>
              <a:t>正解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56C8A670-60E2-467E-83CB-ABE2713D6B6E}"/>
              </a:ext>
            </a:extLst>
          </p:cNvPr>
          <p:cNvSpPr/>
          <p:nvPr/>
        </p:nvSpPr>
        <p:spPr>
          <a:xfrm>
            <a:off x="5109275" y="2393220"/>
            <a:ext cx="1880461" cy="4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hlinkClick r:id="rId2" action="ppaction://hlinksldjump"/>
            <a:extLst>
              <a:ext uri="{FF2B5EF4-FFF2-40B4-BE49-F238E27FC236}">
                <a16:creationId xmlns:a16="http://schemas.microsoft.com/office/drawing/2014/main" id="{48A5ED98-956A-494F-A5F1-511BE4D87F53}"/>
              </a:ext>
            </a:extLst>
          </p:cNvPr>
          <p:cNvSpPr txBox="1"/>
          <p:nvPr/>
        </p:nvSpPr>
        <p:spPr>
          <a:xfrm>
            <a:off x="5267646" y="2487516"/>
            <a:ext cx="1633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次の問題に行く⇒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9969DD-4E54-46F8-BFB7-FDBFDF241DA9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FB03F7-7047-4628-B833-FE5C67B18F44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820D003-8FFF-494F-9252-60ECED03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EF4653F2-005E-4836-AD35-370A4B26B0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60" y="209793"/>
            <a:ext cx="4172607" cy="271305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4436E56-CF2F-4C5B-A0C5-0408C20B68AE}"/>
              </a:ext>
            </a:extLst>
          </p:cNvPr>
          <p:cNvSpPr txBox="1"/>
          <p:nvPr/>
        </p:nvSpPr>
        <p:spPr>
          <a:xfrm>
            <a:off x="331877" y="2935790"/>
            <a:ext cx="438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ノンラーのノン（</a:t>
            </a:r>
            <a:r>
              <a:rPr lang="en-US" altLang="ja-JP" sz="1200" dirty="0" err="1"/>
              <a:t>Nón</a:t>
            </a:r>
            <a:r>
              <a:rPr lang="ja-JP" altLang="en-US" sz="1200" dirty="0"/>
              <a:t>）は笠、ラー（</a:t>
            </a:r>
            <a:r>
              <a:rPr lang="en-US" altLang="ja-JP" sz="1200" dirty="0" err="1"/>
              <a:t>Lá</a:t>
            </a:r>
            <a:r>
              <a:rPr lang="ja-JP" altLang="en-US" sz="1200" dirty="0"/>
              <a:t>）は葉の意味。アブラヤシの葉を固めのひもで縫い合わせ、竹で縁を作ります。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ACA1811-0D6F-4EC1-A607-0DA3D98A9438}"/>
              </a:ext>
            </a:extLst>
          </p:cNvPr>
          <p:cNvSpPr txBox="1"/>
          <p:nvPr/>
        </p:nvSpPr>
        <p:spPr>
          <a:xfrm>
            <a:off x="3515711" y="2694167"/>
            <a:ext cx="1270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©</a:t>
            </a:r>
            <a:r>
              <a:rPr kumimoji="1" lang="ja-JP" altLang="en-US" sz="600" dirty="0"/>
              <a:t> </a:t>
            </a:r>
            <a:r>
              <a:rPr kumimoji="1" lang="en-US" altLang="ja-JP" sz="600" dirty="0"/>
              <a:t>ASEAN-Japan Centre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DA4607-B6B7-4EEA-A7C1-F1F5A61A369A}"/>
              </a:ext>
            </a:extLst>
          </p:cNvPr>
          <p:cNvSpPr txBox="1"/>
          <p:nvPr/>
        </p:nvSpPr>
        <p:spPr>
          <a:xfrm>
            <a:off x="246487" y="21076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9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091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A42C0A-D710-42E4-92EE-BE1F0BB4AD41}"/>
              </a:ext>
            </a:extLst>
          </p:cNvPr>
          <p:cNvSpPr txBox="1"/>
          <p:nvPr/>
        </p:nvSpPr>
        <p:spPr>
          <a:xfrm>
            <a:off x="1655935" y="860306"/>
            <a:ext cx="450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71F85C12-CF35-4BF4-B498-FC5448B576AA}"/>
              </a:ext>
            </a:extLst>
          </p:cNvPr>
          <p:cNvSpPr/>
          <p:nvPr/>
        </p:nvSpPr>
        <p:spPr>
          <a:xfrm>
            <a:off x="1048718" y="2167180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hlinkClick r:id="rId3" action="ppaction://hlinksldjump"/>
            <a:extLst>
              <a:ext uri="{FF2B5EF4-FFF2-40B4-BE49-F238E27FC236}">
                <a16:creationId xmlns:a16="http://schemas.microsoft.com/office/drawing/2014/main" id="{F199B86A-6D50-478E-B3ED-C8734EB1CEF5}"/>
              </a:ext>
            </a:extLst>
          </p:cNvPr>
          <p:cNvSpPr/>
          <p:nvPr/>
        </p:nvSpPr>
        <p:spPr>
          <a:xfrm>
            <a:off x="3985644" y="2172346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5836539B-6A98-4026-B88C-B64EE4BF0A4D}"/>
              </a:ext>
            </a:extLst>
          </p:cNvPr>
          <p:cNvSpPr txBox="1"/>
          <p:nvPr/>
        </p:nvSpPr>
        <p:spPr>
          <a:xfrm>
            <a:off x="1162373" y="2278250"/>
            <a:ext cx="24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↩もういちど挑戦する</a:t>
            </a:r>
          </a:p>
        </p:txBody>
      </p:sp>
      <p:sp>
        <p:nvSpPr>
          <p:cNvPr id="8" name="テキスト ボックス 7">
            <a:hlinkClick r:id="rId3" action="ppaction://hlinksldjump"/>
            <a:extLst>
              <a:ext uri="{FF2B5EF4-FFF2-40B4-BE49-F238E27FC236}">
                <a16:creationId xmlns:a16="http://schemas.microsoft.com/office/drawing/2014/main" id="{1FB53AF9-E094-41AC-B860-A6BC9757F6C4}"/>
              </a:ext>
            </a:extLst>
          </p:cNvPr>
          <p:cNvSpPr txBox="1"/>
          <p:nvPr/>
        </p:nvSpPr>
        <p:spPr>
          <a:xfrm>
            <a:off x="4361643" y="2278462"/>
            <a:ext cx="1969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B8307B-9E68-4562-848B-049CAA4542BF}"/>
              </a:ext>
            </a:extLst>
          </p:cNvPr>
          <p:cNvSpPr txBox="1"/>
          <p:nvPr/>
        </p:nvSpPr>
        <p:spPr>
          <a:xfrm>
            <a:off x="246487" y="21076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9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120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08D10-3E3D-44AD-8899-8F4DFAEC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9</a:t>
            </a:r>
            <a:r>
              <a:rPr lang="ja-JP" altLang="en-US" dirty="0"/>
              <a:t>　ベトナムには世界遺産が何カ所</a:t>
            </a:r>
            <a:r>
              <a:rPr lang="ja-JP" altLang="en-US"/>
              <a:t>あるでしょうか？　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C1777A-3D2C-470D-97E4-0B9727EB00FA}"/>
              </a:ext>
            </a:extLst>
          </p:cNvPr>
          <p:cNvSpPr txBox="1"/>
          <p:nvPr/>
        </p:nvSpPr>
        <p:spPr>
          <a:xfrm>
            <a:off x="2217058" y="1009410"/>
            <a:ext cx="195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A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en-US" altLang="ja-JP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カ所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B71C14-EC8B-48D3-BFEA-F6F1B6FDFA77}"/>
              </a:ext>
            </a:extLst>
          </p:cNvPr>
          <p:cNvSpPr txBox="1"/>
          <p:nvPr/>
        </p:nvSpPr>
        <p:spPr>
          <a:xfrm>
            <a:off x="2211803" y="1547048"/>
            <a:ext cx="226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B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en-US" altLang="ja-JP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カ所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769A77-5321-4B32-97D5-1CC34A01F02B}"/>
              </a:ext>
            </a:extLst>
          </p:cNvPr>
          <p:cNvSpPr txBox="1"/>
          <p:nvPr/>
        </p:nvSpPr>
        <p:spPr>
          <a:xfrm>
            <a:off x="2211804" y="2079431"/>
            <a:ext cx="2418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C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en-US" altLang="ja-JP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カ所　　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95EA8A-603C-4538-8683-F5503ADC06B8}"/>
              </a:ext>
            </a:extLst>
          </p:cNvPr>
          <p:cNvSpPr txBox="1"/>
          <p:nvPr/>
        </p:nvSpPr>
        <p:spPr>
          <a:xfrm>
            <a:off x="2211803" y="2602804"/>
            <a:ext cx="215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D</a:t>
            </a:r>
            <a:r>
              <a:rPr kumimoji="1" lang="ja-JP" altLang="en-US" sz="2800" dirty="0">
                <a:latin typeface="+mn-ea"/>
              </a:rPr>
              <a:t>　</a:t>
            </a:r>
            <a:r>
              <a:rPr kumimoji="1" lang="en-US" altLang="ja-JP" sz="2800" dirty="0">
                <a:latin typeface="+mn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kumimoji="1" lang="ja-JP" altLang="en-US" sz="2800" dirty="0">
                <a:latin typeface="+mn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カ所</a:t>
            </a:r>
            <a:endParaRPr kumimoji="1" lang="en-US" altLang="ja-JP" sz="2800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F319A51-0C81-45B7-8138-28D764DC1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228" y="2014779"/>
            <a:ext cx="1260569" cy="126056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4C93A7F-1F1B-42E9-BA52-8A5CD1333E19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A16510E-63AE-4CE5-A7D4-FB4EE5AB7705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9E207BE-F0D7-4DC6-9905-CA0CA32A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82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2B34-3F70-4436-8F42-64E260678204}"/>
              </a:ext>
            </a:extLst>
          </p:cNvPr>
          <p:cNvSpPr txBox="1"/>
          <p:nvPr/>
        </p:nvSpPr>
        <p:spPr>
          <a:xfrm>
            <a:off x="4841261" y="1177459"/>
            <a:ext cx="188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FF00"/>
                </a:solidFill>
                <a:latin typeface="+mj-ea"/>
                <a:ea typeface="+mj-ea"/>
              </a:rPr>
              <a:t>正解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56C8A670-60E2-467E-83CB-ABE2713D6B6E}"/>
              </a:ext>
            </a:extLst>
          </p:cNvPr>
          <p:cNvSpPr/>
          <p:nvPr/>
        </p:nvSpPr>
        <p:spPr>
          <a:xfrm>
            <a:off x="4841261" y="2507566"/>
            <a:ext cx="1880461" cy="4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hlinkClick r:id="rId2" action="ppaction://hlinksldjump"/>
            <a:extLst>
              <a:ext uri="{FF2B5EF4-FFF2-40B4-BE49-F238E27FC236}">
                <a16:creationId xmlns:a16="http://schemas.microsoft.com/office/drawing/2014/main" id="{48A5ED98-956A-494F-A5F1-511BE4D87F53}"/>
              </a:ext>
            </a:extLst>
          </p:cNvPr>
          <p:cNvSpPr txBox="1"/>
          <p:nvPr/>
        </p:nvSpPr>
        <p:spPr>
          <a:xfrm>
            <a:off x="4994498" y="2596483"/>
            <a:ext cx="1669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次の問題に行く⇒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9969DD-4E54-46F8-BFB7-FDBFDF241DA9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FB03F7-7047-4628-B833-FE5C67B18F44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820D003-8FFF-494F-9252-60ECED03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C8EEB1-36A3-46A1-A011-41E47ADFB630}"/>
              </a:ext>
            </a:extLst>
          </p:cNvPr>
          <p:cNvSpPr txBox="1"/>
          <p:nvPr/>
        </p:nvSpPr>
        <p:spPr>
          <a:xfrm>
            <a:off x="649288" y="114639"/>
            <a:ext cx="4463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1 </a:t>
            </a:r>
            <a:r>
              <a:rPr lang="ja-JP" altLang="en-US" sz="1200" dirty="0"/>
              <a:t>フエの建造物群</a:t>
            </a:r>
            <a:r>
              <a:rPr lang="en-US" altLang="ja-JP" sz="1200" dirty="0"/>
              <a:t>	5 </a:t>
            </a:r>
            <a:r>
              <a:rPr lang="ja-JP" altLang="en-US" sz="1200" dirty="0"/>
              <a:t>フォンニャー・ケーバン国立公園</a:t>
            </a:r>
          </a:p>
          <a:p>
            <a:r>
              <a:rPr lang="en-US" altLang="ja-JP" sz="1200" dirty="0"/>
              <a:t>2 </a:t>
            </a:r>
            <a:r>
              <a:rPr lang="ja-JP" altLang="en-US" sz="1200" dirty="0"/>
              <a:t>古都ホイアン</a:t>
            </a:r>
            <a:r>
              <a:rPr lang="en-US" altLang="ja-JP" sz="1200" dirty="0"/>
              <a:t>	6 </a:t>
            </a:r>
            <a:r>
              <a:rPr lang="ja-JP" altLang="en-US" sz="1200" dirty="0"/>
              <a:t>タンロン遺跡</a:t>
            </a:r>
          </a:p>
          <a:p>
            <a:r>
              <a:rPr lang="en-US" altLang="ja-JP" sz="1200" dirty="0"/>
              <a:t>3 </a:t>
            </a:r>
            <a:r>
              <a:rPr lang="ja-JP" altLang="en-US" sz="1200" dirty="0"/>
              <a:t>ハロン湾</a:t>
            </a:r>
            <a:r>
              <a:rPr lang="en-US" altLang="ja-JP" sz="1200" dirty="0"/>
              <a:t>		7 </a:t>
            </a:r>
            <a:r>
              <a:rPr lang="ja-JP" altLang="en-US" sz="1200" dirty="0"/>
              <a:t>ホー王朝の城塞</a:t>
            </a:r>
          </a:p>
          <a:p>
            <a:r>
              <a:rPr lang="en-US" altLang="ja-JP" sz="1200" dirty="0"/>
              <a:t>4 </a:t>
            </a:r>
            <a:r>
              <a:rPr lang="ja-JP" altLang="en-US" sz="1200" dirty="0"/>
              <a:t>ミーソン聖域</a:t>
            </a:r>
            <a:r>
              <a:rPr lang="en-US" altLang="ja-JP" sz="1200" dirty="0"/>
              <a:t>	8 </a:t>
            </a:r>
            <a:r>
              <a:rPr lang="ja-JP" altLang="en-US" sz="1200" dirty="0"/>
              <a:t>チャンアン名勝・遺跡群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1BA7BAA-C969-4D2C-AC6A-BE98253279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11" y="934379"/>
            <a:ext cx="3177781" cy="238391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AC7885-CAC2-43AA-9C0A-650914DECA70}"/>
              </a:ext>
            </a:extLst>
          </p:cNvPr>
          <p:cNvSpPr txBox="1"/>
          <p:nvPr/>
        </p:nvSpPr>
        <p:spPr>
          <a:xfrm>
            <a:off x="2956149" y="3102848"/>
            <a:ext cx="1270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©</a:t>
            </a:r>
            <a:r>
              <a:rPr kumimoji="1" lang="ja-JP" altLang="en-US" sz="600" dirty="0"/>
              <a:t> </a:t>
            </a:r>
            <a:r>
              <a:rPr kumimoji="1" lang="en-US" altLang="ja-JP" sz="600" dirty="0"/>
              <a:t>ASEAN-Japan Centre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644DCD-F36F-45ED-9088-0C61F7F87F7B}"/>
              </a:ext>
            </a:extLst>
          </p:cNvPr>
          <p:cNvSpPr txBox="1"/>
          <p:nvPr/>
        </p:nvSpPr>
        <p:spPr>
          <a:xfrm>
            <a:off x="801759" y="3296825"/>
            <a:ext cx="17049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古都ホイアン（ランタン）</a:t>
            </a:r>
            <a:endParaRPr kumimoji="1" lang="en-US" altLang="ja-JP" sz="9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C9EFB0-15B1-4757-9BE0-18AE6CFEA426}"/>
              </a:ext>
            </a:extLst>
          </p:cNvPr>
          <p:cNvSpPr txBox="1"/>
          <p:nvPr/>
        </p:nvSpPr>
        <p:spPr>
          <a:xfrm>
            <a:off x="160558" y="210762"/>
            <a:ext cx="401746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9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8039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A42C0A-D710-42E4-92EE-BE1F0BB4AD41}"/>
              </a:ext>
            </a:extLst>
          </p:cNvPr>
          <p:cNvSpPr txBox="1"/>
          <p:nvPr/>
        </p:nvSpPr>
        <p:spPr>
          <a:xfrm>
            <a:off x="1655935" y="860306"/>
            <a:ext cx="450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71F85C12-CF35-4BF4-B498-FC5448B576AA}"/>
              </a:ext>
            </a:extLst>
          </p:cNvPr>
          <p:cNvSpPr/>
          <p:nvPr/>
        </p:nvSpPr>
        <p:spPr>
          <a:xfrm>
            <a:off x="1048718" y="2167180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hlinkClick r:id="rId3" action="ppaction://hlinksldjump"/>
            <a:extLst>
              <a:ext uri="{FF2B5EF4-FFF2-40B4-BE49-F238E27FC236}">
                <a16:creationId xmlns:a16="http://schemas.microsoft.com/office/drawing/2014/main" id="{F199B86A-6D50-478E-B3ED-C8734EB1CEF5}"/>
              </a:ext>
            </a:extLst>
          </p:cNvPr>
          <p:cNvSpPr/>
          <p:nvPr/>
        </p:nvSpPr>
        <p:spPr>
          <a:xfrm>
            <a:off x="3985644" y="2172346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5836539B-6A98-4026-B88C-B64EE4BF0A4D}"/>
              </a:ext>
            </a:extLst>
          </p:cNvPr>
          <p:cNvSpPr txBox="1"/>
          <p:nvPr/>
        </p:nvSpPr>
        <p:spPr>
          <a:xfrm>
            <a:off x="1167536" y="2254911"/>
            <a:ext cx="24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↩もういちど挑戦する</a:t>
            </a:r>
          </a:p>
        </p:txBody>
      </p:sp>
      <p:sp>
        <p:nvSpPr>
          <p:cNvPr id="8" name="テキスト ボックス 7">
            <a:hlinkClick r:id="rId3" action="ppaction://hlinksldjump"/>
            <a:extLst>
              <a:ext uri="{FF2B5EF4-FFF2-40B4-BE49-F238E27FC236}">
                <a16:creationId xmlns:a16="http://schemas.microsoft.com/office/drawing/2014/main" id="{1FB53AF9-E094-41AC-B860-A6BC9757F6C4}"/>
              </a:ext>
            </a:extLst>
          </p:cNvPr>
          <p:cNvSpPr txBox="1"/>
          <p:nvPr/>
        </p:nvSpPr>
        <p:spPr>
          <a:xfrm>
            <a:off x="4426188" y="2278462"/>
            <a:ext cx="190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82886B-B365-4D3F-9F7A-BFAD9657087D}"/>
              </a:ext>
            </a:extLst>
          </p:cNvPr>
          <p:cNvSpPr txBox="1"/>
          <p:nvPr/>
        </p:nvSpPr>
        <p:spPr>
          <a:xfrm>
            <a:off x="246487" y="210762"/>
            <a:ext cx="41566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9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197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08D10-3E3D-44AD-8899-8F4DFAEC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問１</a:t>
            </a:r>
            <a:r>
              <a:rPr kumimoji="1" lang="en-US" altLang="ja-JP" dirty="0"/>
              <a:t>0</a:t>
            </a:r>
            <a:r>
              <a:rPr lang="ja-JP" altLang="en-US" dirty="0"/>
              <a:t>　堺と友好都市提携を結んでいる</a:t>
            </a:r>
            <a:br>
              <a:rPr lang="en-US" altLang="ja-JP" dirty="0"/>
            </a:br>
            <a:r>
              <a:rPr lang="ja-JP" altLang="en-US" dirty="0"/>
              <a:t>ベトナムの都市はどこでしょう？</a:t>
            </a:r>
            <a:r>
              <a:rPr kumimoji="1" lang="ja-JP" altLang="en-US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EE8C3F-D1FF-475E-8E95-CD8635A5CF5C}"/>
              </a:ext>
            </a:extLst>
          </p:cNvPr>
          <p:cNvSpPr txBox="1"/>
          <p:nvPr/>
        </p:nvSpPr>
        <p:spPr>
          <a:xfrm>
            <a:off x="1131378" y="1121041"/>
            <a:ext cx="294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A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ホーチミン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C1F8F5-0B37-46A1-8D38-7DC1011F5496}"/>
              </a:ext>
            </a:extLst>
          </p:cNvPr>
          <p:cNvSpPr txBox="1"/>
          <p:nvPr/>
        </p:nvSpPr>
        <p:spPr>
          <a:xfrm>
            <a:off x="1141710" y="1649426"/>
            <a:ext cx="277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B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ホイアン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8E7373-B78A-4547-8EBB-F90F5604347F}"/>
              </a:ext>
            </a:extLst>
          </p:cNvPr>
          <p:cNvSpPr txBox="1"/>
          <p:nvPr/>
        </p:nvSpPr>
        <p:spPr>
          <a:xfrm>
            <a:off x="1152041" y="2167176"/>
            <a:ext cx="272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C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ダナン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937915-856F-40BE-8782-9079D0222067}"/>
              </a:ext>
            </a:extLst>
          </p:cNvPr>
          <p:cNvSpPr txBox="1"/>
          <p:nvPr/>
        </p:nvSpPr>
        <p:spPr>
          <a:xfrm>
            <a:off x="1157206" y="2674594"/>
            <a:ext cx="272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D</a:t>
            </a: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>
                <a:latin typeface="+mn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ハノイ</a:t>
            </a:r>
            <a:endParaRPr kumimoji="1" lang="en-US" altLang="ja-JP" sz="2800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49BDFEE-8155-4EC7-9E4A-B46978CC0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228" y="2014779"/>
            <a:ext cx="1260569" cy="126056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12D600E-1E99-4F9D-B974-F5C64A1176C3}"/>
              </a:ext>
            </a:extLst>
          </p:cNvPr>
          <p:cNvGrpSpPr/>
          <p:nvPr/>
        </p:nvGrpSpPr>
        <p:grpSpPr>
          <a:xfrm>
            <a:off x="6442601" y="238321"/>
            <a:ext cx="1373706" cy="241855"/>
            <a:chOff x="9440082" y="684790"/>
            <a:chExt cx="851960" cy="24185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6657404-1F77-4171-A405-7CE183D1A3D7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7AA388E-A520-4CC7-8CE8-3158B8026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4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3D7EF247-F9D2-4DF4-AF84-3140CB0B46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991" y="1118187"/>
            <a:ext cx="2046114" cy="13640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2B34-3F70-4436-8F42-64E260678204}"/>
              </a:ext>
            </a:extLst>
          </p:cNvPr>
          <p:cNvSpPr txBox="1"/>
          <p:nvPr/>
        </p:nvSpPr>
        <p:spPr>
          <a:xfrm>
            <a:off x="4841261" y="1177459"/>
            <a:ext cx="188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FF00"/>
                </a:solidFill>
                <a:latin typeface="+mj-ea"/>
                <a:ea typeface="+mj-ea"/>
              </a:rPr>
              <a:t>正解</a:t>
            </a:r>
          </a:p>
        </p:txBody>
      </p:sp>
      <p:sp>
        <p:nvSpPr>
          <p:cNvPr id="3" name="四角形: 角を丸くする 2">
            <a:hlinkClick r:id="rId3" action="ppaction://hlinksldjump"/>
            <a:extLst>
              <a:ext uri="{FF2B5EF4-FFF2-40B4-BE49-F238E27FC236}">
                <a16:creationId xmlns:a16="http://schemas.microsoft.com/office/drawing/2014/main" id="{56C8A670-60E2-467E-83CB-ABE2713D6B6E}"/>
              </a:ext>
            </a:extLst>
          </p:cNvPr>
          <p:cNvSpPr/>
          <p:nvPr/>
        </p:nvSpPr>
        <p:spPr>
          <a:xfrm>
            <a:off x="4841261" y="2507566"/>
            <a:ext cx="1880461" cy="4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hlinkClick r:id="rId3" action="ppaction://hlinksldjump"/>
            <a:extLst>
              <a:ext uri="{FF2B5EF4-FFF2-40B4-BE49-F238E27FC236}">
                <a16:creationId xmlns:a16="http://schemas.microsoft.com/office/drawing/2014/main" id="{48A5ED98-956A-494F-A5F1-511BE4D87F53}"/>
              </a:ext>
            </a:extLst>
          </p:cNvPr>
          <p:cNvSpPr txBox="1"/>
          <p:nvPr/>
        </p:nvSpPr>
        <p:spPr>
          <a:xfrm>
            <a:off x="5016012" y="2596483"/>
            <a:ext cx="171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次の問題に行く⇒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9969DD-4E54-46F8-BFB7-FDBFDF241DA9}"/>
              </a:ext>
            </a:extLst>
          </p:cNvPr>
          <p:cNvGrpSpPr/>
          <p:nvPr/>
        </p:nvGrpSpPr>
        <p:grpSpPr>
          <a:xfrm>
            <a:off x="6280076" y="238321"/>
            <a:ext cx="1373706" cy="241855"/>
            <a:chOff x="9440082" y="684790"/>
            <a:chExt cx="851960" cy="24185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FB03F7-7047-4628-B833-FE5C67B18F44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820D003-8FFF-494F-9252-60ECED03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3E72AF-4FB8-43D5-A0B0-325838FD8F37}"/>
              </a:ext>
            </a:extLst>
          </p:cNvPr>
          <p:cNvSpPr txBox="1"/>
          <p:nvPr/>
        </p:nvSpPr>
        <p:spPr>
          <a:xfrm>
            <a:off x="395408" y="756669"/>
            <a:ext cx="1030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国旗解説：</a:t>
            </a:r>
            <a:endParaRPr kumimoji="1" lang="en-US" altLang="ja-JP" sz="1200" dirty="0"/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E96F5E54-9EDE-4DDF-B30A-D700827AA815}"/>
              </a:ext>
            </a:extLst>
          </p:cNvPr>
          <p:cNvSpPr/>
          <p:nvPr/>
        </p:nvSpPr>
        <p:spPr>
          <a:xfrm>
            <a:off x="1839132" y="480176"/>
            <a:ext cx="1880461" cy="491051"/>
          </a:xfrm>
          <a:prstGeom prst="wedgeEllipseCallout">
            <a:avLst>
              <a:gd name="adj1" fmla="val -2881"/>
              <a:gd name="adj2" fmla="val 106729"/>
            </a:avLst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109DAB-B91B-482F-A869-9328829E2FB2}"/>
              </a:ext>
            </a:extLst>
          </p:cNvPr>
          <p:cNvSpPr txBox="1"/>
          <p:nvPr/>
        </p:nvSpPr>
        <p:spPr>
          <a:xfrm>
            <a:off x="2061274" y="598743"/>
            <a:ext cx="16583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赤＝</a:t>
            </a:r>
            <a:r>
              <a:rPr kumimoji="1" lang="ja-JP" altLang="en-US" sz="1050" dirty="0">
                <a:solidFill>
                  <a:srgbClr val="FFFF00"/>
                </a:solidFill>
              </a:rPr>
              <a:t>革命で流された血</a:t>
            </a:r>
            <a:endParaRPr kumimoji="1" lang="en-US" altLang="ja-JP" sz="1050" dirty="0">
              <a:solidFill>
                <a:srgbClr val="FFFF00"/>
              </a:solidFill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D147FE58-E0D5-40A4-B75A-AA52B7E99280}"/>
              </a:ext>
            </a:extLst>
          </p:cNvPr>
          <p:cNvSpPr/>
          <p:nvPr/>
        </p:nvSpPr>
        <p:spPr>
          <a:xfrm>
            <a:off x="910625" y="2566783"/>
            <a:ext cx="2870376" cy="781472"/>
          </a:xfrm>
          <a:prstGeom prst="wedgeEllipseCallout">
            <a:avLst>
              <a:gd name="adj1" fmla="val 562"/>
              <a:gd name="adj2" fmla="val -105672"/>
            </a:avLst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BE7E1C-7285-455A-8F6A-724315DE7060}"/>
              </a:ext>
            </a:extLst>
          </p:cNvPr>
          <p:cNvSpPr txBox="1"/>
          <p:nvPr/>
        </p:nvSpPr>
        <p:spPr>
          <a:xfrm>
            <a:off x="1355991" y="2673412"/>
            <a:ext cx="23636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黄色い星の</a:t>
            </a:r>
            <a:r>
              <a:rPr kumimoji="1" lang="en-US" altLang="ja-JP" sz="1050" dirty="0"/>
              <a:t>5</a:t>
            </a:r>
            <a:r>
              <a:rPr kumimoji="1" lang="ja-JP" altLang="en-US" sz="1050" dirty="0"/>
              <a:t>つの頂点</a:t>
            </a:r>
            <a:endParaRPr kumimoji="1" lang="en-US" altLang="ja-JP" sz="1050" dirty="0"/>
          </a:p>
          <a:p>
            <a:r>
              <a:rPr kumimoji="1" lang="ja-JP" altLang="en-US" sz="1050" dirty="0">
                <a:solidFill>
                  <a:srgbClr val="FFFF00"/>
                </a:solidFill>
              </a:rPr>
              <a:t>労働者・農民・知識人・青年・兵士</a:t>
            </a:r>
            <a:r>
              <a:rPr kumimoji="1" lang="ja-JP" altLang="en-US" sz="1050" dirty="0"/>
              <a:t>の団結を泡らしています。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397663-C997-4C0D-B557-186039DC324D}"/>
              </a:ext>
            </a:extLst>
          </p:cNvPr>
          <p:cNvSpPr txBox="1"/>
          <p:nvPr/>
        </p:nvSpPr>
        <p:spPr>
          <a:xfrm>
            <a:off x="213707" y="124897"/>
            <a:ext cx="401148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1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8304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2B34-3F70-4436-8F42-64E260678204}"/>
              </a:ext>
            </a:extLst>
          </p:cNvPr>
          <p:cNvSpPr txBox="1"/>
          <p:nvPr/>
        </p:nvSpPr>
        <p:spPr>
          <a:xfrm>
            <a:off x="5209123" y="1092884"/>
            <a:ext cx="188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FF00"/>
                </a:solidFill>
                <a:latin typeface="+mj-ea"/>
                <a:ea typeface="+mj-ea"/>
              </a:rPr>
              <a:t>正解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56C8A670-60E2-467E-83CB-ABE2713D6B6E}"/>
              </a:ext>
            </a:extLst>
          </p:cNvPr>
          <p:cNvSpPr/>
          <p:nvPr/>
        </p:nvSpPr>
        <p:spPr>
          <a:xfrm>
            <a:off x="5209123" y="2419763"/>
            <a:ext cx="1880461" cy="4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hlinkClick r:id="rId2" action="ppaction://hlinksldjump"/>
            <a:extLst>
              <a:ext uri="{FF2B5EF4-FFF2-40B4-BE49-F238E27FC236}">
                <a16:creationId xmlns:a16="http://schemas.microsoft.com/office/drawing/2014/main" id="{48A5ED98-956A-494F-A5F1-511BE4D87F53}"/>
              </a:ext>
            </a:extLst>
          </p:cNvPr>
          <p:cNvSpPr txBox="1"/>
          <p:nvPr/>
        </p:nvSpPr>
        <p:spPr>
          <a:xfrm>
            <a:off x="5338002" y="2505811"/>
            <a:ext cx="1714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クイズをおわる⇒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9969DD-4E54-46F8-BFB7-FDBFDF241DA9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FB03F7-7047-4628-B833-FE5C67B18F44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820D003-8FFF-494F-9252-60ECED03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7293F8BD-0BCC-42D6-BEE7-6E2F1CB1AF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55" y="308362"/>
            <a:ext cx="4007685" cy="26752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CC1C59-19F7-4750-886A-3C6727273F58}"/>
              </a:ext>
            </a:extLst>
          </p:cNvPr>
          <p:cNvSpPr txBox="1"/>
          <p:nvPr/>
        </p:nvSpPr>
        <p:spPr>
          <a:xfrm>
            <a:off x="499241" y="30322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ダナン</a:t>
            </a:r>
            <a:r>
              <a:rPr kumimoji="1" lang="ja-JP" altLang="en-US" sz="1100" dirty="0"/>
              <a:t>（ドラゴンブリッジ）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DF570A-E32F-4074-9497-C9C0DE12C742}"/>
              </a:ext>
            </a:extLst>
          </p:cNvPr>
          <p:cNvSpPr txBox="1"/>
          <p:nvPr/>
        </p:nvSpPr>
        <p:spPr>
          <a:xfrm>
            <a:off x="3324791" y="2750371"/>
            <a:ext cx="1270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©</a:t>
            </a:r>
            <a:r>
              <a:rPr kumimoji="1" lang="ja-JP" altLang="en-US" sz="600" dirty="0"/>
              <a:t> </a:t>
            </a:r>
            <a:r>
              <a:rPr kumimoji="1" lang="en-US" altLang="ja-JP" sz="600" dirty="0"/>
              <a:t>ASEAN-Japan Centre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454ED6-BB32-4B75-BD23-3DA7D3231950}"/>
              </a:ext>
            </a:extLst>
          </p:cNvPr>
          <p:cNvSpPr txBox="1"/>
          <p:nvPr/>
        </p:nvSpPr>
        <p:spPr>
          <a:xfrm>
            <a:off x="153398" y="132805"/>
            <a:ext cx="515513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10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193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A42C0A-D710-42E4-92EE-BE1F0BB4AD41}"/>
              </a:ext>
            </a:extLst>
          </p:cNvPr>
          <p:cNvSpPr txBox="1"/>
          <p:nvPr/>
        </p:nvSpPr>
        <p:spPr>
          <a:xfrm>
            <a:off x="1655935" y="860306"/>
            <a:ext cx="450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71F85C12-CF35-4BF4-B498-FC5448B576AA}"/>
              </a:ext>
            </a:extLst>
          </p:cNvPr>
          <p:cNvSpPr/>
          <p:nvPr/>
        </p:nvSpPr>
        <p:spPr>
          <a:xfrm>
            <a:off x="1048718" y="2167180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hlinkClick r:id="rId3" action="ppaction://hlinksldjump"/>
            <a:extLst>
              <a:ext uri="{FF2B5EF4-FFF2-40B4-BE49-F238E27FC236}">
                <a16:creationId xmlns:a16="http://schemas.microsoft.com/office/drawing/2014/main" id="{F199B86A-6D50-478E-B3ED-C8734EB1CEF5}"/>
              </a:ext>
            </a:extLst>
          </p:cNvPr>
          <p:cNvSpPr/>
          <p:nvPr/>
        </p:nvSpPr>
        <p:spPr>
          <a:xfrm>
            <a:off x="3985644" y="2172346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5836539B-6A98-4026-B88C-B64EE4BF0A4D}"/>
              </a:ext>
            </a:extLst>
          </p:cNvPr>
          <p:cNvSpPr txBox="1"/>
          <p:nvPr/>
        </p:nvSpPr>
        <p:spPr>
          <a:xfrm>
            <a:off x="1162373" y="2278250"/>
            <a:ext cx="24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↩もういちど挑戦する</a:t>
            </a:r>
          </a:p>
        </p:txBody>
      </p:sp>
      <p:sp>
        <p:nvSpPr>
          <p:cNvPr id="8" name="テキスト ボックス 7">
            <a:hlinkClick r:id="rId3" action="ppaction://hlinksldjump"/>
            <a:extLst>
              <a:ext uri="{FF2B5EF4-FFF2-40B4-BE49-F238E27FC236}">
                <a16:creationId xmlns:a16="http://schemas.microsoft.com/office/drawing/2014/main" id="{1FB53AF9-E094-41AC-B860-A6BC9757F6C4}"/>
              </a:ext>
            </a:extLst>
          </p:cNvPr>
          <p:cNvSpPr txBox="1"/>
          <p:nvPr/>
        </p:nvSpPr>
        <p:spPr>
          <a:xfrm>
            <a:off x="4314164" y="2278462"/>
            <a:ext cx="2115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クイズをおわる⇒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4D73C5-7B35-4CE0-B881-E8068BD60938}"/>
              </a:ext>
            </a:extLst>
          </p:cNvPr>
          <p:cNvSpPr txBox="1"/>
          <p:nvPr/>
        </p:nvSpPr>
        <p:spPr>
          <a:xfrm>
            <a:off x="246487" y="210762"/>
            <a:ext cx="515513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10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984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41F205-B4F7-4846-BF31-896E4CFFF55A}"/>
              </a:ext>
            </a:extLst>
          </p:cNvPr>
          <p:cNvSpPr txBox="1"/>
          <p:nvPr/>
        </p:nvSpPr>
        <p:spPr>
          <a:xfrm>
            <a:off x="408110" y="403906"/>
            <a:ext cx="237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クイズおわり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8AA8D4-2B8F-4DB9-9931-9170DCA30F6B}"/>
              </a:ext>
            </a:extLst>
          </p:cNvPr>
          <p:cNvSpPr txBox="1"/>
          <p:nvPr/>
        </p:nvSpPr>
        <p:spPr>
          <a:xfrm>
            <a:off x="295141" y="957869"/>
            <a:ext cx="2819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全問～８問正解者</a:t>
            </a:r>
            <a:r>
              <a:rPr kumimoji="1" lang="en-US" altLang="ja-JP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ベトナム大好き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en-US" altLang="ja-JP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５問～７問正解者</a:t>
            </a:r>
            <a:r>
              <a:rPr kumimoji="1" lang="en-US" altLang="ja-JP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ベトナム好きかも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また挑戦してね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7" name="図 6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B92A7CC4-64DF-44E3-85EC-B58B61927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1" y="403906"/>
            <a:ext cx="3768280" cy="265396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BAB1F8-8FAC-449D-B5D7-09340F7986C6}"/>
              </a:ext>
            </a:extLst>
          </p:cNvPr>
          <p:cNvSpPr txBox="1"/>
          <p:nvPr/>
        </p:nvSpPr>
        <p:spPr>
          <a:xfrm>
            <a:off x="3960019" y="907673"/>
            <a:ext cx="2723823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</a:rPr>
              <a:t>　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がんばりましたで賞</a:t>
            </a:r>
            <a:endParaRPr kumimoji="1" lang="en-US" altLang="ja-JP" sz="1100" b="1" dirty="0">
              <a:solidFill>
                <a:schemeClr val="bg1"/>
              </a:solidFill>
            </a:endParaRPr>
          </a:p>
          <a:p>
            <a:endParaRPr kumimoji="1" lang="en-US" altLang="ja-JP" sz="1100" b="1" dirty="0">
              <a:solidFill>
                <a:schemeClr val="bg1"/>
              </a:solidFill>
            </a:endParaRPr>
          </a:p>
          <a:p>
            <a:endParaRPr kumimoji="1" lang="en-US" altLang="ja-JP" sz="1100" dirty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　あなたは、この度</a:t>
            </a:r>
            <a:endParaRPr kumimoji="1" lang="en-US" altLang="ja-JP" sz="1100" dirty="0">
              <a:solidFill>
                <a:schemeClr val="bg1"/>
              </a:solidFill>
            </a:endParaRPr>
          </a:p>
          <a:p>
            <a:endParaRPr kumimoji="1" lang="en-US" altLang="ja-JP" sz="1100" dirty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ベトナム社会主義共和国に</a:t>
            </a:r>
            <a:endParaRPr kumimoji="1" lang="en-US" altLang="ja-JP" sz="1100" dirty="0">
              <a:solidFill>
                <a:schemeClr val="bg1"/>
              </a:solidFill>
            </a:endParaRPr>
          </a:p>
          <a:p>
            <a:endParaRPr kumimoji="1" lang="en-US" altLang="ja-JP" sz="1100" dirty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関するクイズに挑戦し、</a:t>
            </a:r>
            <a:endParaRPr kumimoji="1" lang="en-US" altLang="ja-JP" sz="1100" dirty="0">
              <a:solidFill>
                <a:schemeClr val="bg1"/>
              </a:solidFill>
            </a:endParaRPr>
          </a:p>
          <a:p>
            <a:endParaRPr kumimoji="1" lang="en-US" altLang="ja-JP" sz="1100" dirty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たくさん学べましたので、</a:t>
            </a:r>
            <a:endParaRPr kumimoji="1" lang="en-US" altLang="ja-JP" sz="1100" dirty="0">
              <a:solidFill>
                <a:schemeClr val="bg1"/>
              </a:solidFill>
            </a:endParaRPr>
          </a:p>
          <a:p>
            <a:endParaRPr kumimoji="1" lang="en-US" altLang="ja-JP" sz="1100" dirty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ここに評します。</a:t>
            </a:r>
            <a:endParaRPr kumimoji="1" lang="en-US" altLang="ja-JP" sz="1100" dirty="0">
              <a:solidFill>
                <a:schemeClr val="bg1"/>
              </a:solidFill>
            </a:endParaRPr>
          </a:p>
          <a:p>
            <a:endParaRPr kumimoji="1" lang="en-US" altLang="ja-JP" sz="1100" dirty="0">
              <a:solidFill>
                <a:schemeClr val="bg1"/>
              </a:solidFill>
            </a:endParaRPr>
          </a:p>
          <a:p>
            <a:endParaRPr kumimoji="1" lang="en-US" altLang="ja-JP" sz="1100" dirty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　　　　　ベトナムの達人</a:t>
            </a:r>
            <a:endParaRPr kumimoji="1" lang="en-US" altLang="ja-JP" sz="11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107A89-E652-48D8-9FC4-CF2454949F6A}"/>
              </a:ext>
            </a:extLst>
          </p:cNvPr>
          <p:cNvSpPr txBox="1"/>
          <p:nvPr/>
        </p:nvSpPr>
        <p:spPr>
          <a:xfrm>
            <a:off x="5954495" y="3142945"/>
            <a:ext cx="1890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監修：ダナン国際大学</a:t>
            </a:r>
          </a:p>
        </p:txBody>
      </p:sp>
    </p:spTree>
    <p:extLst>
      <p:ext uri="{BB962C8B-B14F-4D97-AF65-F5344CB8AC3E}">
        <p14:creationId xmlns:p14="http://schemas.microsoft.com/office/powerpoint/2010/main" val="39046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A42C0A-D710-42E4-92EE-BE1F0BB4AD41}"/>
              </a:ext>
            </a:extLst>
          </p:cNvPr>
          <p:cNvSpPr txBox="1"/>
          <p:nvPr/>
        </p:nvSpPr>
        <p:spPr>
          <a:xfrm>
            <a:off x="1655935" y="860306"/>
            <a:ext cx="450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71F85C12-CF35-4BF4-B498-FC5448B576AA}"/>
              </a:ext>
            </a:extLst>
          </p:cNvPr>
          <p:cNvSpPr/>
          <p:nvPr/>
        </p:nvSpPr>
        <p:spPr>
          <a:xfrm>
            <a:off x="1048718" y="2167180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hlinkClick r:id="rId3" action="ppaction://hlinksldjump"/>
            <a:extLst>
              <a:ext uri="{FF2B5EF4-FFF2-40B4-BE49-F238E27FC236}">
                <a16:creationId xmlns:a16="http://schemas.microsoft.com/office/drawing/2014/main" id="{F199B86A-6D50-478E-B3ED-C8734EB1CEF5}"/>
              </a:ext>
            </a:extLst>
          </p:cNvPr>
          <p:cNvSpPr/>
          <p:nvPr/>
        </p:nvSpPr>
        <p:spPr>
          <a:xfrm>
            <a:off x="3985644" y="2172346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5836539B-6A98-4026-B88C-B64EE4BF0A4D}"/>
              </a:ext>
            </a:extLst>
          </p:cNvPr>
          <p:cNvSpPr txBox="1"/>
          <p:nvPr/>
        </p:nvSpPr>
        <p:spPr>
          <a:xfrm>
            <a:off x="1162373" y="2278250"/>
            <a:ext cx="24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↩もういちど挑戦する</a:t>
            </a:r>
          </a:p>
        </p:txBody>
      </p:sp>
      <p:sp>
        <p:nvSpPr>
          <p:cNvPr id="8" name="テキスト ボックス 7">
            <a:hlinkClick r:id="rId3" action="ppaction://hlinksldjump"/>
            <a:extLst>
              <a:ext uri="{FF2B5EF4-FFF2-40B4-BE49-F238E27FC236}">
                <a16:creationId xmlns:a16="http://schemas.microsoft.com/office/drawing/2014/main" id="{1FB53AF9-E094-41AC-B860-A6BC9757F6C4}"/>
              </a:ext>
            </a:extLst>
          </p:cNvPr>
          <p:cNvSpPr txBox="1"/>
          <p:nvPr/>
        </p:nvSpPr>
        <p:spPr>
          <a:xfrm>
            <a:off x="4399298" y="2278462"/>
            <a:ext cx="190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6BAAB7-FCAB-4FEC-9F51-859D23F860ED}"/>
              </a:ext>
            </a:extLst>
          </p:cNvPr>
          <p:cNvSpPr txBox="1"/>
          <p:nvPr/>
        </p:nvSpPr>
        <p:spPr>
          <a:xfrm>
            <a:off x="213707" y="124897"/>
            <a:ext cx="416914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1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3873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08D10-3E3D-44AD-8899-8F4DFAEC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2</a:t>
            </a:r>
            <a:r>
              <a:rPr lang="ja-JP" altLang="en-US" dirty="0"/>
              <a:t>　ベトナムの首都は？　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75D499-AF6A-4913-BE04-FC3CB379193D}"/>
              </a:ext>
            </a:extLst>
          </p:cNvPr>
          <p:cNvSpPr txBox="1"/>
          <p:nvPr/>
        </p:nvSpPr>
        <p:spPr>
          <a:xfrm>
            <a:off x="1604986" y="909234"/>
            <a:ext cx="237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A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ダナン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C230F7-E697-45DA-838E-D356DB86F103}"/>
              </a:ext>
            </a:extLst>
          </p:cNvPr>
          <p:cNvSpPr txBox="1"/>
          <p:nvPr/>
        </p:nvSpPr>
        <p:spPr>
          <a:xfrm>
            <a:off x="1631878" y="1427288"/>
            <a:ext cx="212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B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ハノイ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A4C899-A4E1-469A-8383-6B58A8C1C0BB}"/>
              </a:ext>
            </a:extLst>
          </p:cNvPr>
          <p:cNvSpPr txBox="1"/>
          <p:nvPr/>
        </p:nvSpPr>
        <p:spPr>
          <a:xfrm>
            <a:off x="1642637" y="1996698"/>
            <a:ext cx="270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C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ホーチミン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6146A3-952A-46C2-9E6F-90FD67C0AB13}"/>
              </a:ext>
            </a:extLst>
          </p:cNvPr>
          <p:cNvSpPr txBox="1"/>
          <p:nvPr/>
        </p:nvSpPr>
        <p:spPr>
          <a:xfrm>
            <a:off x="1658771" y="2566108"/>
            <a:ext cx="24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D</a:t>
            </a: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>
                <a:latin typeface="+mn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ホイアン</a:t>
            </a:r>
            <a:endParaRPr kumimoji="1" lang="en-US" altLang="ja-JP" sz="2800" dirty="0">
              <a:latin typeface="+mn-ea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9AA0A50-423E-4CB6-A3ED-DF0C4F618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685" y="2102204"/>
            <a:ext cx="1260569" cy="1260569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DD4AB5E-6DBD-41A2-9C55-6CA2FA6FBBCB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602C671-6741-4712-9F39-A34A2F7EB7DF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B4540D9-1B19-4454-B7F6-99D8CEFEC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9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2B34-3F70-4436-8F42-64E260678204}"/>
              </a:ext>
            </a:extLst>
          </p:cNvPr>
          <p:cNvSpPr txBox="1"/>
          <p:nvPr/>
        </p:nvSpPr>
        <p:spPr>
          <a:xfrm>
            <a:off x="4841261" y="1177459"/>
            <a:ext cx="188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FF00"/>
                </a:solidFill>
                <a:latin typeface="+mj-ea"/>
                <a:ea typeface="+mj-ea"/>
              </a:rPr>
              <a:t>正解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56C8A670-60E2-467E-83CB-ABE2713D6B6E}"/>
              </a:ext>
            </a:extLst>
          </p:cNvPr>
          <p:cNvSpPr/>
          <p:nvPr/>
        </p:nvSpPr>
        <p:spPr>
          <a:xfrm>
            <a:off x="4841261" y="2507566"/>
            <a:ext cx="1880461" cy="4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hlinkClick r:id="rId2" action="ppaction://hlinksldjump"/>
            <a:extLst>
              <a:ext uri="{FF2B5EF4-FFF2-40B4-BE49-F238E27FC236}">
                <a16:creationId xmlns:a16="http://schemas.microsoft.com/office/drawing/2014/main" id="{48A5ED98-956A-494F-A5F1-511BE4D87F53}"/>
              </a:ext>
            </a:extLst>
          </p:cNvPr>
          <p:cNvSpPr txBox="1"/>
          <p:nvPr/>
        </p:nvSpPr>
        <p:spPr>
          <a:xfrm>
            <a:off x="4956848" y="2612620"/>
            <a:ext cx="1656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次の問題に行く⇒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9969DD-4E54-46F8-BFB7-FDBFDF241DA9}"/>
              </a:ext>
            </a:extLst>
          </p:cNvPr>
          <p:cNvGrpSpPr/>
          <p:nvPr/>
        </p:nvGrpSpPr>
        <p:grpSpPr>
          <a:xfrm>
            <a:off x="6296467" y="254086"/>
            <a:ext cx="1410489" cy="241855"/>
            <a:chOff x="9440082" y="684790"/>
            <a:chExt cx="874771" cy="24185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FB03F7-7047-4628-B833-FE5C67B18F44}"/>
                </a:ext>
              </a:extLst>
            </p:cNvPr>
            <p:cNvSpPr txBox="1"/>
            <p:nvPr/>
          </p:nvSpPr>
          <p:spPr>
            <a:xfrm>
              <a:off x="9603570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820D003-8FFF-494F-9252-60ECED03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AC463A-B5E3-4B04-8B65-4A68DFDC061F}"/>
              </a:ext>
            </a:extLst>
          </p:cNvPr>
          <p:cNvSpPr txBox="1"/>
          <p:nvPr/>
        </p:nvSpPr>
        <p:spPr>
          <a:xfrm>
            <a:off x="1052333" y="2993179"/>
            <a:ext cx="224921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ハノイ</a:t>
            </a:r>
            <a:endParaRPr kumimoji="1" lang="en-US" altLang="ja-JP" dirty="0"/>
          </a:p>
          <a:p>
            <a:pPr algn="ctr"/>
            <a:r>
              <a:rPr lang="ja-JP" altLang="en-US" sz="1100" dirty="0"/>
              <a:t>旧市街タヒエン通り</a:t>
            </a:r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7D75F4A-C400-48AC-9CBA-9B3DB9F5AB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56" y="254086"/>
            <a:ext cx="3566160" cy="267527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23D65F-0D36-4E8F-A43C-5A0FB88A4F27}"/>
              </a:ext>
            </a:extLst>
          </p:cNvPr>
          <p:cNvSpPr txBox="1"/>
          <p:nvPr/>
        </p:nvSpPr>
        <p:spPr>
          <a:xfrm>
            <a:off x="2896895" y="2713539"/>
            <a:ext cx="1270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©</a:t>
            </a:r>
            <a:r>
              <a:rPr kumimoji="1" lang="ja-JP" altLang="en-US" sz="600" dirty="0"/>
              <a:t> </a:t>
            </a:r>
            <a:r>
              <a:rPr kumimoji="1" lang="en-US" altLang="ja-JP" sz="600" dirty="0"/>
              <a:t>ASEAN-Japan Centre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39025D-9463-45B4-8A61-887D4F31565D}"/>
              </a:ext>
            </a:extLst>
          </p:cNvPr>
          <p:cNvSpPr txBox="1"/>
          <p:nvPr/>
        </p:nvSpPr>
        <p:spPr>
          <a:xfrm>
            <a:off x="113862" y="7760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2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9751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A42C0A-D710-42E4-92EE-BE1F0BB4AD41}"/>
              </a:ext>
            </a:extLst>
          </p:cNvPr>
          <p:cNvSpPr txBox="1"/>
          <p:nvPr/>
        </p:nvSpPr>
        <p:spPr>
          <a:xfrm>
            <a:off x="1655935" y="860306"/>
            <a:ext cx="450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おっと！まちがい</a:t>
            </a:r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71F85C12-CF35-4BF4-B498-FC5448B576AA}"/>
              </a:ext>
            </a:extLst>
          </p:cNvPr>
          <p:cNvSpPr/>
          <p:nvPr/>
        </p:nvSpPr>
        <p:spPr>
          <a:xfrm>
            <a:off x="1048718" y="2167180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hlinkClick r:id="rId3" action="ppaction://hlinksldjump"/>
            <a:extLst>
              <a:ext uri="{FF2B5EF4-FFF2-40B4-BE49-F238E27FC236}">
                <a16:creationId xmlns:a16="http://schemas.microsoft.com/office/drawing/2014/main" id="{F199B86A-6D50-478E-B3ED-C8734EB1CEF5}"/>
              </a:ext>
            </a:extLst>
          </p:cNvPr>
          <p:cNvSpPr/>
          <p:nvPr/>
        </p:nvSpPr>
        <p:spPr>
          <a:xfrm>
            <a:off x="3985644" y="2172346"/>
            <a:ext cx="2546888" cy="54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2" action="ppaction://hlinksldjump"/>
            <a:extLst>
              <a:ext uri="{FF2B5EF4-FFF2-40B4-BE49-F238E27FC236}">
                <a16:creationId xmlns:a16="http://schemas.microsoft.com/office/drawing/2014/main" id="{5836539B-6A98-4026-B88C-B64EE4BF0A4D}"/>
              </a:ext>
            </a:extLst>
          </p:cNvPr>
          <p:cNvSpPr txBox="1"/>
          <p:nvPr/>
        </p:nvSpPr>
        <p:spPr>
          <a:xfrm>
            <a:off x="1162373" y="2278250"/>
            <a:ext cx="24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↩もういちど挑戦する</a:t>
            </a:r>
          </a:p>
        </p:txBody>
      </p:sp>
      <p:sp>
        <p:nvSpPr>
          <p:cNvPr id="8" name="テキスト ボックス 7">
            <a:hlinkClick r:id="rId3" action="ppaction://hlinksldjump"/>
            <a:extLst>
              <a:ext uri="{FF2B5EF4-FFF2-40B4-BE49-F238E27FC236}">
                <a16:creationId xmlns:a16="http://schemas.microsoft.com/office/drawing/2014/main" id="{1FB53AF9-E094-41AC-B860-A6BC9757F6C4}"/>
              </a:ext>
            </a:extLst>
          </p:cNvPr>
          <p:cNvSpPr txBox="1"/>
          <p:nvPr/>
        </p:nvSpPr>
        <p:spPr>
          <a:xfrm>
            <a:off x="4329372" y="2273083"/>
            <a:ext cx="2001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7B32F9-78B9-4F7B-AF79-CB88425F61C3}"/>
              </a:ext>
            </a:extLst>
          </p:cNvPr>
          <p:cNvSpPr txBox="1"/>
          <p:nvPr/>
        </p:nvSpPr>
        <p:spPr>
          <a:xfrm>
            <a:off x="113862" y="7760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2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4318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08D10-3E3D-44AD-8899-8F4DFAEC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1" y="237677"/>
            <a:ext cx="6244955" cy="735278"/>
          </a:xfrm>
        </p:spPr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3</a:t>
            </a:r>
            <a:r>
              <a:rPr lang="ja-JP" altLang="en-US" dirty="0"/>
              <a:t>　大阪からベトナム主要都市まで</a:t>
            </a:r>
            <a:br>
              <a:rPr lang="en-US" altLang="ja-JP" dirty="0"/>
            </a:br>
            <a:r>
              <a:rPr lang="ja-JP" altLang="en-US" dirty="0"/>
              <a:t>飛行機（直行便）で何時間？　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8B6D07-D2F4-4B5B-BCFE-FD96D815D4E2}"/>
              </a:ext>
            </a:extLst>
          </p:cNvPr>
          <p:cNvSpPr txBox="1"/>
          <p:nvPr/>
        </p:nvSpPr>
        <p:spPr>
          <a:xfrm>
            <a:off x="1615740" y="1124651"/>
            <a:ext cx="226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A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１時間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7DEF45-EA55-49E6-9B82-965AC5370155}"/>
              </a:ext>
            </a:extLst>
          </p:cNvPr>
          <p:cNvSpPr txBox="1"/>
          <p:nvPr/>
        </p:nvSpPr>
        <p:spPr>
          <a:xfrm>
            <a:off x="1645847" y="1646324"/>
            <a:ext cx="282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B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２</a:t>
            </a:r>
            <a:r>
              <a:rPr kumimoji="1" lang="en-US" altLang="ja-JP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~</a:t>
            </a:r>
            <a:r>
              <a:rPr kumimoji="1" lang="ja-JP" altLang="en-US" sz="2800" dirty="0">
                <a:latin typeface="+mj-ea"/>
                <a:ea typeface="+mj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３時間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EB9429-3812-47A1-832D-E22B3A97F147}"/>
              </a:ext>
            </a:extLst>
          </p:cNvPr>
          <p:cNvSpPr txBox="1"/>
          <p:nvPr/>
        </p:nvSpPr>
        <p:spPr>
          <a:xfrm>
            <a:off x="1651225" y="2162618"/>
            <a:ext cx="280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j-ea"/>
                <a:ea typeface="+mj-ea"/>
              </a:rPr>
              <a:t>C</a:t>
            </a:r>
            <a:r>
              <a:rPr kumimoji="1" lang="ja-JP" altLang="en-US" sz="2800" dirty="0">
                <a:latin typeface="+mj-ea"/>
                <a:ea typeface="+mj-ea"/>
              </a:rPr>
              <a:t>　</a:t>
            </a:r>
            <a:r>
              <a:rPr kumimoji="1" lang="ja-JP" altLang="en-US" sz="2800" dirty="0">
                <a:latin typeface="+mj-ea"/>
                <a:ea typeface="+mj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５</a:t>
            </a:r>
            <a:r>
              <a:rPr kumimoji="1" lang="en-US" altLang="ja-JP" sz="2800" dirty="0">
                <a:latin typeface="+mj-ea"/>
                <a:ea typeface="+mj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~</a:t>
            </a:r>
            <a:r>
              <a:rPr kumimoji="1" lang="ja-JP" altLang="en-US" sz="2800" dirty="0">
                <a:latin typeface="+mj-ea"/>
                <a:ea typeface="+mj-e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６時間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519CB4-B0C5-418B-B19E-450647D20F59}"/>
              </a:ext>
            </a:extLst>
          </p:cNvPr>
          <p:cNvSpPr txBox="1"/>
          <p:nvPr/>
        </p:nvSpPr>
        <p:spPr>
          <a:xfrm>
            <a:off x="1653393" y="2698352"/>
            <a:ext cx="280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D</a:t>
            </a: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>
                <a:latin typeface="+mn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８</a:t>
            </a:r>
            <a:r>
              <a:rPr kumimoji="1" lang="en-US" altLang="ja-JP" sz="2800" dirty="0">
                <a:latin typeface="+mn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~</a:t>
            </a:r>
            <a:r>
              <a:rPr kumimoji="1" lang="ja-JP" altLang="en-US" sz="2800" dirty="0">
                <a:latin typeface="+mn-e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９時間</a:t>
            </a:r>
            <a:endParaRPr kumimoji="1" lang="en-US" altLang="ja-JP" sz="2800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C4BB026-4FAD-4E44-8591-062B9B3E9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112" y="2102204"/>
            <a:ext cx="1260569" cy="126056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E9DC62C-0E8F-4C4A-A882-1EF8BFFBBBEB}"/>
              </a:ext>
            </a:extLst>
          </p:cNvPr>
          <p:cNvGrpSpPr/>
          <p:nvPr/>
        </p:nvGrpSpPr>
        <p:grpSpPr>
          <a:xfrm>
            <a:off x="6546332" y="300314"/>
            <a:ext cx="1373706" cy="241855"/>
            <a:chOff x="9440082" y="684790"/>
            <a:chExt cx="851960" cy="24185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4316260-F6D1-4199-95E7-A9C86025C84E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D5C9841-2692-42F4-9A15-CB2745511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1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F72B34-3F70-4436-8F42-64E260678204}"/>
              </a:ext>
            </a:extLst>
          </p:cNvPr>
          <p:cNvSpPr txBox="1"/>
          <p:nvPr/>
        </p:nvSpPr>
        <p:spPr>
          <a:xfrm>
            <a:off x="4841261" y="1177459"/>
            <a:ext cx="188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FF00"/>
                </a:solidFill>
                <a:latin typeface="+mj-ea"/>
                <a:ea typeface="+mj-ea"/>
              </a:rPr>
              <a:t>正解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56C8A670-60E2-467E-83CB-ABE2713D6B6E}"/>
              </a:ext>
            </a:extLst>
          </p:cNvPr>
          <p:cNvSpPr/>
          <p:nvPr/>
        </p:nvSpPr>
        <p:spPr>
          <a:xfrm>
            <a:off x="4841261" y="2507566"/>
            <a:ext cx="1880461" cy="48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hlinkClick r:id="rId2" action="ppaction://hlinksldjump"/>
            <a:extLst>
              <a:ext uri="{FF2B5EF4-FFF2-40B4-BE49-F238E27FC236}">
                <a16:creationId xmlns:a16="http://schemas.microsoft.com/office/drawing/2014/main" id="{48A5ED98-956A-494F-A5F1-511BE4D87F53}"/>
              </a:ext>
            </a:extLst>
          </p:cNvPr>
          <p:cNvSpPr txBox="1"/>
          <p:nvPr/>
        </p:nvSpPr>
        <p:spPr>
          <a:xfrm>
            <a:off x="4999879" y="2596483"/>
            <a:ext cx="166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次の問題に行く⇒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9969DD-4E54-46F8-BFB7-FDBFDF241DA9}"/>
              </a:ext>
            </a:extLst>
          </p:cNvPr>
          <p:cNvGrpSpPr/>
          <p:nvPr/>
        </p:nvGrpSpPr>
        <p:grpSpPr>
          <a:xfrm>
            <a:off x="6385775" y="238321"/>
            <a:ext cx="1373706" cy="241855"/>
            <a:chOff x="9440082" y="684790"/>
            <a:chExt cx="851960" cy="24185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FB03F7-7047-4628-B833-FE5C67B18F44}"/>
                </a:ext>
              </a:extLst>
            </p:cNvPr>
            <p:cNvSpPr txBox="1"/>
            <p:nvPr/>
          </p:nvSpPr>
          <p:spPr>
            <a:xfrm>
              <a:off x="9580759" y="695703"/>
              <a:ext cx="7112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ベトナムの達人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820D003-8FFF-494F-9252-60ECED03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0082" y="684790"/>
              <a:ext cx="156697" cy="241855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B23819-B934-4FE1-AC4A-01232ABCE87F}"/>
              </a:ext>
            </a:extLst>
          </p:cNvPr>
          <p:cNvSpPr txBox="1"/>
          <p:nvPr/>
        </p:nvSpPr>
        <p:spPr>
          <a:xfrm>
            <a:off x="793531" y="249234"/>
            <a:ext cx="307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大阪からベトナム主要都市まで直行便で５～</a:t>
            </a:r>
            <a:r>
              <a:rPr kumimoji="1" lang="en-US" altLang="ja-JP" dirty="0"/>
              <a:t>6</a:t>
            </a:r>
            <a:r>
              <a:rPr kumimoji="1" lang="ja-JP" altLang="en-US" dirty="0"/>
              <a:t>時間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6806C6B-341D-4310-8019-CEFD8731EB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00" y="895565"/>
            <a:ext cx="3184062" cy="207029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A277E2-11FF-41C6-A19A-E729A81B21F2}"/>
              </a:ext>
            </a:extLst>
          </p:cNvPr>
          <p:cNvSpPr txBox="1"/>
          <p:nvPr/>
        </p:nvSpPr>
        <p:spPr>
          <a:xfrm>
            <a:off x="714703" y="2993179"/>
            <a:ext cx="19181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ノイバイ国際空港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E3E709-22CA-4E97-A6A0-CB9FC36A2758}"/>
              </a:ext>
            </a:extLst>
          </p:cNvPr>
          <p:cNvSpPr txBox="1"/>
          <p:nvPr/>
        </p:nvSpPr>
        <p:spPr>
          <a:xfrm>
            <a:off x="2776522" y="2750371"/>
            <a:ext cx="1270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©</a:t>
            </a:r>
            <a:r>
              <a:rPr kumimoji="1" lang="ja-JP" altLang="en-US" sz="600" dirty="0"/>
              <a:t> </a:t>
            </a:r>
            <a:r>
              <a:rPr kumimoji="1" lang="en-US" altLang="ja-JP" sz="600" dirty="0"/>
              <a:t>ASEAN-Japan Centre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B06122-3E76-473E-8FBD-66043507AC6E}"/>
              </a:ext>
            </a:extLst>
          </p:cNvPr>
          <p:cNvSpPr txBox="1"/>
          <p:nvPr/>
        </p:nvSpPr>
        <p:spPr>
          <a:xfrm>
            <a:off x="113862" y="77602"/>
            <a:ext cx="401145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問</a:t>
            </a:r>
            <a:r>
              <a:rPr kumimoji="1" lang="en-US" altLang="ja-JP" sz="1050" dirty="0"/>
              <a:t>3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7068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ユーザー定義 7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FFFFFF"/>
      </a:accent6>
      <a:hlink>
        <a:srgbClr val="FFFFFF"/>
      </a:hlink>
      <a:folHlink>
        <a:srgbClr val="FFFFFF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e3f163ba23981de9af4e94a4fc3c17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77303e74caa42b09a8f0afd28694942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B90E2A1-C345-4BBA-93A4-ED9843165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E73DFE-E76A-4756-9674-C246FAB1A3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273370-413D-455B-A365-ACB52D2349D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816</Words>
  <Application>Microsoft Office PowerPoint</Application>
  <PresentationFormat>ユーザー設定</PresentationFormat>
  <Paragraphs>207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HG丸ｺﾞｼｯｸM-PRO</vt:lpstr>
      <vt:lpstr>Meiryo UI</vt:lpstr>
      <vt:lpstr>メイリオ</vt:lpstr>
      <vt:lpstr>Arial</vt:lpstr>
      <vt:lpstr>Century Gothic</vt:lpstr>
      <vt:lpstr>Wingdings 3</vt:lpstr>
      <vt:lpstr>イオン</vt:lpstr>
      <vt:lpstr>花の画像スライド 1</vt:lpstr>
      <vt:lpstr>問１　ベトナムの国旗はどれ？　</vt:lpstr>
      <vt:lpstr>PowerPoint プレゼンテーション</vt:lpstr>
      <vt:lpstr>PowerPoint プレゼンテーション</vt:lpstr>
      <vt:lpstr>問2　ベトナムの首都は？　</vt:lpstr>
      <vt:lpstr>PowerPoint プレゼンテーション</vt:lpstr>
      <vt:lpstr>PowerPoint プレゼンテーション</vt:lpstr>
      <vt:lpstr>問3　大阪からベトナム主要都市まで 飛行機（直行便）で何時間？　</vt:lpstr>
      <vt:lpstr>PowerPoint プレゼンテーション</vt:lpstr>
      <vt:lpstr>PowerPoint プレゼンテーション</vt:lpstr>
      <vt:lpstr>問4　ベトナムの伝統衣装を何というでしょう？　</vt:lpstr>
      <vt:lpstr>PowerPoint プレゼンテーション</vt:lpstr>
      <vt:lpstr>PowerPoint プレゼンテーション</vt:lpstr>
      <vt:lpstr>問5　ベトナムとの時差は何時間？</vt:lpstr>
      <vt:lpstr>PowerPoint プレゼンテーション</vt:lpstr>
      <vt:lpstr>PowerPoint プレゼンテーション</vt:lpstr>
      <vt:lpstr>問6　ベトナムを漢字で表すと？　</vt:lpstr>
      <vt:lpstr>PowerPoint プレゼンテーション</vt:lpstr>
      <vt:lpstr>PowerPoint プレゼンテーション</vt:lpstr>
      <vt:lpstr>問7　ベトナムの米麺は何という？</vt:lpstr>
      <vt:lpstr>PowerPoint プレゼンテーション</vt:lpstr>
      <vt:lpstr>PowerPoint プレゼンテーション</vt:lpstr>
      <vt:lpstr>問8　女性がかぶっているものは何というでしょう？　</vt:lpstr>
      <vt:lpstr>PowerPoint プレゼンテーション</vt:lpstr>
      <vt:lpstr>PowerPoint プレゼンテーション</vt:lpstr>
      <vt:lpstr>問9　ベトナムには世界遺産が何カ所あるでしょうか？　</vt:lpstr>
      <vt:lpstr>PowerPoint プレゼンテーション</vt:lpstr>
      <vt:lpstr>PowerPoint プレゼンテーション</vt:lpstr>
      <vt:lpstr>問１0　堺と友好都市提携を結んでいる ベトナムの都市はどこでしょう？　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2020-06-15T04:43:25Z</dcterms:created>
  <dcterms:modified xsi:type="dcterms:W3CDTF">2020-10-05T00:42:20Z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