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野" initials="s" lastIdx="2" clrIdx="0">
    <p:extLst>
      <p:ext uri="{19B8F6BF-5375-455C-9EA6-DF929625EA0E}">
        <p15:presenceInfo xmlns:p15="http://schemas.microsoft.com/office/powerpoint/2012/main" userId="新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42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64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91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94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66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04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6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5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45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424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3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FB201-8DFD-4656-9DF0-299C68FF21E5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645B4-43AA-45DF-A82C-65E540B48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104664-EE18-4F23-ABE6-A9237608A1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ADE749-FDDA-4DB1-A068-54E55B006D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17CF6DB-630A-4876-BA3E-BA52F3827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8" y="427083"/>
            <a:ext cx="12089629" cy="850504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E511F63-3E10-4FC2-B8AD-ED5AD4FCE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177" y="2329490"/>
            <a:ext cx="2461616" cy="184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1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Office PowerPoint</Application>
  <PresentationFormat>A3 297x420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堺市</dc:creator>
  <cp:lastModifiedBy>新野</cp:lastModifiedBy>
  <cp:revision>6</cp:revision>
  <dcterms:created xsi:type="dcterms:W3CDTF">2023-06-27T00:43:21Z</dcterms:created>
  <dcterms:modified xsi:type="dcterms:W3CDTF">2024-05-22T01:50:01Z</dcterms:modified>
</cp:coreProperties>
</file>