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12801600" cy="9601200" type="A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3957" autoAdjust="0"/>
  </p:normalViewPr>
  <p:slideViewPr>
    <p:cSldViewPr snapToGrid="0">
      <p:cViewPr varScale="1">
        <p:scale>
          <a:sx n="49" d="100"/>
          <a:sy n="49" d="100"/>
        </p:scale>
        <p:origin x="144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4B8495-4E16-48C4-93B0-E2E94D1511AF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79FB35-2F0A-4010-B844-C3C9909019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04579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79FB35-2F0A-4010-B844-C3C990901952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7629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CB585-2E6D-4A7D-A979-CCC561756BCE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E8C12-B53F-48C2-BE3E-072818F55C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1602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CB585-2E6D-4A7D-A979-CCC561756BCE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E8C12-B53F-48C2-BE3E-072818F55C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6161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CB585-2E6D-4A7D-A979-CCC561756BCE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E8C12-B53F-48C2-BE3E-072818F55C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4211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CB585-2E6D-4A7D-A979-CCC561756BCE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E8C12-B53F-48C2-BE3E-072818F55C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919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>
                    <a:tint val="82000"/>
                  </a:schemeClr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82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82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CB585-2E6D-4A7D-A979-CCC561756BCE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E8C12-B53F-48C2-BE3E-072818F55C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7176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CB585-2E6D-4A7D-A979-CCC561756BCE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E8C12-B53F-48C2-BE3E-072818F55C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2838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CB585-2E6D-4A7D-A979-CCC561756BCE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E8C12-B53F-48C2-BE3E-072818F55C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4889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CB585-2E6D-4A7D-A979-CCC561756BCE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E8C12-B53F-48C2-BE3E-072818F55C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1660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CB585-2E6D-4A7D-A979-CCC561756BCE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E8C12-B53F-48C2-BE3E-072818F55C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8260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CB585-2E6D-4A7D-A979-CCC561756BCE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E8C12-B53F-48C2-BE3E-072818F55C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9316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CB585-2E6D-4A7D-A979-CCC561756BCE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E8C12-B53F-48C2-BE3E-072818F55C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4409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D6CB585-2E6D-4A7D-A979-CCC561756BCE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0E8C12-B53F-48C2-BE3E-072818F55C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9301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kumimoji="1"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kumimoji="1"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55EBC95-C7C8-29DE-235B-27298DFF09EE}"/>
              </a:ext>
            </a:extLst>
          </p:cNvPr>
          <p:cNvSpPr/>
          <p:nvPr/>
        </p:nvSpPr>
        <p:spPr>
          <a:xfrm>
            <a:off x="0" y="0"/>
            <a:ext cx="12801600" cy="9601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D8020A78-1C98-07C3-D6F6-29BCB3F589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43916" y="170120"/>
            <a:ext cx="7448238" cy="1050806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ja-JP" altLang="en-US" sz="3200" dirty="0"/>
              <a:t>「サイクルシティ堺」ウォールアートデザインシート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2E5AD17-6600-A0E8-E8F4-0DB568A0EC5D}"/>
              </a:ext>
            </a:extLst>
          </p:cNvPr>
          <p:cNvSpPr/>
          <p:nvPr/>
        </p:nvSpPr>
        <p:spPr>
          <a:xfrm>
            <a:off x="1365660" y="1402391"/>
            <a:ext cx="7596000" cy="7596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2F2548B-D5E1-E030-8033-932EC7302F02}"/>
              </a:ext>
            </a:extLst>
          </p:cNvPr>
          <p:cNvSpPr txBox="1"/>
          <p:nvPr/>
        </p:nvSpPr>
        <p:spPr>
          <a:xfrm>
            <a:off x="9579505" y="7348246"/>
            <a:ext cx="294731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dirty="0"/>
              <a:t>実際の施工面サイズ</a:t>
            </a:r>
            <a:endParaRPr lang="en-US" altLang="ja-JP" sz="1600" dirty="0"/>
          </a:p>
          <a:p>
            <a:pPr algn="ctr"/>
            <a:r>
              <a:rPr lang="ja-JP" altLang="en-US" sz="1600" dirty="0"/>
              <a:t>（縦 </a:t>
            </a:r>
            <a:r>
              <a:rPr lang="en-US" altLang="ja-JP" sz="1600" dirty="0"/>
              <a:t>3.8m×</a:t>
            </a:r>
            <a:r>
              <a:rPr lang="ja-JP" altLang="en-US" sz="1600" dirty="0"/>
              <a:t>横 </a:t>
            </a:r>
            <a:r>
              <a:rPr lang="en-US" altLang="ja-JP" sz="1600" dirty="0"/>
              <a:t>3.8m</a:t>
            </a:r>
            <a:r>
              <a:rPr lang="ja-JP" altLang="en-US" sz="1600" dirty="0"/>
              <a:t>）</a:t>
            </a:r>
            <a:endParaRPr lang="en-US" altLang="ja-JP" sz="1600" dirty="0"/>
          </a:p>
          <a:p>
            <a:pPr algn="ctr"/>
            <a:r>
              <a:rPr lang="ja-JP" altLang="en-US" sz="1600" dirty="0"/>
              <a:t>本シートは実際の施工面を</a:t>
            </a:r>
            <a:endParaRPr lang="en-US" altLang="ja-JP" sz="1600" dirty="0"/>
          </a:p>
          <a:p>
            <a:pPr algn="ctr"/>
            <a:r>
              <a:rPr lang="ja-JP" altLang="en-US" sz="1600" dirty="0"/>
              <a:t>約</a:t>
            </a:r>
            <a:r>
              <a:rPr lang="en-US" altLang="ja-JP" sz="1600" dirty="0"/>
              <a:t>18</a:t>
            </a:r>
            <a:r>
              <a:rPr lang="ja-JP" altLang="en-US" sz="1600" dirty="0"/>
              <a:t>分の</a:t>
            </a:r>
            <a:r>
              <a:rPr lang="en-US" altLang="ja-JP" sz="1600" dirty="0"/>
              <a:t>1</a:t>
            </a:r>
            <a:r>
              <a:rPr lang="ja-JP" altLang="en-US" sz="1600" dirty="0"/>
              <a:t>に縮小しています。</a:t>
            </a:r>
            <a:endParaRPr lang="en-US" altLang="ja-JP" sz="1600" dirty="0"/>
          </a:p>
        </p:txBody>
      </p:sp>
      <p:grpSp>
        <p:nvGrpSpPr>
          <p:cNvPr id="41" name="グループ化 40">
            <a:extLst>
              <a:ext uri="{FF2B5EF4-FFF2-40B4-BE49-F238E27FC236}">
                <a16:creationId xmlns:a16="http://schemas.microsoft.com/office/drawing/2014/main" id="{E11608CD-DDA1-176C-C01E-BAF5B3E8D592}"/>
              </a:ext>
            </a:extLst>
          </p:cNvPr>
          <p:cNvGrpSpPr/>
          <p:nvPr/>
        </p:nvGrpSpPr>
        <p:grpSpPr>
          <a:xfrm>
            <a:off x="9517800" y="4019370"/>
            <a:ext cx="2988372" cy="3280523"/>
            <a:chOff x="10317390" y="4049270"/>
            <a:chExt cx="2102213" cy="2802950"/>
          </a:xfrm>
        </p:grpSpPr>
        <p:pic>
          <p:nvPicPr>
            <p:cNvPr id="10" name="図 9">
              <a:extLst>
                <a:ext uri="{FF2B5EF4-FFF2-40B4-BE49-F238E27FC236}">
                  <a16:creationId xmlns:a16="http://schemas.microsoft.com/office/drawing/2014/main" id="{2F2A121D-8905-1BEF-41DE-7697E871108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17390" y="4049270"/>
              <a:ext cx="2102213" cy="2802950"/>
            </a:xfrm>
            <a:prstGeom prst="rect">
              <a:avLst/>
            </a:prstGeom>
          </p:spPr>
        </p:pic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AE6F918B-F9F0-7E41-460D-907A33B5CB90}"/>
                </a:ext>
              </a:extLst>
            </p:cNvPr>
            <p:cNvSpPr/>
            <p:nvPr/>
          </p:nvSpPr>
          <p:spPr>
            <a:xfrm>
              <a:off x="10762812" y="5211822"/>
              <a:ext cx="1276230" cy="1273442"/>
            </a:xfrm>
            <a:custGeom>
              <a:avLst/>
              <a:gdLst>
                <a:gd name="csX0" fmla="*/ 0 w 1387269"/>
                <a:gd name="csY0" fmla="*/ 0 h 1486258"/>
                <a:gd name="csX1" fmla="*/ 1387269 w 1387269"/>
                <a:gd name="csY1" fmla="*/ 0 h 1486258"/>
                <a:gd name="csX2" fmla="*/ 1387269 w 1387269"/>
                <a:gd name="csY2" fmla="*/ 1486258 h 1486258"/>
                <a:gd name="csX3" fmla="*/ 0 w 1387269"/>
                <a:gd name="csY3" fmla="*/ 1486258 h 1486258"/>
                <a:gd name="csX4" fmla="*/ 0 w 1387269"/>
                <a:gd name="csY4" fmla="*/ 0 h 1486258"/>
                <a:gd name="csX0" fmla="*/ 0 w 1478709"/>
                <a:gd name="csY0" fmla="*/ 0 h 1486258"/>
                <a:gd name="csX1" fmla="*/ 1387269 w 1478709"/>
                <a:gd name="csY1" fmla="*/ 0 h 1486258"/>
                <a:gd name="csX2" fmla="*/ 1478709 w 1478709"/>
                <a:gd name="csY2" fmla="*/ 1482102 h 1486258"/>
                <a:gd name="csX3" fmla="*/ 0 w 1478709"/>
                <a:gd name="csY3" fmla="*/ 1486258 h 1486258"/>
                <a:gd name="csX4" fmla="*/ 0 w 1478709"/>
                <a:gd name="csY4" fmla="*/ 0 h 1486258"/>
                <a:gd name="csX0" fmla="*/ 37407 w 1516116"/>
                <a:gd name="csY0" fmla="*/ 0 h 1490414"/>
                <a:gd name="csX1" fmla="*/ 1424676 w 1516116"/>
                <a:gd name="csY1" fmla="*/ 0 h 1490414"/>
                <a:gd name="csX2" fmla="*/ 1516116 w 1516116"/>
                <a:gd name="csY2" fmla="*/ 1482102 h 1490414"/>
                <a:gd name="csX3" fmla="*/ 0 w 1516116"/>
                <a:gd name="csY3" fmla="*/ 1490414 h 1490414"/>
                <a:gd name="csX4" fmla="*/ 37407 w 1516116"/>
                <a:gd name="csY4" fmla="*/ 0 h 149041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516116" h="1490414">
                  <a:moveTo>
                    <a:pt x="37407" y="0"/>
                  </a:moveTo>
                  <a:lnTo>
                    <a:pt x="1424676" y="0"/>
                  </a:lnTo>
                  <a:lnTo>
                    <a:pt x="1516116" y="1482102"/>
                  </a:lnTo>
                  <a:lnTo>
                    <a:pt x="0" y="1490414"/>
                  </a:lnTo>
                  <a:lnTo>
                    <a:pt x="37407" y="0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</p:grp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4E2983B-83FE-7E58-A9E2-B6228F2BBE86}"/>
              </a:ext>
            </a:extLst>
          </p:cNvPr>
          <p:cNvGrpSpPr/>
          <p:nvPr/>
        </p:nvGrpSpPr>
        <p:grpSpPr>
          <a:xfrm>
            <a:off x="9517800" y="153766"/>
            <a:ext cx="3106744" cy="2707860"/>
            <a:chOff x="894341" y="50616"/>
            <a:chExt cx="5838351" cy="3964762"/>
          </a:xfrm>
        </p:grpSpPr>
        <p:grpSp>
          <p:nvGrpSpPr>
            <p:cNvPr id="7" name="グループ化 6">
              <a:extLst>
                <a:ext uri="{FF2B5EF4-FFF2-40B4-BE49-F238E27FC236}">
                  <a16:creationId xmlns:a16="http://schemas.microsoft.com/office/drawing/2014/main" id="{0166300B-664B-612F-5F01-D559F858392A}"/>
                </a:ext>
              </a:extLst>
            </p:cNvPr>
            <p:cNvGrpSpPr/>
            <p:nvPr/>
          </p:nvGrpSpPr>
          <p:grpSpPr>
            <a:xfrm>
              <a:off x="894341" y="50616"/>
              <a:ext cx="5838351" cy="3495383"/>
              <a:chOff x="894341" y="50616"/>
              <a:chExt cx="5838351" cy="3495383"/>
            </a:xfrm>
          </p:grpSpPr>
          <p:grpSp>
            <p:nvGrpSpPr>
              <p:cNvPr id="11" name="グループ化 10">
                <a:extLst>
                  <a:ext uri="{FF2B5EF4-FFF2-40B4-BE49-F238E27FC236}">
                    <a16:creationId xmlns:a16="http://schemas.microsoft.com/office/drawing/2014/main" id="{BE15B038-386F-2E65-25C1-94CE62C70E73}"/>
                  </a:ext>
                </a:extLst>
              </p:cNvPr>
              <p:cNvGrpSpPr/>
              <p:nvPr/>
            </p:nvGrpSpPr>
            <p:grpSpPr>
              <a:xfrm>
                <a:off x="894341" y="50616"/>
                <a:ext cx="5838351" cy="3495383"/>
                <a:chOff x="894341" y="71881"/>
                <a:chExt cx="5838351" cy="3495383"/>
              </a:xfrm>
            </p:grpSpPr>
            <p:grpSp>
              <p:nvGrpSpPr>
                <p:cNvPr id="14" name="グループ化 13">
                  <a:extLst>
                    <a:ext uri="{FF2B5EF4-FFF2-40B4-BE49-F238E27FC236}">
                      <a16:creationId xmlns:a16="http://schemas.microsoft.com/office/drawing/2014/main" id="{B6995636-4608-E52A-8152-4C186B3E5A14}"/>
                    </a:ext>
                  </a:extLst>
                </p:cNvPr>
                <p:cNvGrpSpPr/>
                <p:nvPr/>
              </p:nvGrpSpPr>
              <p:grpSpPr>
                <a:xfrm>
                  <a:off x="894341" y="71881"/>
                  <a:ext cx="5662542" cy="3495383"/>
                  <a:chOff x="894341" y="71881"/>
                  <a:chExt cx="5662542" cy="3495383"/>
                </a:xfrm>
              </p:grpSpPr>
              <p:grpSp>
                <p:nvGrpSpPr>
                  <p:cNvPr id="21" name="グループ化 20">
                    <a:extLst>
                      <a:ext uri="{FF2B5EF4-FFF2-40B4-BE49-F238E27FC236}">
                        <a16:creationId xmlns:a16="http://schemas.microsoft.com/office/drawing/2014/main" id="{90D95EDB-21D3-21A5-C98A-B6023A1482B8}"/>
                      </a:ext>
                    </a:extLst>
                  </p:cNvPr>
                  <p:cNvGrpSpPr/>
                  <p:nvPr/>
                </p:nvGrpSpPr>
                <p:grpSpPr>
                  <a:xfrm>
                    <a:off x="894341" y="101392"/>
                    <a:ext cx="5662542" cy="3465872"/>
                    <a:chOff x="710155" y="117986"/>
                    <a:chExt cx="5662542" cy="3465872"/>
                  </a:xfrm>
                </p:grpSpPr>
                <p:sp>
                  <p:nvSpPr>
                    <p:cNvPr id="24" name="正方形/長方形 23">
                      <a:extLst>
                        <a:ext uri="{FF2B5EF4-FFF2-40B4-BE49-F238E27FC236}">
                          <a16:creationId xmlns:a16="http://schemas.microsoft.com/office/drawing/2014/main" id="{4A88BA9C-A354-7C63-9510-8557E1D9810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10155" y="117987"/>
                      <a:ext cx="5661148" cy="346587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ja-JP" altLang="en-US" dirty="0"/>
                    </a:p>
                  </p:txBody>
                </p:sp>
                <p:sp>
                  <p:nvSpPr>
                    <p:cNvPr id="25" name="フリーフォーム: 図形 24">
                      <a:extLst>
                        <a:ext uri="{FF2B5EF4-FFF2-40B4-BE49-F238E27FC236}">
                          <a16:creationId xmlns:a16="http://schemas.microsoft.com/office/drawing/2014/main" id="{0F5EB214-015B-D254-882F-A22348B5B4F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76230" y="130582"/>
                      <a:ext cx="4896467" cy="1755058"/>
                    </a:xfrm>
                    <a:custGeom>
                      <a:avLst/>
                      <a:gdLst>
                        <a:gd name="connsiteX0" fmla="*/ 0 w 4896465"/>
                        <a:gd name="connsiteY0" fmla="*/ 14748 h 1755058"/>
                        <a:gd name="connsiteX1" fmla="*/ 516194 w 4896465"/>
                        <a:gd name="connsiteY1" fmla="*/ 265471 h 1755058"/>
                        <a:gd name="connsiteX2" fmla="*/ 1032387 w 4896465"/>
                        <a:gd name="connsiteY2" fmla="*/ 523568 h 1755058"/>
                        <a:gd name="connsiteX3" fmla="*/ 1585452 w 4896465"/>
                        <a:gd name="connsiteY3" fmla="*/ 744794 h 1755058"/>
                        <a:gd name="connsiteX4" fmla="*/ 2013155 w 4896465"/>
                        <a:gd name="connsiteY4" fmla="*/ 921774 h 1755058"/>
                        <a:gd name="connsiteX5" fmla="*/ 2352368 w 4896465"/>
                        <a:gd name="connsiteY5" fmla="*/ 1032387 h 1755058"/>
                        <a:gd name="connsiteX6" fmla="*/ 2610465 w 4896465"/>
                        <a:gd name="connsiteY6" fmla="*/ 1157748 h 1755058"/>
                        <a:gd name="connsiteX7" fmla="*/ 3045542 w 4896465"/>
                        <a:gd name="connsiteY7" fmla="*/ 1246239 h 1755058"/>
                        <a:gd name="connsiteX8" fmla="*/ 3487994 w 4896465"/>
                        <a:gd name="connsiteY8" fmla="*/ 1371600 h 1755058"/>
                        <a:gd name="connsiteX9" fmla="*/ 3982065 w 4896465"/>
                        <a:gd name="connsiteY9" fmla="*/ 1533832 h 1755058"/>
                        <a:gd name="connsiteX10" fmla="*/ 4350774 w 4896465"/>
                        <a:gd name="connsiteY10" fmla="*/ 1622323 h 1755058"/>
                        <a:gd name="connsiteX11" fmla="*/ 4763729 w 4896465"/>
                        <a:gd name="connsiteY11" fmla="*/ 1703439 h 1755058"/>
                        <a:gd name="connsiteX12" fmla="*/ 4896465 w 4896465"/>
                        <a:gd name="connsiteY12" fmla="*/ 1755058 h 1755058"/>
                        <a:gd name="connsiteX13" fmla="*/ 4866968 w 4896465"/>
                        <a:gd name="connsiteY13" fmla="*/ 1135626 h 1755058"/>
                        <a:gd name="connsiteX14" fmla="*/ 4284407 w 4896465"/>
                        <a:gd name="connsiteY14" fmla="*/ 1017639 h 1755058"/>
                        <a:gd name="connsiteX15" fmla="*/ 4048433 w 4896465"/>
                        <a:gd name="connsiteY15" fmla="*/ 936523 h 1755058"/>
                        <a:gd name="connsiteX16" fmla="*/ 3576484 w 4896465"/>
                        <a:gd name="connsiteY16" fmla="*/ 789039 h 1755058"/>
                        <a:gd name="connsiteX17" fmla="*/ 2934929 w 4896465"/>
                        <a:gd name="connsiteY17" fmla="*/ 604684 h 1755058"/>
                        <a:gd name="connsiteX18" fmla="*/ 2625213 w 4896465"/>
                        <a:gd name="connsiteY18" fmla="*/ 442452 h 1755058"/>
                        <a:gd name="connsiteX19" fmla="*/ 2544097 w 4896465"/>
                        <a:gd name="connsiteY19" fmla="*/ 471948 h 1755058"/>
                        <a:gd name="connsiteX20" fmla="*/ 1769807 w 4896465"/>
                        <a:gd name="connsiteY20" fmla="*/ 117987 h 1755058"/>
                        <a:gd name="connsiteX21" fmla="*/ 1526458 w 4896465"/>
                        <a:gd name="connsiteY21" fmla="*/ 0 h 1755058"/>
                        <a:gd name="connsiteX22" fmla="*/ 0 w 4896465"/>
                        <a:gd name="connsiteY22" fmla="*/ 14748 h 175505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</a:cxnLst>
                      <a:rect l="l" t="t" r="r" b="b"/>
                      <a:pathLst>
                        <a:path w="4896465" h="1755058">
                          <a:moveTo>
                            <a:pt x="0" y="14748"/>
                          </a:moveTo>
                          <a:lnTo>
                            <a:pt x="516194" y="265471"/>
                          </a:lnTo>
                          <a:lnTo>
                            <a:pt x="1032387" y="523568"/>
                          </a:lnTo>
                          <a:lnTo>
                            <a:pt x="1585452" y="744794"/>
                          </a:lnTo>
                          <a:lnTo>
                            <a:pt x="2013155" y="921774"/>
                          </a:lnTo>
                          <a:lnTo>
                            <a:pt x="2352368" y="1032387"/>
                          </a:lnTo>
                          <a:lnTo>
                            <a:pt x="2610465" y="1157748"/>
                          </a:lnTo>
                          <a:lnTo>
                            <a:pt x="3045542" y="1246239"/>
                          </a:lnTo>
                          <a:lnTo>
                            <a:pt x="3487994" y="1371600"/>
                          </a:lnTo>
                          <a:lnTo>
                            <a:pt x="3982065" y="1533832"/>
                          </a:lnTo>
                          <a:lnTo>
                            <a:pt x="4350774" y="1622323"/>
                          </a:lnTo>
                          <a:lnTo>
                            <a:pt x="4763729" y="1703439"/>
                          </a:lnTo>
                          <a:lnTo>
                            <a:pt x="4896465" y="1755058"/>
                          </a:lnTo>
                          <a:lnTo>
                            <a:pt x="4866968" y="1135626"/>
                          </a:lnTo>
                          <a:lnTo>
                            <a:pt x="4284407" y="1017639"/>
                          </a:lnTo>
                          <a:lnTo>
                            <a:pt x="4048433" y="936523"/>
                          </a:lnTo>
                          <a:lnTo>
                            <a:pt x="3576484" y="789039"/>
                          </a:lnTo>
                          <a:lnTo>
                            <a:pt x="2934929" y="604684"/>
                          </a:lnTo>
                          <a:lnTo>
                            <a:pt x="2625213" y="442452"/>
                          </a:lnTo>
                          <a:lnTo>
                            <a:pt x="2544097" y="471948"/>
                          </a:lnTo>
                          <a:lnTo>
                            <a:pt x="1769807" y="117987"/>
                          </a:lnTo>
                          <a:lnTo>
                            <a:pt x="1526458" y="0"/>
                          </a:lnTo>
                          <a:lnTo>
                            <a:pt x="0" y="14748"/>
                          </a:lnTo>
                          <a:close/>
                        </a:path>
                      </a:pathLst>
                    </a:custGeom>
                    <a:solidFill>
                      <a:srgbClr val="0070C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ja-JP" altLang="en-US" dirty="0"/>
                    </a:p>
                  </p:txBody>
                </p:sp>
                <p:sp>
                  <p:nvSpPr>
                    <p:cNvPr id="26" name="フリーフォーム: 図形 25">
                      <a:extLst>
                        <a:ext uri="{FF2B5EF4-FFF2-40B4-BE49-F238E27FC236}">
                          <a16:creationId xmlns:a16="http://schemas.microsoft.com/office/drawing/2014/main" id="{CC4F1687-556C-C2E2-46DA-4DA05AF705B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74624" y="147483"/>
                      <a:ext cx="2000063" cy="3386598"/>
                    </a:xfrm>
                    <a:custGeom>
                      <a:avLst/>
                      <a:gdLst>
                        <a:gd name="connsiteX0" fmla="*/ 1983658 w 1983658"/>
                        <a:gd name="connsiteY0" fmla="*/ 0 h 3252019"/>
                        <a:gd name="connsiteX1" fmla="*/ 1430594 w 1983658"/>
                        <a:gd name="connsiteY1" fmla="*/ 1378974 h 3252019"/>
                        <a:gd name="connsiteX2" fmla="*/ 1165123 w 1983658"/>
                        <a:gd name="connsiteY2" fmla="*/ 1814051 h 3252019"/>
                        <a:gd name="connsiteX3" fmla="*/ 0 w 1983658"/>
                        <a:gd name="connsiteY3" fmla="*/ 3252019 h 325201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983658" h="3252019">
                          <a:moveTo>
                            <a:pt x="1983658" y="0"/>
                          </a:moveTo>
                          <a:cubicBezTo>
                            <a:pt x="1775337" y="538316"/>
                            <a:pt x="1567016" y="1076632"/>
                            <a:pt x="1430594" y="1378974"/>
                          </a:cubicBezTo>
                          <a:cubicBezTo>
                            <a:pt x="1294172" y="1681316"/>
                            <a:pt x="1403555" y="1501877"/>
                            <a:pt x="1165123" y="1814051"/>
                          </a:cubicBezTo>
                          <a:cubicBezTo>
                            <a:pt x="926691" y="2126225"/>
                            <a:pt x="463345" y="2689122"/>
                            <a:pt x="0" y="3252019"/>
                          </a:cubicBezTo>
                        </a:path>
                      </a:pathLst>
                    </a:custGeom>
                    <a:noFill/>
                    <a:ln w="57150">
                      <a:solidFill>
                        <a:schemeClr val="bg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ja-JP" altLang="en-US" dirty="0"/>
                    </a:p>
                  </p:txBody>
                </p:sp>
                <p:sp>
                  <p:nvSpPr>
                    <p:cNvPr id="27" name="フリーフォーム: 図形 26">
                      <a:extLst>
                        <a:ext uri="{FF2B5EF4-FFF2-40B4-BE49-F238E27FC236}">
                          <a16:creationId xmlns:a16="http://schemas.microsoft.com/office/drawing/2014/main" id="{FE3F5DCC-EDFF-74BF-85E5-C7B32F62F60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416284" y="117986"/>
                      <a:ext cx="1893135" cy="3416096"/>
                    </a:xfrm>
                    <a:custGeom>
                      <a:avLst/>
                      <a:gdLst>
                        <a:gd name="connsiteX0" fmla="*/ 1725561 w 1725561"/>
                        <a:gd name="connsiteY0" fmla="*/ 0 h 3200400"/>
                        <a:gd name="connsiteX1" fmla="*/ 1165122 w 1725561"/>
                        <a:gd name="connsiteY1" fmla="*/ 1769806 h 3200400"/>
                        <a:gd name="connsiteX2" fmla="*/ 693174 w 1725561"/>
                        <a:gd name="connsiteY2" fmla="*/ 2521974 h 3200400"/>
                        <a:gd name="connsiteX3" fmla="*/ 0 w 1725561"/>
                        <a:gd name="connsiteY3" fmla="*/ 3200400 h 32004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725561" h="3200400">
                          <a:moveTo>
                            <a:pt x="1725561" y="0"/>
                          </a:moveTo>
                          <a:cubicBezTo>
                            <a:pt x="1531373" y="674738"/>
                            <a:pt x="1337186" y="1349477"/>
                            <a:pt x="1165122" y="1769806"/>
                          </a:cubicBezTo>
                          <a:cubicBezTo>
                            <a:pt x="993058" y="2190135"/>
                            <a:pt x="887361" y="2283542"/>
                            <a:pt x="693174" y="2521974"/>
                          </a:cubicBezTo>
                          <a:cubicBezTo>
                            <a:pt x="498987" y="2760406"/>
                            <a:pt x="249493" y="2980403"/>
                            <a:pt x="0" y="3200400"/>
                          </a:cubicBezTo>
                        </a:path>
                      </a:pathLst>
                    </a:custGeom>
                    <a:noFill/>
                    <a:ln w="57150">
                      <a:prstDash val="dash"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ja-JP" altLang="en-US" dirty="0"/>
                    </a:p>
                  </p:txBody>
                </p:sp>
                <p:cxnSp>
                  <p:nvCxnSpPr>
                    <p:cNvPr id="28" name="直線コネクタ 27">
                      <a:extLst>
                        <a:ext uri="{FF2B5EF4-FFF2-40B4-BE49-F238E27FC236}">
                          <a16:creationId xmlns:a16="http://schemas.microsoft.com/office/drawing/2014/main" id="{227BF181-B627-4B8A-8518-1ABA88CCEE9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>
                      <a:off x="5641259" y="1182932"/>
                      <a:ext cx="645626" cy="2367988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  <a:prstDash val="dash"/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29" name="フリーフォーム: 図形 28">
                      <a:extLst>
                        <a:ext uri="{FF2B5EF4-FFF2-40B4-BE49-F238E27FC236}">
                          <a16:creationId xmlns:a16="http://schemas.microsoft.com/office/drawing/2014/main" id="{9CF13AA4-6334-1DF3-A67A-CD13C9A3A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138084" y="1496249"/>
                      <a:ext cx="1472913" cy="1437697"/>
                    </a:xfrm>
                    <a:custGeom>
                      <a:avLst/>
                      <a:gdLst>
                        <a:gd name="connsiteX0" fmla="*/ 589936 w 1740310"/>
                        <a:gd name="connsiteY0" fmla="*/ 0 h 1659193"/>
                        <a:gd name="connsiteX1" fmla="*/ 914400 w 1740310"/>
                        <a:gd name="connsiteY1" fmla="*/ 132735 h 1659193"/>
                        <a:gd name="connsiteX2" fmla="*/ 1039761 w 1740310"/>
                        <a:gd name="connsiteY2" fmla="*/ 221225 h 1659193"/>
                        <a:gd name="connsiteX3" fmla="*/ 1482213 w 1740310"/>
                        <a:gd name="connsiteY3" fmla="*/ 383458 h 1659193"/>
                        <a:gd name="connsiteX4" fmla="*/ 1740310 w 1740310"/>
                        <a:gd name="connsiteY4" fmla="*/ 449825 h 1659193"/>
                        <a:gd name="connsiteX5" fmla="*/ 1637071 w 1740310"/>
                        <a:gd name="connsiteY5" fmla="*/ 730045 h 1659193"/>
                        <a:gd name="connsiteX6" fmla="*/ 1386348 w 1740310"/>
                        <a:gd name="connsiteY6" fmla="*/ 1106129 h 1659193"/>
                        <a:gd name="connsiteX7" fmla="*/ 1010265 w 1740310"/>
                        <a:gd name="connsiteY7" fmla="*/ 1563329 h 1659193"/>
                        <a:gd name="connsiteX8" fmla="*/ 862781 w 1740310"/>
                        <a:gd name="connsiteY8" fmla="*/ 1659193 h 1659193"/>
                        <a:gd name="connsiteX9" fmla="*/ 693174 w 1740310"/>
                        <a:gd name="connsiteY9" fmla="*/ 1430593 h 1659193"/>
                        <a:gd name="connsiteX10" fmla="*/ 449826 w 1740310"/>
                        <a:gd name="connsiteY10" fmla="*/ 1268361 h 1659193"/>
                        <a:gd name="connsiteX11" fmla="*/ 22123 w 1740310"/>
                        <a:gd name="connsiteY11" fmla="*/ 973393 h 1659193"/>
                        <a:gd name="connsiteX12" fmla="*/ 0 w 1740310"/>
                        <a:gd name="connsiteY12" fmla="*/ 936522 h 1659193"/>
                        <a:gd name="connsiteX13" fmla="*/ 560439 w 1740310"/>
                        <a:gd name="connsiteY13" fmla="*/ 140109 h 1659193"/>
                        <a:gd name="connsiteX14" fmla="*/ 589936 w 1740310"/>
                        <a:gd name="connsiteY14" fmla="*/ 0 h 165919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1740310" h="1659193">
                          <a:moveTo>
                            <a:pt x="589936" y="0"/>
                          </a:moveTo>
                          <a:lnTo>
                            <a:pt x="914400" y="132735"/>
                          </a:lnTo>
                          <a:lnTo>
                            <a:pt x="1039761" y="221225"/>
                          </a:lnTo>
                          <a:lnTo>
                            <a:pt x="1482213" y="383458"/>
                          </a:lnTo>
                          <a:lnTo>
                            <a:pt x="1740310" y="449825"/>
                          </a:lnTo>
                          <a:lnTo>
                            <a:pt x="1637071" y="730045"/>
                          </a:lnTo>
                          <a:lnTo>
                            <a:pt x="1386348" y="1106129"/>
                          </a:lnTo>
                          <a:lnTo>
                            <a:pt x="1010265" y="1563329"/>
                          </a:lnTo>
                          <a:lnTo>
                            <a:pt x="862781" y="1659193"/>
                          </a:lnTo>
                          <a:lnTo>
                            <a:pt x="693174" y="1430593"/>
                          </a:lnTo>
                          <a:lnTo>
                            <a:pt x="449826" y="1268361"/>
                          </a:lnTo>
                          <a:lnTo>
                            <a:pt x="22123" y="973393"/>
                          </a:lnTo>
                          <a:lnTo>
                            <a:pt x="0" y="936522"/>
                          </a:lnTo>
                          <a:lnTo>
                            <a:pt x="560439" y="140109"/>
                          </a:lnTo>
                          <a:lnTo>
                            <a:pt x="589936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>
                      <a:solidFill>
                        <a:schemeClr val="bg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ja-JP" altLang="en-US" dirty="0"/>
                    </a:p>
                  </p:txBody>
                </p:sp>
                <p:sp>
                  <p:nvSpPr>
                    <p:cNvPr id="30" name="フリーフォーム: 図形 29">
                      <a:extLst>
                        <a:ext uri="{FF2B5EF4-FFF2-40B4-BE49-F238E27FC236}">
                          <a16:creationId xmlns:a16="http://schemas.microsoft.com/office/drawing/2014/main" id="{4B38183B-B3A2-E343-9717-A04A228A529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50626" y="160530"/>
                      <a:ext cx="5020678" cy="1864079"/>
                    </a:xfrm>
                    <a:custGeom>
                      <a:avLst/>
                      <a:gdLst>
                        <a:gd name="connsiteX0" fmla="*/ 0 w 5051322"/>
                        <a:gd name="connsiteY0" fmla="*/ 0 h 1865671"/>
                        <a:gd name="connsiteX1" fmla="*/ 818535 w 5051322"/>
                        <a:gd name="connsiteY1" fmla="*/ 405581 h 1865671"/>
                        <a:gd name="connsiteX2" fmla="*/ 1814051 w 5051322"/>
                        <a:gd name="connsiteY2" fmla="*/ 855407 h 1865671"/>
                        <a:gd name="connsiteX3" fmla="*/ 2204884 w 5051322"/>
                        <a:gd name="connsiteY3" fmla="*/ 1039762 h 1865671"/>
                        <a:gd name="connsiteX4" fmla="*/ 2684206 w 5051322"/>
                        <a:gd name="connsiteY4" fmla="*/ 1224116 h 1865671"/>
                        <a:gd name="connsiteX5" fmla="*/ 3775587 w 5051322"/>
                        <a:gd name="connsiteY5" fmla="*/ 1570704 h 1865671"/>
                        <a:gd name="connsiteX6" fmla="*/ 4623619 w 5051322"/>
                        <a:gd name="connsiteY6" fmla="*/ 1791929 h 1865671"/>
                        <a:gd name="connsiteX7" fmla="*/ 5051322 w 5051322"/>
                        <a:gd name="connsiteY7" fmla="*/ 1865671 h 1865671"/>
                        <a:gd name="connsiteX8" fmla="*/ 5036574 w 5051322"/>
                        <a:gd name="connsiteY8" fmla="*/ 1747684 h 1865671"/>
                        <a:gd name="connsiteX9" fmla="*/ 4321277 w 5051322"/>
                        <a:gd name="connsiteY9" fmla="*/ 1585452 h 1865671"/>
                        <a:gd name="connsiteX10" fmla="*/ 3672348 w 5051322"/>
                        <a:gd name="connsiteY10" fmla="*/ 1393723 h 1865671"/>
                        <a:gd name="connsiteX11" fmla="*/ 3296264 w 5051322"/>
                        <a:gd name="connsiteY11" fmla="*/ 1283110 h 1865671"/>
                        <a:gd name="connsiteX12" fmla="*/ 2765322 w 5051322"/>
                        <a:gd name="connsiteY12" fmla="*/ 1165123 h 1865671"/>
                        <a:gd name="connsiteX13" fmla="*/ 2492477 w 5051322"/>
                        <a:gd name="connsiteY13" fmla="*/ 1032387 h 1865671"/>
                        <a:gd name="connsiteX14" fmla="*/ 1777180 w 5051322"/>
                        <a:gd name="connsiteY14" fmla="*/ 774291 h 1865671"/>
                        <a:gd name="connsiteX15" fmla="*/ 914400 w 5051322"/>
                        <a:gd name="connsiteY15" fmla="*/ 405581 h 1865671"/>
                        <a:gd name="connsiteX16" fmla="*/ 442451 w 5051322"/>
                        <a:gd name="connsiteY16" fmla="*/ 162233 h 1865671"/>
                        <a:gd name="connsiteX17" fmla="*/ 132735 w 5051322"/>
                        <a:gd name="connsiteY17" fmla="*/ 14749 h 1865671"/>
                        <a:gd name="connsiteX18" fmla="*/ 0 w 5051322"/>
                        <a:gd name="connsiteY18" fmla="*/ 0 h 186567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</a:cxnLst>
                      <a:rect l="l" t="t" r="r" b="b"/>
                      <a:pathLst>
                        <a:path w="5051322" h="1865671">
                          <a:moveTo>
                            <a:pt x="0" y="0"/>
                          </a:moveTo>
                          <a:lnTo>
                            <a:pt x="818535" y="405581"/>
                          </a:lnTo>
                          <a:lnTo>
                            <a:pt x="1814051" y="855407"/>
                          </a:lnTo>
                          <a:lnTo>
                            <a:pt x="2204884" y="1039762"/>
                          </a:lnTo>
                          <a:lnTo>
                            <a:pt x="2684206" y="1224116"/>
                          </a:lnTo>
                          <a:lnTo>
                            <a:pt x="3775587" y="1570704"/>
                          </a:lnTo>
                          <a:lnTo>
                            <a:pt x="4623619" y="1791929"/>
                          </a:lnTo>
                          <a:lnTo>
                            <a:pt x="5051322" y="1865671"/>
                          </a:lnTo>
                          <a:lnTo>
                            <a:pt x="5036574" y="1747684"/>
                          </a:lnTo>
                          <a:lnTo>
                            <a:pt x="4321277" y="1585452"/>
                          </a:lnTo>
                          <a:lnTo>
                            <a:pt x="3672348" y="1393723"/>
                          </a:lnTo>
                          <a:lnTo>
                            <a:pt x="3296264" y="1283110"/>
                          </a:lnTo>
                          <a:lnTo>
                            <a:pt x="2765322" y="1165123"/>
                          </a:lnTo>
                          <a:lnTo>
                            <a:pt x="2492477" y="1032387"/>
                          </a:lnTo>
                          <a:lnTo>
                            <a:pt x="1777180" y="774291"/>
                          </a:lnTo>
                          <a:lnTo>
                            <a:pt x="914400" y="405581"/>
                          </a:lnTo>
                          <a:lnTo>
                            <a:pt x="442451" y="162233"/>
                          </a:lnTo>
                          <a:lnTo>
                            <a:pt x="132735" y="14749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FFC000"/>
                    </a:solidFill>
                    <a:ln>
                      <a:solidFill>
                        <a:srgbClr val="FFC000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ja-JP" altLang="en-US" dirty="0">
                        <a:highlight>
                          <a:srgbClr val="FFFF00"/>
                        </a:highlight>
                      </a:endParaRPr>
                    </a:p>
                  </p:txBody>
                </p:sp>
                <p:cxnSp>
                  <p:nvCxnSpPr>
                    <p:cNvPr id="31" name="直線コネクタ 30">
                      <a:extLst>
                        <a:ext uri="{FF2B5EF4-FFF2-40B4-BE49-F238E27FC236}">
                          <a16:creationId xmlns:a16="http://schemas.microsoft.com/office/drawing/2014/main" id="{DBDCA40B-C7E1-18C5-CCE1-55FBBC0989A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67322" y="515499"/>
                      <a:ext cx="2585364" cy="1239557"/>
                    </a:xfrm>
                    <a:prstGeom prst="line">
                      <a:avLst/>
                    </a:prstGeom>
                    <a:ln w="57150">
                      <a:solidFill>
                        <a:schemeClr val="bg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2" name="直線コネクタ 31">
                      <a:extLst>
                        <a:ext uri="{FF2B5EF4-FFF2-40B4-BE49-F238E27FC236}">
                          <a16:creationId xmlns:a16="http://schemas.microsoft.com/office/drawing/2014/main" id="{EC3BF278-4734-5CE9-6799-16551BDAAFCD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617839" y="2713703"/>
                      <a:ext cx="951271" cy="624841"/>
                    </a:xfrm>
                    <a:prstGeom prst="line">
                      <a:avLst/>
                    </a:prstGeom>
                    <a:ln w="76200">
                      <a:solidFill>
                        <a:schemeClr val="bg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3" name="直線コネクタ 32">
                      <a:extLst>
                        <a:ext uri="{FF2B5EF4-FFF2-40B4-BE49-F238E27FC236}">
                          <a16:creationId xmlns:a16="http://schemas.microsoft.com/office/drawing/2014/main" id="{A42C450F-4417-62A9-E8D0-0722035EDA7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3845641" y="3160088"/>
                      <a:ext cx="1098149" cy="346249"/>
                    </a:xfrm>
                    <a:prstGeom prst="line">
                      <a:avLst/>
                    </a:prstGeom>
                    <a:ln w="57150">
                      <a:solidFill>
                        <a:schemeClr val="bg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pic>
                  <p:nvPicPr>
                    <p:cNvPr id="34" name="図 33">
                      <a:extLst>
                        <a:ext uri="{FF2B5EF4-FFF2-40B4-BE49-F238E27FC236}">
                          <a16:creationId xmlns:a16="http://schemas.microsoft.com/office/drawing/2014/main" id="{DB2CA225-FC5A-D1E7-DD52-5BF7E85C1466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4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5912830" y="178376"/>
                      <a:ext cx="413226" cy="374590"/>
                    </a:xfrm>
                    <a:prstGeom prst="rect">
                      <a:avLst/>
                    </a:prstGeom>
                  </p:spPr>
                </p:pic>
                <p:cxnSp>
                  <p:nvCxnSpPr>
                    <p:cNvPr id="35" name="直線コネクタ 34">
                      <a:extLst>
                        <a:ext uri="{FF2B5EF4-FFF2-40B4-BE49-F238E27FC236}">
                          <a16:creationId xmlns:a16="http://schemas.microsoft.com/office/drawing/2014/main" id="{83D04D60-323D-9B6A-3D09-3F6C73ED0D2D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>
                      <a:off x="884903" y="1058196"/>
                      <a:ext cx="1021719" cy="2492724"/>
                    </a:xfrm>
                    <a:prstGeom prst="line">
                      <a:avLst/>
                    </a:prstGeom>
                    <a:ln w="57150">
                      <a:solidFill>
                        <a:schemeClr val="bg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6" name="直線コネクタ 35">
                      <a:extLst>
                        <a:ext uri="{FF2B5EF4-FFF2-40B4-BE49-F238E27FC236}">
                          <a16:creationId xmlns:a16="http://schemas.microsoft.com/office/drawing/2014/main" id="{06F0BEB5-C8B1-99C4-6ADD-A00D915969D4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710155" y="1991032"/>
                      <a:ext cx="1907684" cy="722671"/>
                    </a:xfrm>
                    <a:prstGeom prst="line">
                      <a:avLst/>
                    </a:prstGeom>
                    <a:ln w="57150">
                      <a:solidFill>
                        <a:schemeClr val="bg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37" name="フリーフォーム: 図形 36">
                      <a:extLst>
                        <a:ext uri="{FF2B5EF4-FFF2-40B4-BE49-F238E27FC236}">
                          <a16:creationId xmlns:a16="http://schemas.microsoft.com/office/drawing/2014/main" id="{66E1FBCB-FCC8-C0ED-05E4-C0E6F23C4F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361722" y="1861716"/>
                      <a:ext cx="609827" cy="1615019"/>
                    </a:xfrm>
                    <a:custGeom>
                      <a:avLst/>
                      <a:gdLst>
                        <a:gd name="connsiteX0" fmla="*/ 0 w 696746"/>
                        <a:gd name="connsiteY0" fmla="*/ 0 h 1697576"/>
                        <a:gd name="connsiteX1" fmla="*/ 619432 w 696746"/>
                        <a:gd name="connsiteY1" fmla="*/ 781664 h 1697576"/>
                        <a:gd name="connsiteX2" fmla="*/ 693174 w 696746"/>
                        <a:gd name="connsiteY2" fmla="*/ 1614948 h 1697576"/>
                        <a:gd name="connsiteX3" fmla="*/ 678426 w 696746"/>
                        <a:gd name="connsiteY3" fmla="*/ 1622322 h 169757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696746" h="1697576">
                          <a:moveTo>
                            <a:pt x="0" y="0"/>
                          </a:moveTo>
                          <a:cubicBezTo>
                            <a:pt x="251951" y="256253"/>
                            <a:pt x="503903" y="512506"/>
                            <a:pt x="619432" y="781664"/>
                          </a:cubicBezTo>
                          <a:cubicBezTo>
                            <a:pt x="734961" y="1050822"/>
                            <a:pt x="683342" y="1474838"/>
                            <a:pt x="693174" y="1614948"/>
                          </a:cubicBezTo>
                          <a:cubicBezTo>
                            <a:pt x="703006" y="1755058"/>
                            <a:pt x="690716" y="1688690"/>
                            <a:pt x="678426" y="1622322"/>
                          </a:cubicBezTo>
                        </a:path>
                      </a:pathLst>
                    </a:custGeom>
                    <a:noFill/>
                    <a:ln w="76200">
                      <a:solidFill>
                        <a:schemeClr val="bg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ja-JP" altLang="en-US" dirty="0"/>
                    </a:p>
                  </p:txBody>
                </p:sp>
                <p:sp>
                  <p:nvSpPr>
                    <p:cNvPr id="38" name="正方形/長方形 37">
                      <a:extLst>
                        <a:ext uri="{FF2B5EF4-FFF2-40B4-BE49-F238E27FC236}">
                          <a16:creationId xmlns:a16="http://schemas.microsoft.com/office/drawing/2014/main" id="{DBBC9BDC-8179-3DD1-C3A3-9B75851CC4F0}"/>
                        </a:ext>
                      </a:extLst>
                    </p:cNvPr>
                    <p:cNvSpPr/>
                    <p:nvPr/>
                  </p:nvSpPr>
                  <p:spPr>
                    <a:xfrm rot="934526">
                      <a:off x="5925680" y="1942714"/>
                      <a:ext cx="268490" cy="324466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ja-JP" altLang="en-US"/>
                    </a:p>
                  </p:txBody>
                </p:sp>
                <p:sp>
                  <p:nvSpPr>
                    <p:cNvPr id="39" name="正方形/長方形 38">
                      <a:extLst>
                        <a:ext uri="{FF2B5EF4-FFF2-40B4-BE49-F238E27FC236}">
                          <a16:creationId xmlns:a16="http://schemas.microsoft.com/office/drawing/2014/main" id="{B603C4D4-A81D-F217-85E1-DA372D674032}"/>
                        </a:ext>
                      </a:extLst>
                    </p:cNvPr>
                    <p:cNvSpPr/>
                    <p:nvPr/>
                  </p:nvSpPr>
                  <p:spPr>
                    <a:xfrm rot="2629312">
                      <a:off x="3587723" y="3072802"/>
                      <a:ext cx="254996" cy="36652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ja-JP" altLang="en-US" dirty="0"/>
                    </a:p>
                  </p:txBody>
                </p:sp>
              </p:grpSp>
              <p:sp>
                <p:nvSpPr>
                  <p:cNvPr id="22" name="星: 5 pt 21">
                    <a:extLst>
                      <a:ext uri="{FF2B5EF4-FFF2-40B4-BE49-F238E27FC236}">
                        <a16:creationId xmlns:a16="http://schemas.microsoft.com/office/drawing/2014/main" id="{85FB1F10-CC69-846D-B83F-8C8275F3C784}"/>
                      </a:ext>
                    </a:extLst>
                  </p:cNvPr>
                  <p:cNvSpPr/>
                  <p:nvPr/>
                </p:nvSpPr>
                <p:spPr>
                  <a:xfrm>
                    <a:off x="3012050" y="731920"/>
                    <a:ext cx="290418" cy="309682"/>
                  </a:xfrm>
                  <a:prstGeom prst="star5">
                    <a:avLst/>
                  </a:prstGeom>
                  <a:solidFill>
                    <a:srgbClr val="FF0000"/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ja-JP" altLang="en-US"/>
                  </a:p>
                </p:txBody>
              </p:sp>
              <p:sp>
                <p:nvSpPr>
                  <p:cNvPr id="23" name="テキスト ボックス 30">
                    <a:extLst>
                      <a:ext uri="{FF2B5EF4-FFF2-40B4-BE49-F238E27FC236}">
                        <a16:creationId xmlns:a16="http://schemas.microsoft.com/office/drawing/2014/main" id="{C64DF578-74A1-ECD3-0DF3-A50AFDE0251E}"/>
                      </a:ext>
                    </a:extLst>
                  </p:cNvPr>
                  <p:cNvSpPr txBox="1"/>
                  <p:nvPr/>
                </p:nvSpPr>
                <p:spPr>
                  <a:xfrm>
                    <a:off x="1952036" y="71881"/>
                    <a:ext cx="2334267" cy="670892"/>
                  </a:xfrm>
                  <a:prstGeom prst="rect">
                    <a:avLst/>
                  </a:prstGeom>
                  <a:noFill/>
                  <a:ln w="9525" cmpd="sng"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dk1"/>
                  </a:fontRef>
                </p:style>
                <p:txBody>
                  <a:bodyPr wrap="square" rtlCol="0" anchor="ctr"/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ja-JP" altLang="en-US" sz="1000" b="1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rPr>
                      <a:t>ウォールアート</a:t>
                    </a:r>
                    <a:endParaRPr lang="en-US" altLang="ja-JP" sz="1000" b="1" dirty="0">
                      <a:solidFill>
                        <a:srgbClr val="FF0000"/>
                      </a:solidFill>
                      <a:latin typeface="Meiryo UI" panose="020B0604030504040204" pitchFamily="50" charset="-128"/>
                      <a:ea typeface="Meiryo UI" panose="020B0604030504040204" pitchFamily="50" charset="-128"/>
                    </a:endParaRPr>
                  </a:p>
                  <a:p>
                    <a:pPr algn="ctr"/>
                    <a:r>
                      <a:rPr lang="ja-JP" altLang="en-US" sz="1000" b="1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rPr>
                      <a:t>設置場所</a:t>
                    </a:r>
                  </a:p>
                </p:txBody>
              </p:sp>
            </p:grpSp>
            <p:sp>
              <p:nvSpPr>
                <p:cNvPr id="15" name="テキスト ボックス 14">
                  <a:extLst>
                    <a:ext uri="{FF2B5EF4-FFF2-40B4-BE49-F238E27FC236}">
                      <a16:creationId xmlns:a16="http://schemas.microsoft.com/office/drawing/2014/main" id="{38F89D83-79C0-A326-DFCB-5AE4222C0DD8}"/>
                    </a:ext>
                  </a:extLst>
                </p:cNvPr>
                <p:cNvSpPr txBox="1"/>
                <p:nvPr/>
              </p:nvSpPr>
              <p:spPr>
                <a:xfrm>
                  <a:off x="4179549" y="2750801"/>
                  <a:ext cx="1366358" cy="5603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ja-JP" altLang="en-US" sz="500" b="1" dirty="0"/>
                    <a:t>南海本線</a:t>
                  </a:r>
                  <a:endParaRPr lang="en-US" altLang="ja-JP" sz="500" b="1" dirty="0"/>
                </a:p>
                <a:p>
                  <a:pPr algn="ctr"/>
                  <a:r>
                    <a:rPr lang="ja-JP" altLang="en-US" sz="500" b="1" dirty="0"/>
                    <a:t>七道駅</a:t>
                  </a:r>
                </a:p>
              </p:txBody>
            </p:sp>
            <p:cxnSp>
              <p:nvCxnSpPr>
                <p:cNvPr id="16" name="直線コネクタ 15">
                  <a:extLst>
                    <a:ext uri="{FF2B5EF4-FFF2-40B4-BE49-F238E27FC236}">
                      <a16:creationId xmlns:a16="http://schemas.microsoft.com/office/drawing/2014/main" id="{4F1EF775-E2E8-319D-31AC-FDA0A6872B2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097832" y="3033398"/>
                  <a:ext cx="383282" cy="109324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直線コネクタ 16">
                  <a:extLst>
                    <a:ext uri="{FF2B5EF4-FFF2-40B4-BE49-F238E27FC236}">
                      <a16:creationId xmlns:a16="http://schemas.microsoft.com/office/drawing/2014/main" id="{0221100F-F4F0-9FC8-7B53-1F2E8FD51A0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5731685" y="2169735"/>
                  <a:ext cx="365331" cy="16603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テキスト ボックス 17">
                  <a:extLst>
                    <a:ext uri="{FF2B5EF4-FFF2-40B4-BE49-F238E27FC236}">
                      <a16:creationId xmlns:a16="http://schemas.microsoft.com/office/drawing/2014/main" id="{B56DDCE5-89B9-67C1-86CE-5FD7FD88CAE7}"/>
                    </a:ext>
                  </a:extLst>
                </p:cNvPr>
                <p:cNvSpPr txBox="1"/>
                <p:nvPr/>
              </p:nvSpPr>
              <p:spPr>
                <a:xfrm>
                  <a:off x="4699793" y="2251118"/>
                  <a:ext cx="1584314" cy="5603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ja-JP" altLang="en-US" sz="500" b="1" dirty="0"/>
                    <a:t>阪堺線</a:t>
                  </a:r>
                  <a:endParaRPr lang="en-US" altLang="ja-JP" sz="500" b="1" dirty="0"/>
                </a:p>
                <a:p>
                  <a:pPr algn="ctr"/>
                  <a:r>
                    <a:rPr lang="ja-JP" altLang="en-US" sz="500" b="1" dirty="0"/>
                    <a:t>大和川停留所</a:t>
                  </a:r>
                </a:p>
              </p:txBody>
            </p:sp>
            <p:sp>
              <p:nvSpPr>
                <p:cNvPr id="19" name="テキスト ボックス 18">
                  <a:extLst>
                    <a:ext uri="{FF2B5EF4-FFF2-40B4-BE49-F238E27FC236}">
                      <a16:creationId xmlns:a16="http://schemas.microsoft.com/office/drawing/2014/main" id="{02C47700-FC7A-535A-6AFD-ACC17B4DF13F}"/>
                    </a:ext>
                  </a:extLst>
                </p:cNvPr>
                <p:cNvSpPr txBox="1"/>
                <p:nvPr/>
              </p:nvSpPr>
              <p:spPr>
                <a:xfrm rot="1208736">
                  <a:off x="2857670" y="1349901"/>
                  <a:ext cx="3875022" cy="385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ja-JP" altLang="en-US" sz="500" b="1" dirty="0"/>
                    <a:t>大和川リバーサイドサイクルライン</a:t>
                  </a:r>
                </a:p>
              </p:txBody>
            </p:sp>
            <p:sp>
              <p:nvSpPr>
                <p:cNvPr id="20" name="テキスト ボックス 19">
                  <a:extLst>
                    <a:ext uri="{FF2B5EF4-FFF2-40B4-BE49-F238E27FC236}">
                      <a16:creationId xmlns:a16="http://schemas.microsoft.com/office/drawing/2014/main" id="{0856F941-6D51-4427-22CC-369BB5D48BD6}"/>
                    </a:ext>
                  </a:extLst>
                </p:cNvPr>
                <p:cNvSpPr txBox="1"/>
                <p:nvPr/>
              </p:nvSpPr>
              <p:spPr>
                <a:xfrm rot="439171">
                  <a:off x="3737770" y="805074"/>
                  <a:ext cx="1670680" cy="49028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ja-JP" altLang="en-US" sz="800" b="1" dirty="0">
                      <a:solidFill>
                        <a:schemeClr val="bg1"/>
                      </a:solidFill>
                    </a:rPr>
                    <a:t>大和川</a:t>
                  </a:r>
                </a:p>
              </p:txBody>
            </p:sp>
          </p:grpSp>
          <p:sp>
            <p:nvSpPr>
              <p:cNvPr id="12" name="二等辺三角形 11">
                <a:extLst>
                  <a:ext uri="{FF2B5EF4-FFF2-40B4-BE49-F238E27FC236}">
                    <a16:creationId xmlns:a16="http://schemas.microsoft.com/office/drawing/2014/main" id="{EA7BAD4C-48A0-B317-1BD4-D81AB9D1058B}"/>
                  </a:ext>
                </a:extLst>
              </p:cNvPr>
              <p:cNvSpPr/>
              <p:nvPr/>
            </p:nvSpPr>
            <p:spPr>
              <a:xfrm rot="12433432">
                <a:off x="2092129" y="2911370"/>
                <a:ext cx="573581" cy="509090"/>
              </a:xfrm>
              <a:prstGeom prst="triangle">
                <a:avLst/>
              </a:prstGeom>
              <a:solidFill>
                <a:schemeClr val="bg1"/>
              </a:solidFill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dirty="0"/>
              </a:p>
            </p:txBody>
          </p:sp>
          <p:sp>
            <p:nvSpPr>
              <p:cNvPr id="13" name="テキスト ボックス 12">
                <a:extLst>
                  <a:ext uri="{FF2B5EF4-FFF2-40B4-BE49-F238E27FC236}">
                    <a16:creationId xmlns:a16="http://schemas.microsoft.com/office/drawing/2014/main" id="{7DA03A4F-18E0-9770-9489-688A0826FB66}"/>
                  </a:ext>
                </a:extLst>
              </p:cNvPr>
              <p:cNvSpPr txBox="1"/>
              <p:nvPr/>
            </p:nvSpPr>
            <p:spPr>
              <a:xfrm rot="1828385">
                <a:off x="2032854" y="2889874"/>
                <a:ext cx="1080669" cy="4902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ja-JP" sz="800" dirty="0"/>
                  <a:t>26</a:t>
                </a:r>
                <a:endParaRPr lang="ja-JP" altLang="en-US" sz="800" dirty="0"/>
              </a:p>
            </p:txBody>
          </p:sp>
        </p:grp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445EE4B3-14B8-F19F-7360-427D1056FA56}"/>
                </a:ext>
              </a:extLst>
            </p:cNvPr>
            <p:cNvSpPr txBox="1"/>
            <p:nvPr/>
          </p:nvSpPr>
          <p:spPr>
            <a:xfrm>
              <a:off x="6002804" y="2773559"/>
              <a:ext cx="711719" cy="1241819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ja-JP" altLang="en-US" sz="500" b="1" dirty="0"/>
                <a:t>阪神高速</a:t>
              </a:r>
            </a:p>
          </p:txBody>
        </p:sp>
      </p:grp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C5FDDA6D-780F-A1C6-CF5A-BD98010EF2E7}"/>
              </a:ext>
            </a:extLst>
          </p:cNvPr>
          <p:cNvSpPr/>
          <p:nvPr/>
        </p:nvSpPr>
        <p:spPr>
          <a:xfrm>
            <a:off x="9517801" y="2551990"/>
            <a:ext cx="3009016" cy="116145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/>
              <a:t>阪神高速鉄砲出入口近く</a:t>
            </a:r>
            <a:endParaRPr lang="en-US" altLang="ja-JP" sz="1400" dirty="0"/>
          </a:p>
          <a:p>
            <a:r>
              <a:rPr lang="ja-JP" altLang="en-US" sz="1400" dirty="0"/>
              <a:t>南海本線七道駅から徒歩約</a:t>
            </a:r>
            <a:r>
              <a:rPr lang="en-US" altLang="ja-JP" sz="1400" dirty="0"/>
              <a:t>10</a:t>
            </a:r>
            <a:r>
              <a:rPr lang="ja-JP" altLang="en-US" sz="1400" dirty="0"/>
              <a:t>分</a:t>
            </a:r>
            <a:r>
              <a:rPr lang="ja-JP" altLang="en-US" sz="1400" dirty="0">
                <a:solidFill>
                  <a:schemeClr val="bg1"/>
                </a:solidFill>
              </a:rPr>
              <a:t>（大和川リバーサイドサイクル</a:t>
            </a:r>
            <a:endParaRPr lang="en-US" altLang="ja-JP" sz="1400" dirty="0">
              <a:solidFill>
                <a:schemeClr val="bg1"/>
              </a:solidFill>
            </a:endParaRPr>
          </a:p>
          <a:p>
            <a:r>
              <a:rPr lang="ja-JP" altLang="en-US" sz="1400" dirty="0">
                <a:solidFill>
                  <a:schemeClr val="bg1"/>
                </a:solidFill>
              </a:rPr>
              <a:t>ライン沿い）</a:t>
            </a: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DE0592EB-F052-C431-20DE-87F5E21E225B}"/>
              </a:ext>
            </a:extLst>
          </p:cNvPr>
          <p:cNvSpPr txBox="1"/>
          <p:nvPr/>
        </p:nvSpPr>
        <p:spPr>
          <a:xfrm>
            <a:off x="9369009" y="8248718"/>
            <a:ext cx="325553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dirty="0"/>
          </a:p>
          <a:p>
            <a:r>
              <a:rPr lang="en-US" altLang="ja-JP" dirty="0"/>
              <a:t>※</a:t>
            </a:r>
            <a:r>
              <a:rPr lang="ja-JP" altLang="en-US" dirty="0"/>
              <a:t>受賞作品は南島水防倉庫の</a:t>
            </a:r>
            <a:endParaRPr lang="en-US" altLang="ja-JP" dirty="0"/>
          </a:p>
          <a:p>
            <a:r>
              <a:rPr lang="ja-JP" altLang="en-US" dirty="0"/>
              <a:t>　東側又は西側壁面に設置</a:t>
            </a:r>
            <a:endParaRPr lang="en-US" altLang="ja-JP" dirty="0"/>
          </a:p>
          <a:p>
            <a:r>
              <a:rPr lang="ja-JP" altLang="en-US" dirty="0"/>
              <a:t>　します。</a:t>
            </a:r>
          </a:p>
          <a:p>
            <a:endParaRPr kumimoji="1" lang="ja-JP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3506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171</TotalTime>
  <Words>91</Words>
  <Application>Microsoft Office PowerPoint</Application>
  <PresentationFormat>A3 297x420 mm</PresentationFormat>
  <Paragraphs>23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Meiryo UI</vt:lpstr>
      <vt:lpstr>游ゴシック</vt:lpstr>
      <vt:lpstr>Arial</vt:lpstr>
      <vt:lpstr>Office テーマ</vt:lpstr>
      <vt:lpstr>「サイクルシティ堺」ウォールアートデザインシート</vt:lpstr>
    </vt:vector>
  </TitlesOfParts>
  <Company>堺市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堺市</dc:creator>
  <cp:lastModifiedBy>堺市</cp:lastModifiedBy>
  <cp:revision>29</cp:revision>
  <dcterms:created xsi:type="dcterms:W3CDTF">2026-04-07T05:32:54Z</dcterms:created>
  <dcterms:modified xsi:type="dcterms:W3CDTF">2026-08-10T01:20:42Z</dcterms:modified>
</cp:coreProperties>
</file>