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6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89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76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4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8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78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58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42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54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37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92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C5B3D-5277-4627-9401-8A54DF1CB737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F994D-2AC5-4C67-9E3D-6920649C6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13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112003" y="6474837"/>
            <a:ext cx="6673818" cy="25296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80" y="567328"/>
            <a:ext cx="4862538" cy="5109498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48161" y="6454723"/>
            <a:ext cx="6537659" cy="1323439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ja-JP" altLang="en-US" sz="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日時：令和○年○月〇日（</a:t>
            </a:r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〇）〇時〇分～〇時〇分</a:t>
            </a:r>
            <a:endParaRPr lang="en-US" altLang="ja-JP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小雨決行</a:t>
            </a:r>
            <a:r>
              <a:rPr lang="ja-JP" alt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場所：○○小学校</a:t>
            </a:r>
            <a:endParaRPr lang="en-US" altLang="ja-JP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（住所）</a:t>
            </a:r>
            <a:endParaRPr lang="en-US" altLang="ja-JP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 rot="20753994">
            <a:off x="-607074" y="1800136"/>
            <a:ext cx="7991031" cy="1692000"/>
          </a:xfrm>
          <a:prstGeom prst="rect">
            <a:avLst/>
          </a:prstGeom>
          <a:gradFill>
            <a:gsLst>
              <a:gs pos="26000">
                <a:srgbClr val="FF0000">
                  <a:alpha val="40000"/>
                </a:srgbClr>
              </a:gs>
              <a:gs pos="0">
                <a:schemeClr val="accent1">
                  <a:lumMod val="5000"/>
                  <a:lumOff val="95000"/>
                </a:schemeClr>
              </a:gs>
              <a:gs pos="58000">
                <a:srgbClr val="FF0000">
                  <a:alpha val="60000"/>
                </a:srgbClr>
              </a:gs>
              <a:gs pos="90000">
                <a:srgbClr val="FF0000"/>
              </a:gs>
            </a:gsLst>
            <a:lin ang="5400000" scaled="1"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○○校区自主防災会</a:t>
            </a:r>
            <a:endParaRPr lang="en-US" altLang="ja-JP" sz="5400" b="0" cap="none" spc="0" dirty="0">
              <a:ln w="0"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5400" dirty="0">
                <a:ln w="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防災訓練のご案内</a:t>
            </a:r>
            <a:endParaRPr lang="ja-JP" altLang="en-US" sz="5400" b="0" cap="none" spc="0" dirty="0">
              <a:ln w="0"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4667" y="546347"/>
            <a:ext cx="6858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dirty="0">
                <a:ln w="0">
                  <a:solidFill>
                    <a:schemeClr val="accent4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いま大地震が発生したら？</a:t>
            </a:r>
            <a:endParaRPr lang="ja-JP" altLang="en-US" sz="4000" b="0" cap="none" spc="0" dirty="0">
              <a:ln w="0">
                <a:solidFill>
                  <a:schemeClr val="accent4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48161" y="4222478"/>
            <a:ext cx="66738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dirty="0">
                <a:ln w="0">
                  <a:solidFill>
                    <a:schemeClr val="accent4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みんなで考えませんか？</a:t>
            </a:r>
            <a:endParaRPr lang="ja-JP" altLang="en-US" sz="4400" b="0" cap="none" spc="0" dirty="0">
              <a:ln w="0">
                <a:solidFill>
                  <a:schemeClr val="accent4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 rot="20478153">
            <a:off x="63316" y="-69454"/>
            <a:ext cx="172355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0" cap="none" spc="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もし、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6608" y="4887175"/>
            <a:ext cx="377857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どこに避難すればいい？</a:t>
            </a:r>
            <a:endParaRPr lang="ja-JP" altLang="en-US" sz="2400" b="0" cap="none" spc="0" dirty="0">
              <a:ln w="0">
                <a:solidFill>
                  <a:srgbClr val="00B05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182630" y="5291533"/>
            <a:ext cx="553378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非常持出品って何を用意すればいい？</a:t>
            </a:r>
            <a:endParaRPr lang="ja-JP" altLang="en-US" sz="2400" b="0" cap="none" spc="0" dirty="0">
              <a:ln w="0">
                <a:solidFill>
                  <a:srgbClr val="00B05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-114763" y="5693444"/>
            <a:ext cx="473605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0" cap="none" spc="0" dirty="0">
                <a:ln w="0">
                  <a:solidFill>
                    <a:srgbClr val="00B05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家具の転倒防止はできてる？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935895" y="6060320"/>
            <a:ext cx="553378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0" cap="none" spc="0" dirty="0">
                <a:ln w="0">
                  <a:solidFill>
                    <a:srgbClr val="00B05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自宅周辺の危険な場所は？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F3F9A9B-14C8-42C8-ADF9-5F46DF3FDB99}"/>
              </a:ext>
            </a:extLst>
          </p:cNvPr>
          <p:cNvSpPr/>
          <p:nvPr/>
        </p:nvSpPr>
        <p:spPr>
          <a:xfrm>
            <a:off x="178754" y="7871761"/>
            <a:ext cx="6537659" cy="1015663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ja-JP" altLang="en-US" sz="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当日の実施内容</a:t>
            </a:r>
            <a:endParaRPr lang="en-US" altLang="ja-JP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en-US" altLang="ja-JP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	</a:t>
            </a:r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endParaRPr lang="en-US" altLang="ja-JP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en-US" altLang="ja-JP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	</a:t>
            </a:r>
            <a:r>
              <a:rPr lang="ja-JP" alt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endParaRPr lang="en-US" altLang="ja-JP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567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102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HGS創英角ﾎﾟｯﾌﾟ体</vt:lpstr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　賢二朗 (313821)</dc:creator>
  <cp:lastModifiedBy>堺市</cp:lastModifiedBy>
  <cp:revision>15</cp:revision>
  <cp:lastPrinted>2023-02-24T02:49:57Z</cp:lastPrinted>
  <dcterms:created xsi:type="dcterms:W3CDTF">2022-11-21T04:03:41Z</dcterms:created>
  <dcterms:modified xsi:type="dcterms:W3CDTF">2024-06-25T02:49:28Z</dcterms:modified>
</cp:coreProperties>
</file>