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7" r:id="rId2"/>
  </p:sldIdLst>
  <p:sldSz cx="9144000" cy="6858000" type="screen4x3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241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82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09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76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337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918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14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8233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920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62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4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A0BB8-269C-4517-9051-D108BF946BFB}" type="datetimeFigureOut">
              <a:rPr kumimoji="1" lang="ja-JP" altLang="en-US" smtClean="0"/>
              <a:t>2026/6/19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E3488-6011-4D71-83D5-B04095105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481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AB175F20-90E5-42E7-8B18-FCAF36E2F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679" y="1724867"/>
            <a:ext cx="3624554" cy="4069386"/>
          </a:xfrm>
          <a:prstGeom prst="rect">
            <a:avLst/>
          </a:prstGeom>
        </p:spPr>
      </p:pic>
      <p:sp>
        <p:nvSpPr>
          <p:cNvPr id="13" name="テキスト ボックス 2">
            <a:extLst>
              <a:ext uri="{FF2B5EF4-FFF2-40B4-BE49-F238E27FC236}">
                <a16:creationId xmlns:a16="http://schemas.microsoft.com/office/drawing/2014/main" id="{71EF8B07-9422-4084-BABB-4A26E30B3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94" y="3814787"/>
            <a:ext cx="1834381" cy="16298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050" u="sng" kern="100" dirty="0">
                <a:effectLst/>
                <a:latin typeface="Century" panose="02040604050505020304" pitchFamily="18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★会場はこちら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92B61AC-42F2-46BF-8E3C-F489BEE57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1" y="-62575"/>
            <a:ext cx="8162925" cy="1508125"/>
          </a:xfrm>
        </p:spPr>
        <p:txBody>
          <a:bodyPr/>
          <a:lstStyle/>
          <a:p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とびだす絵本の展示会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254F8A-E745-4068-8071-367164A2F09C}"/>
              </a:ext>
            </a:extLst>
          </p:cNvPr>
          <p:cNvSpPr txBox="1"/>
          <p:nvPr/>
        </p:nvSpPr>
        <p:spPr>
          <a:xfrm>
            <a:off x="3957636" y="200025"/>
            <a:ext cx="140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え　ほん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EF17C2-0126-45EF-8B8A-3AF6D1C07C6B}"/>
              </a:ext>
            </a:extLst>
          </p:cNvPr>
          <p:cNvSpPr txBox="1"/>
          <p:nvPr/>
        </p:nvSpPr>
        <p:spPr>
          <a:xfrm>
            <a:off x="6019799" y="200025"/>
            <a:ext cx="2333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てん　　じ　　かい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966F58E-2B1D-449B-A5BD-A9F566F8748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178567" y="4064787"/>
            <a:ext cx="4523744" cy="164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ページを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開くと絵がとびだす</a:t>
            </a:r>
            <a:endParaRPr kumimoji="0" lang="en-US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「ポップアップ絵本」やいろいろな</a:t>
            </a:r>
            <a:endParaRPr kumimoji="0" lang="en-US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しかけのある絵本などを展示します。</a:t>
            </a:r>
            <a:endParaRPr kumimoji="0" lang="en-US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（貸出できない資料は、会場内でご利用ください）</a:t>
            </a:r>
            <a:endParaRPr kumimoji="0" lang="en-US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690D5840-F33B-4F84-9E61-56BCE227B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64" y="5695847"/>
            <a:ext cx="4148336" cy="20421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EF291A2-324C-4FFB-8188-B7D7971CE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23" y="5728122"/>
            <a:ext cx="4148336" cy="204216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0F05191D-6F10-44A3-880F-5CFCA2FC8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87" y="6226399"/>
            <a:ext cx="75219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55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問い合わせ：	堺</a:t>
            </a:r>
            <a:r>
              <a:rPr kumimoji="0" lang="ja-JP" altLang="en-US" sz="20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市立中図書館</a:t>
            </a:r>
            <a:r>
              <a:rPr lang="ja-JP" altLang="en-US" sz="2000" b="1" dirty="0" bmk="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東百舌鳥</a:t>
            </a:r>
            <a:r>
              <a:rPr kumimoji="0" lang="ja-JP" altLang="en-US" sz="20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分館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　</a:t>
            </a:r>
            <a:r>
              <a:rPr kumimoji="0" lang="ja-JP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℡</a:t>
            </a:r>
            <a:r>
              <a:rPr kumimoji="0" lang="en-US" altLang="ja-JP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:</a:t>
            </a:r>
            <a:r>
              <a:rPr kumimoji="0" lang="ja-JP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２３４－９６００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39A705A5-779F-4E4C-B6E0-785978025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63" y="1374730"/>
            <a:ext cx="4148336" cy="20421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8E2D62A-03CF-43DE-B967-811AE5B30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91758"/>
            <a:ext cx="4148336" cy="204216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E322E42-FE12-4B60-BA07-27CCD52E0E40}"/>
              </a:ext>
            </a:extLst>
          </p:cNvPr>
          <p:cNvSpPr txBox="1"/>
          <p:nvPr/>
        </p:nvSpPr>
        <p:spPr>
          <a:xfrm>
            <a:off x="836688" y="1808551"/>
            <a:ext cx="4904903" cy="1739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日時：令和８年８月１８日（火）</a:t>
            </a:r>
            <a:endParaRPr kumimoji="1"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ts val="3500"/>
              </a:lnSpc>
            </a:pPr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１０時～１６時</a:t>
            </a:r>
            <a:endParaRPr kumimoji="1"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ts val="3500"/>
              </a:lnSpc>
            </a:pPr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会場：東百舌鳥公民館１階講義室兼視聴覚室</a:t>
            </a:r>
            <a:endParaRPr kumimoji="1"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ts val="3500"/>
              </a:lnSpc>
            </a:pPr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協力：絵本のひろば　</a:t>
            </a:r>
            <a:r>
              <a:rPr kumimoji="1" lang="ja-JP" altLang="en-US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よっ</a:t>
            </a:r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といで！</a:t>
            </a:r>
            <a:endParaRPr kumimoji="1"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397B39-5497-460C-9B86-5062236ABF16}"/>
              </a:ext>
            </a:extLst>
          </p:cNvPr>
          <p:cNvSpPr txBox="1"/>
          <p:nvPr/>
        </p:nvSpPr>
        <p:spPr>
          <a:xfrm>
            <a:off x="1049911" y="6094605"/>
            <a:ext cx="970322" cy="251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　　　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AABC0B1-DC87-4424-8C04-F1272AD3CCB6}"/>
              </a:ext>
            </a:extLst>
          </p:cNvPr>
          <p:cNvSpPr txBox="1"/>
          <p:nvPr/>
        </p:nvSpPr>
        <p:spPr>
          <a:xfrm>
            <a:off x="2635189" y="6109345"/>
            <a:ext cx="4040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さかいしりつなかとしょかん　　　　　　　　 ぶんかん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37F1108-C7F2-4D93-980D-71AC34778EE7}"/>
              </a:ext>
            </a:extLst>
          </p:cNvPr>
          <p:cNvSpPr txBox="1"/>
          <p:nvPr/>
        </p:nvSpPr>
        <p:spPr>
          <a:xfrm>
            <a:off x="836688" y="1703921"/>
            <a:ext cx="36245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にちじ　 　れいわ　　ねん　 がつ　　   にち　　 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5CBBDD4-72F6-412D-BF20-53632E011C5F}"/>
              </a:ext>
            </a:extLst>
          </p:cNvPr>
          <p:cNvSpPr txBox="1"/>
          <p:nvPr/>
        </p:nvSpPr>
        <p:spPr>
          <a:xfrm>
            <a:off x="806601" y="2593093"/>
            <a:ext cx="49349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かいじょう   ひがしもず  こうみんかん　かいこうぎしつけんしちょうかくしつ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5167760-B589-4B51-ABCF-72D63C562CDB}"/>
              </a:ext>
            </a:extLst>
          </p:cNvPr>
          <p:cNvSpPr txBox="1"/>
          <p:nvPr/>
        </p:nvSpPr>
        <p:spPr>
          <a:xfrm>
            <a:off x="696157" y="3051891"/>
            <a:ext cx="3851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きょうりょく　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E9BBB9C-23E2-40B1-8289-2224B2353164}"/>
              </a:ext>
            </a:extLst>
          </p:cNvPr>
          <p:cNvSpPr txBox="1"/>
          <p:nvPr/>
        </p:nvSpPr>
        <p:spPr>
          <a:xfrm>
            <a:off x="2879392" y="4037948"/>
            <a:ext cx="6957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0A76B30-CCFD-4DC9-8967-B5117E15F203}"/>
              </a:ext>
            </a:extLst>
          </p:cNvPr>
          <p:cNvSpPr txBox="1"/>
          <p:nvPr/>
        </p:nvSpPr>
        <p:spPr>
          <a:xfrm>
            <a:off x="2370386" y="5020690"/>
            <a:ext cx="6957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かしだし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0A5689-F3DB-44EF-98C9-58F67354850D}"/>
              </a:ext>
            </a:extLst>
          </p:cNvPr>
          <p:cNvSpPr txBox="1"/>
          <p:nvPr/>
        </p:nvSpPr>
        <p:spPr>
          <a:xfrm>
            <a:off x="3420833" y="5024652"/>
            <a:ext cx="8953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しりょう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13A9B6D-15EF-45D6-9724-FC7665931CC3}"/>
              </a:ext>
            </a:extLst>
          </p:cNvPr>
          <p:cNvSpPr txBox="1"/>
          <p:nvPr/>
        </p:nvSpPr>
        <p:spPr>
          <a:xfrm>
            <a:off x="4483353" y="5034177"/>
            <a:ext cx="4378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ない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4D10F03-EED7-4FE0-8CB3-D08C41343A2B}"/>
              </a:ext>
            </a:extLst>
          </p:cNvPr>
          <p:cNvSpPr txBox="1"/>
          <p:nvPr/>
        </p:nvSpPr>
        <p:spPr>
          <a:xfrm>
            <a:off x="5033268" y="5020690"/>
            <a:ext cx="896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りよう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8A5A0FF2-83E8-4166-B979-D1EC34D88C9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143" y="6040219"/>
            <a:ext cx="544195" cy="612140"/>
          </a:xfrm>
          <a:prstGeom prst="rect">
            <a:avLst/>
          </a:prstGeom>
        </p:spPr>
      </p:pic>
      <p:pic>
        <p:nvPicPr>
          <p:cNvPr id="23" name="図 22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3830D3B-4B8B-ED58-AE2B-A297F44D2D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82" y="4097770"/>
            <a:ext cx="1188463" cy="122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14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123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N-B</vt:lpstr>
      <vt:lpstr>Arial</vt:lpstr>
      <vt:lpstr>Calibri</vt:lpstr>
      <vt:lpstr>Calibri Light</vt:lpstr>
      <vt:lpstr>Century</vt:lpstr>
      <vt:lpstr>Office テーマ</vt:lpstr>
      <vt:lpstr>とびだす絵本の展示会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とびだす絵本の展示会</dc:title>
  <dc:creator>708762</dc:creator>
  <cp:lastModifiedBy>小塚　礼子 (715791)</cp:lastModifiedBy>
  <cp:revision>18</cp:revision>
  <cp:lastPrinted>2025-05-16T05:27:24Z</cp:lastPrinted>
  <dcterms:created xsi:type="dcterms:W3CDTF">2025-05-16T04:14:09Z</dcterms:created>
  <dcterms:modified xsi:type="dcterms:W3CDTF">2026-06-19T06:52:24Z</dcterms:modified>
</cp:coreProperties>
</file>