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>
      <p:cViewPr varScale="1">
        <p:scale>
          <a:sx n="71" d="100"/>
          <a:sy n="71" d="100"/>
        </p:scale>
        <p:origin x="134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2023/3/22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-28540" y="116632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都道府県名　　　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150182"/>
              </p:ext>
            </p:extLst>
          </p:nvPr>
        </p:nvGraphicFramePr>
        <p:xfrm>
          <a:off x="179512" y="764704"/>
          <a:ext cx="8712968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817742475"/>
                    </a:ext>
                  </a:extLst>
                </a:gridCol>
                <a:gridCol w="2916324">
                  <a:extLst>
                    <a:ext uri="{9D8B030D-6E8A-4147-A177-3AD203B41FA5}">
                      <a16:colId xmlns:a16="http://schemas.microsoft.com/office/drawing/2014/main" val="3177261747"/>
                    </a:ext>
                  </a:extLst>
                </a:gridCol>
                <a:gridCol w="2052228">
                  <a:extLst>
                    <a:ext uri="{9D8B030D-6E8A-4147-A177-3AD203B41FA5}">
                      <a16:colId xmlns:a16="http://schemas.microsoft.com/office/drawing/2014/main" val="43342565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4049564522"/>
                    </a:ext>
                  </a:extLst>
                </a:gridCol>
              </a:tblGrid>
              <a:tr h="2829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（委託する場合）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委託先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028465"/>
                  </a:ext>
                </a:extLst>
              </a:tr>
              <a:tr h="650853">
                <a:tc>
                  <a:txBody>
                    <a:bodyPr/>
                    <a:lstStyle/>
                    <a:p>
                      <a:pPr algn="ctr"/>
                      <a:endParaRPr kumimoji="1" lang="en-US" altLang="ja-JP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目的及び目標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8454871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251520" y="1988840"/>
            <a:ext cx="8568952" cy="475252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11560" y="1988840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（事業内容概略図）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843808" y="116632"/>
            <a:ext cx="6186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事業種類</a:t>
            </a:r>
            <a:r>
              <a:rPr kumimoji="1" lang="ja-JP" altLang="en-US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843808" y="395372"/>
            <a:ext cx="6034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事業名　</a:t>
            </a:r>
            <a:r>
              <a:rPr kumimoji="1" lang="ja-JP" altLang="en-US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</a:t>
            </a:r>
          </a:p>
        </p:txBody>
      </p:sp>
    </p:spTree>
    <p:extLst>
      <p:ext uri="{BB962C8B-B14F-4D97-AF65-F5344CB8AC3E}">
        <p14:creationId xmlns:p14="http://schemas.microsoft.com/office/powerpoint/2010/main" val="2391433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15D44889C53E434EB4F88906CCD9D7EF" ma:contentTypeVersion="14" ma:contentTypeDescription="新しいドキュメントを作成します。" ma:contentTypeScope="" ma:versionID="3d9dfd35eef15cc3110576f94beb071e">
  <xsd:schema xmlns:xsd="http://www.w3.org/2001/XMLSchema" xmlns:xs="http://www.w3.org/2001/XMLSchema" xmlns:p="http://schemas.microsoft.com/office/2006/metadata/properties" xmlns:ns2="68a608c8-f56c-43a2-b697-4b714ee4a7b2" xmlns:ns3="85e6e18b-26c1-4122-9e79-e6c53ac26d53" targetNamespace="http://schemas.microsoft.com/office/2006/metadata/properties" ma:root="true" ma:fieldsID="771c76485853c4423d0e91f553e4520b" ns2:_="" ns3:_="">
    <xsd:import namespace="68a608c8-f56c-43a2-b697-4b714ee4a7b2"/>
    <xsd:import namespace="85e6e18b-26c1-4122-9e79-e6c53ac26d53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a608c8-f56c-43a2-b697-4b714ee4a7b2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e6e18b-26c1-4122-9e79-e6c53ac26d53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8cf8d9a6-191c-4a32-bf25-06942ed371d6}" ma:internalName="TaxCatchAll" ma:showField="CatchAllData" ma:web="85e6e18b-26c1-4122-9e79-e6c53ac26d5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5e6e18b-26c1-4122-9e79-e6c53ac26d53" xsi:nil="true"/>
    <Owner xmlns="68a608c8-f56c-43a2-b697-4b714ee4a7b2">
      <UserInfo>
        <DisplayName/>
        <AccountId xsi:nil="true"/>
        <AccountType/>
      </UserInfo>
    </Owner>
    <lcf76f155ced4ddcb4097134ff3c332f xmlns="68a608c8-f56c-43a2-b697-4b714ee4a7b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4C30044-D4F9-4CA1-ADD2-FAC708EA8495}"/>
</file>

<file path=customXml/itemProps2.xml><?xml version="1.0" encoding="utf-8"?>
<ds:datastoreItem xmlns:ds="http://schemas.openxmlformats.org/officeDocument/2006/customXml" ds:itemID="{3EA385A3-571E-4EEE-957F-552EA6D8D5A3}"/>
</file>

<file path=customXml/itemProps3.xml><?xml version="1.0" encoding="utf-8"?>
<ds:datastoreItem xmlns:ds="http://schemas.openxmlformats.org/officeDocument/2006/customXml" ds:itemID="{F7C97339-A2C5-4947-9D81-25CA43E12B3B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511</TotalTime>
  <Words>23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Office ​​テーマ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江藤 優希(etou-yuuki)</dc:creator>
  <cp:lastModifiedBy>廣井 修平(hiroi-shuuhei.ks3)</cp:lastModifiedBy>
  <cp:revision>9</cp:revision>
  <dcterms:created xsi:type="dcterms:W3CDTF">2020-07-21T01:53:22Z</dcterms:created>
  <dcterms:modified xsi:type="dcterms:W3CDTF">2023-03-22T07:44:37Z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0x01010015D44889C53E434EB4F88906CCD9D7EF</vt:lpwstr>
  </property>
  <property fmtid="{D5CDD505-2E9C-101B-9397-08002B2CF9AE}" pid="3" name="MediaServiceImageTags">
    <vt:lpwstr/>
  </property>
</Properties>
</file>