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3" Type="http://schemas.openxmlformats.org/officeDocument/2006/relationships/extended-properties" Target="docProps/app.xml" />
  <Relationship Id="rId2" Type="http://schemas.openxmlformats.org/package/2006/relationships/metadata/core-properties" Target="docProps/core.xml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presProps" Target="presProp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ableStyles" Target="tableStyles.xml" />
  <Relationship Id="rId5" Type="http://schemas.openxmlformats.org/officeDocument/2006/relationships/theme" Target="theme/theme1.xml" />
  <Relationship Id="rId4" Type="http://schemas.openxmlformats.org/officeDocument/2006/relationships/viewProps" Target="viewProp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3.png" /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3.png" />
  <Relationship Id="rId1" Type="http://schemas.openxmlformats.org/officeDocument/2006/relationships/slideMaster" Target="../slideMasters/slideMaster1.xml" />
</Relationships>
</file>

<file path=ppt/slideLayouts/_rels/slideLayout12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3.png" /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2.png" /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4.png" />
  <Relationship Id="rId2" Type="http://schemas.openxmlformats.org/officeDocument/2006/relationships/image" Target="../media/image3.png" /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ロゴ無し-タイトル＆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3E570A37-384E-DC43-806F-95BD4EF48678}"/>
              </a:ext>
            </a:extLst>
          </p:cNvPr>
          <p:cNvSpPr txBox="1">
            <a:spLocks/>
          </p:cNvSpPr>
          <p:nvPr userDrawn="1"/>
        </p:nvSpPr>
        <p:spPr>
          <a:xfrm>
            <a:off x="0" y="1"/>
            <a:ext cx="9145108" cy="827999"/>
          </a:xfrm>
          <a:prstGeom prst="rect">
            <a:avLst/>
          </a:prstGeom>
          <a:pattFill prst="dkUpDiag">
            <a:fgClr>
              <a:srgbClr val="003579"/>
            </a:fgClr>
            <a:bgClr>
              <a:srgbClr val="00429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08" tIns="301463" rIns="301463" bIns="120585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675" b="1" spc="251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" name="テキスト プレースホルダー 6">
            <a:extLst>
              <a:ext uri="{FF2B5EF4-FFF2-40B4-BE49-F238E27FC236}">
                <a16:creationId xmlns:a16="http://schemas.microsoft.com/office/drawing/2014/main" id="{B714221B-43CA-D24B-BCAF-0768E1FC8C9F}"/>
              </a:ext>
            </a:extLst>
          </p:cNvPr>
          <p:cNvSpPr txBox="1">
            <a:spLocks/>
          </p:cNvSpPr>
          <p:nvPr userDrawn="1"/>
        </p:nvSpPr>
        <p:spPr>
          <a:xfrm>
            <a:off x="5556739" y="1"/>
            <a:ext cx="3596963" cy="827999"/>
          </a:xfrm>
          <a:custGeom>
            <a:avLst/>
            <a:gdLst>
              <a:gd name="connsiteX0" fmla="*/ 0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0 w 9907200"/>
              <a:gd name="connsiteY4" fmla="*/ 0 h 827999"/>
              <a:gd name="connsiteX0" fmla="*/ 770562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770562 w 9907200"/>
              <a:gd name="connsiteY4" fmla="*/ 0 h 827999"/>
              <a:gd name="connsiteX0" fmla="*/ 1860369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1860369 w 9907200"/>
              <a:gd name="connsiteY4" fmla="*/ 0 h 827999"/>
              <a:gd name="connsiteX0" fmla="*/ 2088851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088851 w 9907200"/>
              <a:gd name="connsiteY4" fmla="*/ 0 h 827999"/>
              <a:gd name="connsiteX0" fmla="*/ 2146971 w 9907200"/>
              <a:gd name="connsiteY0" fmla="*/ 82296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146971 w 9907200"/>
              <a:gd name="connsiteY4" fmla="*/ 82296 h 827999"/>
              <a:gd name="connsiteX0" fmla="*/ 2100475 w 9907200"/>
              <a:gd name="connsiteY0" fmla="*/ 4572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100475 w 9907200"/>
              <a:gd name="connsiteY4" fmla="*/ 4572 h 82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7200" h="827999">
                <a:moveTo>
                  <a:pt x="2100475" y="4572"/>
                </a:moveTo>
                <a:lnTo>
                  <a:pt x="9907200" y="0"/>
                </a:lnTo>
                <a:lnTo>
                  <a:pt x="9907200" y="827999"/>
                </a:lnTo>
                <a:lnTo>
                  <a:pt x="0" y="827999"/>
                </a:lnTo>
                <a:lnTo>
                  <a:pt x="2100475" y="4572"/>
                </a:lnTo>
                <a:close/>
              </a:path>
            </a:pathLst>
          </a:custGeom>
          <a:gradFill flip="none" rotWithShape="1">
            <a:gsLst>
              <a:gs pos="0">
                <a:srgbClr val="0064DF">
                  <a:alpha val="50196"/>
                </a:srgbClr>
              </a:gs>
              <a:gs pos="62000">
                <a:srgbClr val="0C338E">
                  <a:alpha val="5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08" tIns="301463" rIns="301463" bIns="120585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675" b="1" spc="251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387" y="1879526"/>
            <a:ext cx="8479226" cy="4449838"/>
          </a:xfrm>
        </p:spPr>
        <p:txBody>
          <a:bodyPr>
            <a:normAutofit/>
          </a:bodyPr>
          <a:lstStyle>
            <a:lvl1pPr>
              <a:defRPr sz="1108"/>
            </a:lvl1pPr>
            <a:lvl2pPr>
              <a:defRPr sz="1108"/>
            </a:lvl2pPr>
            <a:lvl3pPr>
              <a:defRPr sz="1108"/>
            </a:lvl3pPr>
            <a:lvl4pPr>
              <a:defRPr sz="1108"/>
            </a:lvl4pPr>
            <a:lvl5pPr>
              <a:defRPr sz="1108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8E6ABEB-2A7D-D846-8DE5-D6E43210D2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29521" y="6536159"/>
            <a:ext cx="582012" cy="278421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108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テキスト プレースホルダー 12">
            <a:extLst>
              <a:ext uri="{FF2B5EF4-FFF2-40B4-BE49-F238E27FC236}">
                <a16:creationId xmlns:a16="http://schemas.microsoft.com/office/drawing/2014/main" id="{2B853A86-3EEA-354D-94D1-2263E9AA63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828000"/>
            <a:ext cx="9145108" cy="550884"/>
          </a:xfr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0" tIns="144000" rIns="360000" bIns="144000" rtlCol="0" anchor="t">
            <a:spAutoFit/>
          </a:bodyPr>
          <a:lstStyle>
            <a:lvl1pPr marL="0" indent="0">
              <a:buNone/>
              <a:defRPr lang="ja-JP" altLang="en-US" sz="1200" kern="900" spc="64" smtClean="0">
                <a:solidFill>
                  <a:schemeClr val="tx1"/>
                </a:solidFill>
              </a:defRPr>
            </a:lvl1pPr>
            <a:lvl2pPr>
              <a:defRPr lang="ja-JP" altLang="en-US" sz="1662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ja-JP" altLang="en-US" sz="1662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ja-JP" altLang="en-US" sz="1662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ja-JP" altLang="en-US" sz="1662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defTabSz="422041">
              <a:spcAft>
                <a:spcPts val="923"/>
              </a:spcAft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9785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・目次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D030BBF-1018-E14A-AC2B-DC996F9E0808}"/>
              </a:ext>
            </a:extLst>
          </p:cNvPr>
          <p:cNvSpPr/>
          <p:nvPr userDrawn="1"/>
        </p:nvSpPr>
        <p:spPr>
          <a:xfrm>
            <a:off x="2180493" y="0"/>
            <a:ext cx="6963507" cy="6854972"/>
          </a:xfrm>
          <a:prstGeom prst="rect">
            <a:avLst/>
          </a:prstGeom>
          <a:gradFill flip="none" rotWithShape="1">
            <a:gsLst>
              <a:gs pos="0">
                <a:srgbClr val="FFFFFF">
                  <a:alpha val="31000"/>
                </a:srgbClr>
              </a:gs>
              <a:gs pos="99000">
                <a:srgbClr val="EDEEF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08" tIns="162689" rIns="301463" bIns="162689" rtlCol="0" anchor="ctr"/>
          <a:lstStyle/>
          <a:p>
            <a:pPr>
              <a:lnSpc>
                <a:spcPct val="130000"/>
              </a:lnSpc>
              <a:spcAft>
                <a:spcPts val="1005"/>
              </a:spcAft>
            </a:pPr>
            <a:endParaRPr kumimoji="1" lang="ja-JP" altLang="en-US" sz="1108" kern="900" spc="64">
              <a:solidFill>
                <a:prstClr val="white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4EA809F9-0C86-CF4D-85E3-67D8D37806DE}"/>
              </a:ext>
            </a:extLst>
          </p:cNvPr>
          <p:cNvSpPr txBox="1">
            <a:spLocks/>
          </p:cNvSpPr>
          <p:nvPr userDrawn="1"/>
        </p:nvSpPr>
        <p:spPr>
          <a:xfrm>
            <a:off x="0" y="3028"/>
            <a:ext cx="2180492" cy="6854973"/>
          </a:xfrm>
          <a:prstGeom prst="rect">
            <a:avLst/>
          </a:prstGeom>
          <a:pattFill prst="dkUpDiag">
            <a:fgClr>
              <a:srgbClr val="003579"/>
            </a:fgClr>
            <a:bgClr>
              <a:srgbClr val="00429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08" tIns="301463" rIns="301463" bIns="120585" rtlCol="0" anchor="ctr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675" b="1" spc="251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4" name="テキスト プレースホルダー 13">
            <a:extLst>
              <a:ext uri="{FF2B5EF4-FFF2-40B4-BE49-F238E27FC236}">
                <a16:creationId xmlns:a16="http://schemas.microsoft.com/office/drawing/2014/main" id="{A93A36DD-2A38-364A-8A47-8780ED7B4F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469312" y="2323305"/>
            <a:ext cx="4118948" cy="2668744"/>
          </a:xfrm>
        </p:spPr>
        <p:txBody>
          <a:bodyPr wrap="none" anchor="ctr">
            <a:spAutoFit/>
          </a:bodyPr>
          <a:lstStyle>
            <a:lvl1pPr>
              <a:defRPr lang="ja-JP" altLang="en-US" sz="1846" spc="251" smtClean="0"/>
            </a:lvl1pPr>
            <a:lvl2pPr>
              <a:defRPr lang="ja-JP" altLang="en-US" sz="1662" smtClean="0">
                <a:latin typeface="+mn-lt"/>
                <a:ea typeface="+mn-ea"/>
              </a:defRPr>
            </a:lvl2pPr>
            <a:lvl3pPr>
              <a:defRPr lang="ja-JP" altLang="en-US" sz="1662" smtClean="0">
                <a:latin typeface="+mn-lt"/>
                <a:ea typeface="+mn-ea"/>
              </a:defRPr>
            </a:lvl3pPr>
            <a:lvl4pPr>
              <a:defRPr lang="ja-JP" altLang="en-US" sz="1662" smtClean="0">
                <a:latin typeface="+mn-lt"/>
                <a:ea typeface="+mn-ea"/>
              </a:defRPr>
            </a:lvl4pPr>
            <a:lvl5pPr>
              <a:defRPr lang="ja-JP" altLang="en-US" sz="1662">
                <a:latin typeface="+mn-lt"/>
                <a:ea typeface="+mn-ea"/>
              </a:defRPr>
            </a:lvl5pPr>
          </a:lstStyle>
          <a:p>
            <a:pPr marL="316531" lvl="0" indent="-316531" defTabSz="422041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mtClean="0"/>
              <a:t>マスター テキストの書式設定</a:t>
            </a:r>
          </a:p>
          <a:p>
            <a:pPr marL="316531" lvl="1" indent="-316531" defTabSz="422041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marL="316531" lvl="2" indent="-316531" defTabSz="422041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marL="316531" lvl="3" indent="-316531" defTabSz="422041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marL="316531" lvl="4" indent="-316531" defTabSz="422041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grpSp>
        <p:nvGrpSpPr>
          <p:cNvPr id="153" name="グループ化 152"/>
          <p:cNvGrpSpPr/>
          <p:nvPr userDrawn="1"/>
        </p:nvGrpSpPr>
        <p:grpSpPr>
          <a:xfrm rot="16200000">
            <a:off x="-1140075" y="1579691"/>
            <a:ext cx="2819400" cy="117219"/>
            <a:chOff x="900632" y="1414463"/>
            <a:chExt cx="7938089" cy="357535"/>
          </a:xfrm>
          <a:solidFill>
            <a:schemeClr val="bg1">
              <a:alpha val="17000"/>
            </a:schemeClr>
          </a:solidFill>
        </p:grpSpPr>
        <p:sp>
          <p:nvSpPr>
            <p:cNvPr id="154" name="Freeform 5"/>
            <p:cNvSpPr>
              <a:spLocks/>
            </p:cNvSpPr>
            <p:nvPr userDrawn="1"/>
          </p:nvSpPr>
          <p:spPr bwMode="auto">
            <a:xfrm>
              <a:off x="900632" y="1414463"/>
              <a:ext cx="250067" cy="283134"/>
            </a:xfrm>
            <a:custGeom>
              <a:avLst/>
              <a:gdLst>
                <a:gd name="T0" fmla="*/ 0 w 140"/>
                <a:gd name="T1" fmla="*/ 3 h 158"/>
                <a:gd name="T2" fmla="*/ 2 w 140"/>
                <a:gd name="T3" fmla="*/ 0 h 158"/>
                <a:gd name="T4" fmla="*/ 23 w 140"/>
                <a:gd name="T5" fmla="*/ 0 h 158"/>
                <a:gd name="T6" fmla="*/ 27 w 140"/>
                <a:gd name="T7" fmla="*/ 3 h 158"/>
                <a:gd name="T8" fmla="*/ 70 w 140"/>
                <a:gd name="T9" fmla="*/ 100 h 158"/>
                <a:gd name="T10" fmla="*/ 71 w 140"/>
                <a:gd name="T11" fmla="*/ 100 h 158"/>
                <a:gd name="T12" fmla="*/ 113 w 140"/>
                <a:gd name="T13" fmla="*/ 3 h 158"/>
                <a:gd name="T14" fmla="*/ 117 w 140"/>
                <a:gd name="T15" fmla="*/ 0 h 158"/>
                <a:gd name="T16" fmla="*/ 138 w 140"/>
                <a:gd name="T17" fmla="*/ 0 h 158"/>
                <a:gd name="T18" fmla="*/ 140 w 140"/>
                <a:gd name="T19" fmla="*/ 3 h 158"/>
                <a:gd name="T20" fmla="*/ 140 w 140"/>
                <a:gd name="T21" fmla="*/ 156 h 158"/>
                <a:gd name="T22" fmla="*/ 138 w 140"/>
                <a:gd name="T23" fmla="*/ 158 h 158"/>
                <a:gd name="T24" fmla="*/ 118 w 140"/>
                <a:gd name="T25" fmla="*/ 158 h 158"/>
                <a:gd name="T26" fmla="*/ 115 w 140"/>
                <a:gd name="T27" fmla="*/ 156 h 158"/>
                <a:gd name="T28" fmla="*/ 115 w 140"/>
                <a:gd name="T29" fmla="*/ 59 h 158"/>
                <a:gd name="T30" fmla="*/ 114 w 140"/>
                <a:gd name="T31" fmla="*/ 59 h 158"/>
                <a:gd name="T32" fmla="*/ 81 w 140"/>
                <a:gd name="T33" fmla="*/ 133 h 158"/>
                <a:gd name="T34" fmla="*/ 77 w 140"/>
                <a:gd name="T35" fmla="*/ 136 h 158"/>
                <a:gd name="T36" fmla="*/ 63 w 140"/>
                <a:gd name="T37" fmla="*/ 136 h 158"/>
                <a:gd name="T38" fmla="*/ 59 w 140"/>
                <a:gd name="T39" fmla="*/ 133 h 158"/>
                <a:gd name="T40" fmla="*/ 25 w 140"/>
                <a:gd name="T41" fmla="*/ 59 h 158"/>
                <a:gd name="T42" fmla="*/ 25 w 140"/>
                <a:gd name="T43" fmla="*/ 59 h 158"/>
                <a:gd name="T44" fmla="*/ 25 w 140"/>
                <a:gd name="T45" fmla="*/ 156 h 158"/>
                <a:gd name="T46" fmla="*/ 22 w 140"/>
                <a:gd name="T47" fmla="*/ 158 h 158"/>
                <a:gd name="T48" fmla="*/ 2 w 140"/>
                <a:gd name="T49" fmla="*/ 158 h 158"/>
                <a:gd name="T50" fmla="*/ 0 w 140"/>
                <a:gd name="T51" fmla="*/ 156 h 158"/>
                <a:gd name="T52" fmla="*/ 0 w 140"/>
                <a:gd name="T53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7" y="3"/>
                  </a:cubicBezTo>
                  <a:cubicBezTo>
                    <a:pt x="70" y="100"/>
                    <a:pt x="70" y="100"/>
                    <a:pt x="70" y="100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113" y="3"/>
                    <a:pt x="113" y="3"/>
                    <a:pt x="113" y="3"/>
                  </a:cubicBezTo>
                  <a:cubicBezTo>
                    <a:pt x="114" y="1"/>
                    <a:pt x="115" y="0"/>
                    <a:pt x="117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40" y="1"/>
                    <a:pt x="140" y="3"/>
                  </a:cubicBezTo>
                  <a:cubicBezTo>
                    <a:pt x="140" y="156"/>
                    <a:pt x="140" y="156"/>
                    <a:pt x="140" y="156"/>
                  </a:cubicBezTo>
                  <a:cubicBezTo>
                    <a:pt x="140" y="157"/>
                    <a:pt x="139" y="158"/>
                    <a:pt x="138" y="158"/>
                  </a:cubicBezTo>
                  <a:cubicBezTo>
                    <a:pt x="118" y="158"/>
                    <a:pt x="118" y="158"/>
                    <a:pt x="118" y="158"/>
                  </a:cubicBezTo>
                  <a:cubicBezTo>
                    <a:pt x="116" y="158"/>
                    <a:pt x="115" y="157"/>
                    <a:pt x="115" y="156"/>
                  </a:cubicBezTo>
                  <a:cubicBezTo>
                    <a:pt x="115" y="59"/>
                    <a:pt x="115" y="59"/>
                    <a:pt x="115" y="59"/>
                  </a:cubicBezTo>
                  <a:cubicBezTo>
                    <a:pt x="114" y="59"/>
                    <a:pt x="114" y="59"/>
                    <a:pt x="114" y="59"/>
                  </a:cubicBezTo>
                  <a:cubicBezTo>
                    <a:pt x="81" y="133"/>
                    <a:pt x="81" y="133"/>
                    <a:pt x="81" y="133"/>
                  </a:cubicBezTo>
                  <a:cubicBezTo>
                    <a:pt x="80" y="136"/>
                    <a:pt x="79" y="136"/>
                    <a:pt x="77" y="136"/>
                  </a:cubicBezTo>
                  <a:cubicBezTo>
                    <a:pt x="63" y="136"/>
                    <a:pt x="63" y="136"/>
                    <a:pt x="63" y="136"/>
                  </a:cubicBezTo>
                  <a:cubicBezTo>
                    <a:pt x="61" y="136"/>
                    <a:pt x="60" y="136"/>
                    <a:pt x="59" y="133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156"/>
                    <a:pt x="25" y="156"/>
                    <a:pt x="25" y="156"/>
                  </a:cubicBezTo>
                  <a:cubicBezTo>
                    <a:pt x="25" y="157"/>
                    <a:pt x="24" y="158"/>
                    <a:pt x="22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55" name="Freeform 6"/>
            <p:cNvSpPr>
              <a:spLocks noEditPoints="1"/>
            </p:cNvSpPr>
            <p:nvPr userDrawn="1"/>
          </p:nvSpPr>
          <p:spPr bwMode="auto">
            <a:xfrm>
              <a:off x="1202367" y="1414463"/>
              <a:ext cx="45467" cy="283134"/>
            </a:xfrm>
            <a:custGeom>
              <a:avLst/>
              <a:gdLst>
                <a:gd name="T0" fmla="*/ 2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2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2 w 26"/>
                <a:gd name="T17" fmla="*/ 25 h 158"/>
                <a:gd name="T18" fmla="*/ 2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2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2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2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2" y="25"/>
                  </a:lnTo>
                  <a:close/>
                  <a:moveTo>
                    <a:pt x="2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2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56" name="Freeform 7"/>
            <p:cNvSpPr>
              <a:spLocks/>
            </p:cNvSpPr>
            <p:nvPr userDrawn="1"/>
          </p:nvSpPr>
          <p:spPr bwMode="auto">
            <a:xfrm>
              <a:off x="1297433" y="1492997"/>
              <a:ext cx="167400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6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1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57" name="Freeform 8"/>
            <p:cNvSpPr>
              <a:spLocks noEditPoints="1"/>
            </p:cNvSpPr>
            <p:nvPr userDrawn="1"/>
          </p:nvSpPr>
          <p:spPr bwMode="auto">
            <a:xfrm>
              <a:off x="1512367" y="1414463"/>
              <a:ext cx="45467" cy="283134"/>
            </a:xfrm>
            <a:custGeom>
              <a:avLst/>
              <a:gdLst>
                <a:gd name="T0" fmla="*/ 3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3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3 w 26"/>
                <a:gd name="T17" fmla="*/ 25 h 158"/>
                <a:gd name="T18" fmla="*/ 3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3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3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3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3" y="25"/>
                  </a:lnTo>
                  <a:close/>
                  <a:moveTo>
                    <a:pt x="3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58" name="Freeform 9"/>
            <p:cNvSpPr>
              <a:spLocks/>
            </p:cNvSpPr>
            <p:nvPr userDrawn="1"/>
          </p:nvSpPr>
          <p:spPr bwMode="auto">
            <a:xfrm>
              <a:off x="1595034" y="1492997"/>
              <a:ext cx="167400" cy="208734"/>
            </a:xfrm>
            <a:custGeom>
              <a:avLst/>
              <a:gdLst>
                <a:gd name="T0" fmla="*/ 1 w 95"/>
                <a:gd name="T1" fmla="*/ 99 h 117"/>
                <a:gd name="T2" fmla="*/ 1 w 95"/>
                <a:gd name="T3" fmla="*/ 96 h 117"/>
                <a:gd name="T4" fmla="*/ 14 w 95"/>
                <a:gd name="T5" fmla="*/ 82 h 117"/>
                <a:gd name="T6" fmla="*/ 17 w 95"/>
                <a:gd name="T7" fmla="*/ 82 h 117"/>
                <a:gd name="T8" fmla="*/ 50 w 95"/>
                <a:gd name="T9" fmla="*/ 95 h 117"/>
                <a:gd name="T10" fmla="*/ 70 w 95"/>
                <a:gd name="T11" fmla="*/ 81 h 117"/>
                <a:gd name="T12" fmla="*/ 52 w 95"/>
                <a:gd name="T13" fmla="*/ 69 h 117"/>
                <a:gd name="T14" fmla="*/ 40 w 95"/>
                <a:gd name="T15" fmla="*/ 68 h 117"/>
                <a:gd name="T16" fmla="*/ 5 w 95"/>
                <a:gd name="T17" fmla="*/ 35 h 117"/>
                <a:gd name="T18" fmla="*/ 49 w 95"/>
                <a:gd name="T19" fmla="*/ 0 h 117"/>
                <a:gd name="T20" fmla="*/ 91 w 95"/>
                <a:gd name="T21" fmla="*/ 13 h 117"/>
                <a:gd name="T22" fmla="*/ 91 w 95"/>
                <a:gd name="T23" fmla="*/ 17 h 117"/>
                <a:gd name="T24" fmla="*/ 80 w 95"/>
                <a:gd name="T25" fmla="*/ 30 h 117"/>
                <a:gd name="T26" fmla="*/ 77 w 95"/>
                <a:gd name="T27" fmla="*/ 31 h 117"/>
                <a:gd name="T28" fmla="*/ 47 w 95"/>
                <a:gd name="T29" fmla="*/ 22 h 117"/>
                <a:gd name="T30" fmla="*/ 30 w 95"/>
                <a:gd name="T31" fmla="*/ 33 h 117"/>
                <a:gd name="T32" fmla="*/ 49 w 95"/>
                <a:gd name="T33" fmla="*/ 45 h 117"/>
                <a:gd name="T34" fmla="*/ 61 w 95"/>
                <a:gd name="T35" fmla="*/ 46 h 117"/>
                <a:gd name="T36" fmla="*/ 95 w 95"/>
                <a:gd name="T37" fmla="*/ 79 h 117"/>
                <a:gd name="T38" fmla="*/ 49 w 95"/>
                <a:gd name="T39" fmla="*/ 117 h 117"/>
                <a:gd name="T40" fmla="*/ 1 w 95"/>
                <a:gd name="T41" fmla="*/ 9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5" h="117">
                  <a:moveTo>
                    <a:pt x="1" y="99"/>
                  </a:moveTo>
                  <a:cubicBezTo>
                    <a:pt x="0" y="98"/>
                    <a:pt x="0" y="97"/>
                    <a:pt x="1" y="96"/>
                  </a:cubicBezTo>
                  <a:cubicBezTo>
                    <a:pt x="14" y="82"/>
                    <a:pt x="14" y="82"/>
                    <a:pt x="14" y="82"/>
                  </a:cubicBezTo>
                  <a:cubicBezTo>
                    <a:pt x="15" y="81"/>
                    <a:pt x="16" y="81"/>
                    <a:pt x="17" y="82"/>
                  </a:cubicBezTo>
                  <a:cubicBezTo>
                    <a:pt x="25" y="89"/>
                    <a:pt x="38" y="95"/>
                    <a:pt x="50" y="95"/>
                  </a:cubicBezTo>
                  <a:cubicBezTo>
                    <a:pt x="63" y="95"/>
                    <a:pt x="70" y="89"/>
                    <a:pt x="70" y="81"/>
                  </a:cubicBezTo>
                  <a:cubicBezTo>
                    <a:pt x="70" y="75"/>
                    <a:pt x="66" y="70"/>
                    <a:pt x="52" y="69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17" y="66"/>
                    <a:pt x="5" y="54"/>
                    <a:pt x="5" y="35"/>
                  </a:cubicBezTo>
                  <a:cubicBezTo>
                    <a:pt x="5" y="13"/>
                    <a:pt x="21" y="0"/>
                    <a:pt x="49" y="0"/>
                  </a:cubicBezTo>
                  <a:cubicBezTo>
                    <a:pt x="66" y="0"/>
                    <a:pt x="81" y="6"/>
                    <a:pt x="91" y="13"/>
                  </a:cubicBezTo>
                  <a:cubicBezTo>
                    <a:pt x="92" y="14"/>
                    <a:pt x="92" y="16"/>
                    <a:pt x="91" y="17"/>
                  </a:cubicBezTo>
                  <a:cubicBezTo>
                    <a:pt x="80" y="30"/>
                    <a:pt x="80" y="30"/>
                    <a:pt x="80" y="30"/>
                  </a:cubicBezTo>
                  <a:cubicBezTo>
                    <a:pt x="79" y="32"/>
                    <a:pt x="78" y="32"/>
                    <a:pt x="77" y="31"/>
                  </a:cubicBezTo>
                  <a:cubicBezTo>
                    <a:pt x="70" y="26"/>
                    <a:pt x="58" y="22"/>
                    <a:pt x="47" y="22"/>
                  </a:cubicBezTo>
                  <a:cubicBezTo>
                    <a:pt x="36" y="22"/>
                    <a:pt x="30" y="26"/>
                    <a:pt x="30" y="33"/>
                  </a:cubicBezTo>
                  <a:cubicBezTo>
                    <a:pt x="30" y="40"/>
                    <a:pt x="34" y="44"/>
                    <a:pt x="49" y="45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84" y="48"/>
                    <a:pt x="95" y="60"/>
                    <a:pt x="95" y="79"/>
                  </a:cubicBezTo>
                  <a:cubicBezTo>
                    <a:pt x="95" y="101"/>
                    <a:pt x="79" y="117"/>
                    <a:pt x="49" y="117"/>
                  </a:cubicBezTo>
                  <a:cubicBezTo>
                    <a:pt x="26" y="117"/>
                    <a:pt x="10" y="107"/>
                    <a:pt x="1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59" name="Freeform 10"/>
            <p:cNvSpPr>
              <a:spLocks/>
            </p:cNvSpPr>
            <p:nvPr userDrawn="1"/>
          </p:nvSpPr>
          <p:spPr bwMode="auto">
            <a:xfrm>
              <a:off x="1789301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60" name="Freeform 11"/>
            <p:cNvSpPr>
              <a:spLocks/>
            </p:cNvSpPr>
            <p:nvPr userDrawn="1"/>
          </p:nvSpPr>
          <p:spPr bwMode="auto">
            <a:xfrm>
              <a:off x="1925702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61" name="Freeform 12"/>
            <p:cNvSpPr>
              <a:spLocks/>
            </p:cNvSpPr>
            <p:nvPr userDrawn="1"/>
          </p:nvSpPr>
          <p:spPr bwMode="auto">
            <a:xfrm>
              <a:off x="2084836" y="1497130"/>
              <a:ext cx="183934" cy="274867"/>
            </a:xfrm>
            <a:custGeom>
              <a:avLst/>
              <a:gdLst>
                <a:gd name="T0" fmla="*/ 17 w 104"/>
                <a:gd name="T1" fmla="*/ 154 h 154"/>
                <a:gd name="T2" fmla="*/ 14 w 104"/>
                <a:gd name="T3" fmla="*/ 151 h 154"/>
                <a:gd name="T4" fmla="*/ 14 w 104"/>
                <a:gd name="T5" fmla="*/ 133 h 154"/>
                <a:gd name="T6" fmla="*/ 17 w 104"/>
                <a:gd name="T7" fmla="*/ 131 h 154"/>
                <a:gd name="T8" fmla="*/ 21 w 104"/>
                <a:gd name="T9" fmla="*/ 131 h 154"/>
                <a:gd name="T10" fmla="*/ 38 w 104"/>
                <a:gd name="T11" fmla="*/ 117 h 154"/>
                <a:gd name="T12" fmla="*/ 41 w 104"/>
                <a:gd name="T13" fmla="*/ 108 h 154"/>
                <a:gd name="T14" fmla="*/ 0 w 104"/>
                <a:gd name="T15" fmla="*/ 3 h 154"/>
                <a:gd name="T16" fmla="*/ 2 w 104"/>
                <a:gd name="T17" fmla="*/ 0 h 154"/>
                <a:gd name="T18" fmla="*/ 25 w 104"/>
                <a:gd name="T19" fmla="*/ 0 h 154"/>
                <a:gd name="T20" fmla="*/ 28 w 104"/>
                <a:gd name="T21" fmla="*/ 3 h 154"/>
                <a:gd name="T22" fmla="*/ 53 w 104"/>
                <a:gd name="T23" fmla="*/ 76 h 154"/>
                <a:gd name="T24" fmla="*/ 53 w 104"/>
                <a:gd name="T25" fmla="*/ 76 h 154"/>
                <a:gd name="T26" fmla="*/ 77 w 104"/>
                <a:gd name="T27" fmla="*/ 3 h 154"/>
                <a:gd name="T28" fmla="*/ 80 w 104"/>
                <a:gd name="T29" fmla="*/ 0 h 154"/>
                <a:gd name="T30" fmla="*/ 102 w 104"/>
                <a:gd name="T31" fmla="*/ 0 h 154"/>
                <a:gd name="T32" fmla="*/ 104 w 104"/>
                <a:gd name="T33" fmla="*/ 3 h 154"/>
                <a:gd name="T34" fmla="*/ 61 w 104"/>
                <a:gd name="T35" fmla="*/ 119 h 154"/>
                <a:gd name="T36" fmla="*/ 24 w 104"/>
                <a:gd name="T37" fmla="*/ 154 h 154"/>
                <a:gd name="T38" fmla="*/ 17 w 104"/>
                <a:gd name="T3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4" h="154">
                  <a:moveTo>
                    <a:pt x="17" y="154"/>
                  </a:moveTo>
                  <a:cubicBezTo>
                    <a:pt x="15" y="154"/>
                    <a:pt x="14" y="153"/>
                    <a:pt x="14" y="151"/>
                  </a:cubicBezTo>
                  <a:cubicBezTo>
                    <a:pt x="14" y="133"/>
                    <a:pt x="14" y="133"/>
                    <a:pt x="14" y="133"/>
                  </a:cubicBezTo>
                  <a:cubicBezTo>
                    <a:pt x="14" y="131"/>
                    <a:pt x="15" y="131"/>
                    <a:pt x="17" y="131"/>
                  </a:cubicBezTo>
                  <a:cubicBezTo>
                    <a:pt x="21" y="131"/>
                    <a:pt x="21" y="131"/>
                    <a:pt x="21" y="131"/>
                  </a:cubicBezTo>
                  <a:cubicBezTo>
                    <a:pt x="30" y="131"/>
                    <a:pt x="34" y="127"/>
                    <a:pt x="38" y="117"/>
                  </a:cubicBezTo>
                  <a:cubicBezTo>
                    <a:pt x="41" y="108"/>
                    <a:pt x="41" y="108"/>
                    <a:pt x="41" y="108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8" y="3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77" y="3"/>
                    <a:pt x="77" y="3"/>
                    <a:pt x="77" y="3"/>
                  </a:cubicBezTo>
                  <a:cubicBezTo>
                    <a:pt x="78" y="1"/>
                    <a:pt x="79" y="0"/>
                    <a:pt x="80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04" y="0"/>
                    <a:pt x="104" y="1"/>
                    <a:pt x="104" y="3"/>
                  </a:cubicBezTo>
                  <a:cubicBezTo>
                    <a:pt x="61" y="119"/>
                    <a:pt x="61" y="119"/>
                    <a:pt x="61" y="119"/>
                  </a:cubicBezTo>
                  <a:cubicBezTo>
                    <a:pt x="52" y="145"/>
                    <a:pt x="42" y="154"/>
                    <a:pt x="24" y="154"/>
                  </a:cubicBezTo>
                  <a:lnTo>
                    <a:pt x="17" y="1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62" name="Freeform 13"/>
            <p:cNvSpPr>
              <a:spLocks noEditPoints="1"/>
            </p:cNvSpPr>
            <p:nvPr userDrawn="1"/>
          </p:nvSpPr>
          <p:spPr bwMode="auto">
            <a:xfrm>
              <a:off x="235350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63" name="Freeform 14"/>
            <p:cNvSpPr>
              <a:spLocks/>
            </p:cNvSpPr>
            <p:nvPr userDrawn="1"/>
          </p:nvSpPr>
          <p:spPr bwMode="auto">
            <a:xfrm>
              <a:off x="2553970" y="1414463"/>
              <a:ext cx="109534" cy="283134"/>
            </a:xfrm>
            <a:custGeom>
              <a:avLst/>
              <a:gdLst>
                <a:gd name="T0" fmla="*/ 14 w 61"/>
                <a:gd name="T1" fmla="*/ 158 h 158"/>
                <a:gd name="T2" fmla="*/ 12 w 61"/>
                <a:gd name="T3" fmla="*/ 156 h 158"/>
                <a:gd name="T4" fmla="*/ 12 w 61"/>
                <a:gd name="T5" fmla="*/ 68 h 158"/>
                <a:gd name="T6" fmla="*/ 10 w 61"/>
                <a:gd name="T7" fmla="*/ 66 h 158"/>
                <a:gd name="T8" fmla="*/ 3 w 61"/>
                <a:gd name="T9" fmla="*/ 66 h 158"/>
                <a:gd name="T10" fmla="*/ 0 w 61"/>
                <a:gd name="T11" fmla="*/ 64 h 158"/>
                <a:gd name="T12" fmla="*/ 0 w 61"/>
                <a:gd name="T13" fmla="*/ 49 h 158"/>
                <a:gd name="T14" fmla="*/ 3 w 61"/>
                <a:gd name="T15" fmla="*/ 46 h 158"/>
                <a:gd name="T16" fmla="*/ 10 w 61"/>
                <a:gd name="T17" fmla="*/ 46 h 158"/>
                <a:gd name="T18" fmla="*/ 12 w 61"/>
                <a:gd name="T19" fmla="*/ 45 h 158"/>
                <a:gd name="T20" fmla="*/ 12 w 61"/>
                <a:gd name="T21" fmla="*/ 38 h 158"/>
                <a:gd name="T22" fmla="*/ 49 w 61"/>
                <a:gd name="T23" fmla="*/ 0 h 158"/>
                <a:gd name="T24" fmla="*/ 59 w 61"/>
                <a:gd name="T25" fmla="*/ 0 h 158"/>
                <a:gd name="T26" fmla="*/ 61 w 61"/>
                <a:gd name="T27" fmla="*/ 3 h 158"/>
                <a:gd name="T28" fmla="*/ 61 w 61"/>
                <a:gd name="T29" fmla="*/ 21 h 158"/>
                <a:gd name="T30" fmla="*/ 59 w 61"/>
                <a:gd name="T31" fmla="*/ 24 h 158"/>
                <a:gd name="T32" fmla="*/ 52 w 61"/>
                <a:gd name="T33" fmla="*/ 24 h 158"/>
                <a:gd name="T34" fmla="*/ 37 w 61"/>
                <a:gd name="T35" fmla="*/ 37 h 158"/>
                <a:gd name="T36" fmla="*/ 37 w 61"/>
                <a:gd name="T37" fmla="*/ 45 h 158"/>
                <a:gd name="T38" fmla="*/ 39 w 61"/>
                <a:gd name="T39" fmla="*/ 46 h 158"/>
                <a:gd name="T40" fmla="*/ 59 w 61"/>
                <a:gd name="T41" fmla="*/ 46 h 158"/>
                <a:gd name="T42" fmla="*/ 61 w 61"/>
                <a:gd name="T43" fmla="*/ 49 h 158"/>
                <a:gd name="T44" fmla="*/ 61 w 61"/>
                <a:gd name="T45" fmla="*/ 64 h 158"/>
                <a:gd name="T46" fmla="*/ 59 w 61"/>
                <a:gd name="T47" fmla="*/ 66 h 158"/>
                <a:gd name="T48" fmla="*/ 39 w 61"/>
                <a:gd name="T49" fmla="*/ 66 h 158"/>
                <a:gd name="T50" fmla="*/ 37 w 61"/>
                <a:gd name="T51" fmla="*/ 68 h 158"/>
                <a:gd name="T52" fmla="*/ 37 w 61"/>
                <a:gd name="T53" fmla="*/ 156 h 158"/>
                <a:gd name="T54" fmla="*/ 35 w 61"/>
                <a:gd name="T55" fmla="*/ 158 h 158"/>
                <a:gd name="T56" fmla="*/ 14 w 61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158">
                  <a:moveTo>
                    <a:pt x="14" y="158"/>
                  </a:moveTo>
                  <a:cubicBezTo>
                    <a:pt x="12" y="158"/>
                    <a:pt x="12" y="157"/>
                    <a:pt x="12" y="156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67"/>
                    <a:pt x="11" y="66"/>
                    <a:pt x="10" y="66"/>
                  </a:cubicBezTo>
                  <a:cubicBezTo>
                    <a:pt x="3" y="66"/>
                    <a:pt x="3" y="66"/>
                    <a:pt x="3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1" y="46"/>
                    <a:pt x="12" y="46"/>
                    <a:pt x="12" y="45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2" y="12"/>
                    <a:pt x="24" y="0"/>
                    <a:pt x="4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60" y="0"/>
                    <a:pt x="61" y="1"/>
                    <a:pt x="61" y="3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61" y="23"/>
                    <a:pt x="60" y="24"/>
                    <a:pt x="59" y="24"/>
                  </a:cubicBezTo>
                  <a:cubicBezTo>
                    <a:pt x="52" y="24"/>
                    <a:pt x="52" y="24"/>
                    <a:pt x="52" y="24"/>
                  </a:cubicBezTo>
                  <a:cubicBezTo>
                    <a:pt x="40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8" y="46"/>
                    <a:pt x="39" y="46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60" y="46"/>
                    <a:pt x="61" y="47"/>
                    <a:pt x="61" y="49"/>
                  </a:cubicBezTo>
                  <a:cubicBezTo>
                    <a:pt x="61" y="64"/>
                    <a:pt x="61" y="64"/>
                    <a:pt x="61" y="64"/>
                  </a:cubicBezTo>
                  <a:cubicBezTo>
                    <a:pt x="61" y="66"/>
                    <a:pt x="60" y="66"/>
                    <a:pt x="59" y="66"/>
                  </a:cubicBezTo>
                  <a:cubicBezTo>
                    <a:pt x="39" y="66"/>
                    <a:pt x="39" y="66"/>
                    <a:pt x="39" y="66"/>
                  </a:cubicBezTo>
                  <a:cubicBezTo>
                    <a:pt x="38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7" y="158"/>
                    <a:pt x="35" y="158"/>
                  </a:cubicBezTo>
                  <a:lnTo>
                    <a:pt x="14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64" name="Freeform 15"/>
            <p:cNvSpPr>
              <a:spLocks/>
            </p:cNvSpPr>
            <p:nvPr userDrawn="1"/>
          </p:nvSpPr>
          <p:spPr bwMode="auto">
            <a:xfrm>
              <a:off x="2762704" y="1414463"/>
              <a:ext cx="208734" cy="283134"/>
            </a:xfrm>
            <a:custGeom>
              <a:avLst/>
              <a:gdLst>
                <a:gd name="T0" fmla="*/ 0 w 117"/>
                <a:gd name="T1" fmla="*/ 3 h 158"/>
                <a:gd name="T2" fmla="*/ 2 w 117"/>
                <a:gd name="T3" fmla="*/ 0 h 158"/>
                <a:gd name="T4" fmla="*/ 25 w 117"/>
                <a:gd name="T5" fmla="*/ 0 h 158"/>
                <a:gd name="T6" fmla="*/ 27 w 117"/>
                <a:gd name="T7" fmla="*/ 3 h 158"/>
                <a:gd name="T8" fmla="*/ 27 w 117"/>
                <a:gd name="T9" fmla="*/ 65 h 158"/>
                <a:gd name="T10" fmla="*/ 29 w 117"/>
                <a:gd name="T11" fmla="*/ 66 h 158"/>
                <a:gd name="T12" fmla="*/ 89 w 117"/>
                <a:gd name="T13" fmla="*/ 66 h 158"/>
                <a:gd name="T14" fmla="*/ 90 w 117"/>
                <a:gd name="T15" fmla="*/ 65 h 158"/>
                <a:gd name="T16" fmla="*/ 90 w 117"/>
                <a:gd name="T17" fmla="*/ 3 h 158"/>
                <a:gd name="T18" fmla="*/ 92 w 117"/>
                <a:gd name="T19" fmla="*/ 0 h 158"/>
                <a:gd name="T20" fmla="*/ 115 w 117"/>
                <a:gd name="T21" fmla="*/ 0 h 158"/>
                <a:gd name="T22" fmla="*/ 117 w 117"/>
                <a:gd name="T23" fmla="*/ 3 h 158"/>
                <a:gd name="T24" fmla="*/ 117 w 117"/>
                <a:gd name="T25" fmla="*/ 156 h 158"/>
                <a:gd name="T26" fmla="*/ 115 w 117"/>
                <a:gd name="T27" fmla="*/ 158 h 158"/>
                <a:gd name="T28" fmla="*/ 92 w 117"/>
                <a:gd name="T29" fmla="*/ 158 h 158"/>
                <a:gd name="T30" fmla="*/ 90 w 117"/>
                <a:gd name="T31" fmla="*/ 156 h 158"/>
                <a:gd name="T32" fmla="*/ 90 w 117"/>
                <a:gd name="T33" fmla="*/ 92 h 158"/>
                <a:gd name="T34" fmla="*/ 89 w 117"/>
                <a:gd name="T35" fmla="*/ 91 h 158"/>
                <a:gd name="T36" fmla="*/ 29 w 117"/>
                <a:gd name="T37" fmla="*/ 91 h 158"/>
                <a:gd name="T38" fmla="*/ 27 w 117"/>
                <a:gd name="T39" fmla="*/ 92 h 158"/>
                <a:gd name="T40" fmla="*/ 27 w 117"/>
                <a:gd name="T41" fmla="*/ 156 h 158"/>
                <a:gd name="T42" fmla="*/ 25 w 117"/>
                <a:gd name="T43" fmla="*/ 158 h 158"/>
                <a:gd name="T44" fmla="*/ 2 w 117"/>
                <a:gd name="T45" fmla="*/ 158 h 158"/>
                <a:gd name="T46" fmla="*/ 0 w 117"/>
                <a:gd name="T47" fmla="*/ 156 h 158"/>
                <a:gd name="T48" fmla="*/ 0 w 117"/>
                <a:gd name="T49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7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27" y="66"/>
                    <a:pt x="28" y="66"/>
                    <a:pt x="29" y="66"/>
                  </a:cubicBezTo>
                  <a:cubicBezTo>
                    <a:pt x="89" y="66"/>
                    <a:pt x="89" y="66"/>
                    <a:pt x="89" y="66"/>
                  </a:cubicBezTo>
                  <a:cubicBezTo>
                    <a:pt x="89" y="66"/>
                    <a:pt x="90" y="66"/>
                    <a:pt x="90" y="65"/>
                  </a:cubicBezTo>
                  <a:cubicBezTo>
                    <a:pt x="90" y="3"/>
                    <a:pt x="90" y="3"/>
                    <a:pt x="90" y="3"/>
                  </a:cubicBezTo>
                  <a:cubicBezTo>
                    <a:pt x="90" y="1"/>
                    <a:pt x="91" y="0"/>
                    <a:pt x="92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6" y="0"/>
                    <a:pt x="117" y="1"/>
                    <a:pt x="117" y="3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7" y="157"/>
                    <a:pt x="116" y="158"/>
                    <a:pt x="115" y="158"/>
                  </a:cubicBezTo>
                  <a:cubicBezTo>
                    <a:pt x="92" y="158"/>
                    <a:pt x="92" y="158"/>
                    <a:pt x="92" y="158"/>
                  </a:cubicBezTo>
                  <a:cubicBezTo>
                    <a:pt x="91" y="158"/>
                    <a:pt x="90" y="157"/>
                    <a:pt x="90" y="156"/>
                  </a:cubicBezTo>
                  <a:cubicBezTo>
                    <a:pt x="90" y="92"/>
                    <a:pt x="90" y="92"/>
                    <a:pt x="90" y="92"/>
                  </a:cubicBezTo>
                  <a:cubicBezTo>
                    <a:pt x="90" y="91"/>
                    <a:pt x="89" y="91"/>
                    <a:pt x="89" y="91"/>
                  </a:cubicBezTo>
                  <a:cubicBezTo>
                    <a:pt x="29" y="91"/>
                    <a:pt x="29" y="91"/>
                    <a:pt x="29" y="91"/>
                  </a:cubicBezTo>
                  <a:cubicBezTo>
                    <a:pt x="28" y="91"/>
                    <a:pt x="27" y="91"/>
                    <a:pt x="27" y="92"/>
                  </a:cubicBezTo>
                  <a:cubicBezTo>
                    <a:pt x="27" y="156"/>
                    <a:pt x="27" y="156"/>
                    <a:pt x="27" y="156"/>
                  </a:cubicBezTo>
                  <a:cubicBezTo>
                    <a:pt x="27" y="157"/>
                    <a:pt x="26" y="158"/>
                    <a:pt x="25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65" name="Freeform 16"/>
            <p:cNvSpPr>
              <a:spLocks noEditPoints="1"/>
            </p:cNvSpPr>
            <p:nvPr userDrawn="1"/>
          </p:nvSpPr>
          <p:spPr bwMode="auto">
            <a:xfrm>
              <a:off x="3014838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4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7 w 99"/>
                <a:gd name="T13" fmla="*/ 66 h 117"/>
                <a:gd name="T14" fmla="*/ 28 w 99"/>
                <a:gd name="T15" fmla="*/ 66 h 117"/>
                <a:gd name="T16" fmla="*/ 26 w 99"/>
                <a:gd name="T17" fmla="*/ 68 h 117"/>
                <a:gd name="T18" fmla="*/ 28 w 99"/>
                <a:gd name="T19" fmla="*/ 76 h 117"/>
                <a:gd name="T20" fmla="*/ 53 w 99"/>
                <a:gd name="T21" fmla="*/ 93 h 117"/>
                <a:gd name="T22" fmla="*/ 79 w 99"/>
                <a:gd name="T23" fmla="*/ 83 h 117"/>
                <a:gd name="T24" fmla="*/ 83 w 99"/>
                <a:gd name="T25" fmla="*/ 82 h 117"/>
                <a:gd name="T26" fmla="*/ 96 w 99"/>
                <a:gd name="T27" fmla="*/ 94 h 117"/>
                <a:gd name="T28" fmla="*/ 97 w 99"/>
                <a:gd name="T29" fmla="*/ 98 h 117"/>
                <a:gd name="T30" fmla="*/ 51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50 w 99"/>
                <a:gd name="T37" fmla="*/ 22 h 117"/>
                <a:gd name="T38" fmla="*/ 28 w 99"/>
                <a:gd name="T39" fmla="*/ 36 h 117"/>
                <a:gd name="T40" fmla="*/ 26 w 99"/>
                <a:gd name="T41" fmla="*/ 46 h 117"/>
                <a:gd name="T42" fmla="*/ 28 w 99"/>
                <a:gd name="T43" fmla="*/ 47 h 117"/>
                <a:gd name="T44" fmla="*/ 71 w 99"/>
                <a:gd name="T45" fmla="*/ 47 h 117"/>
                <a:gd name="T46" fmla="*/ 73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7"/>
                    <a:pt x="2" y="38"/>
                    <a:pt x="4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8" y="38"/>
                    <a:pt x="99" y="46"/>
                    <a:pt x="99" y="64"/>
                  </a:cubicBezTo>
                  <a:cubicBezTo>
                    <a:pt x="99" y="66"/>
                    <a:pt x="98" y="66"/>
                    <a:pt x="97" y="66"/>
                  </a:cubicBezTo>
                  <a:cubicBezTo>
                    <a:pt x="28" y="66"/>
                    <a:pt x="28" y="66"/>
                    <a:pt x="28" y="66"/>
                  </a:cubicBezTo>
                  <a:cubicBezTo>
                    <a:pt x="27" y="66"/>
                    <a:pt x="26" y="67"/>
                    <a:pt x="26" y="68"/>
                  </a:cubicBezTo>
                  <a:cubicBezTo>
                    <a:pt x="26" y="71"/>
                    <a:pt x="27" y="74"/>
                    <a:pt x="28" y="76"/>
                  </a:cubicBezTo>
                  <a:cubicBezTo>
                    <a:pt x="32" y="87"/>
                    <a:pt x="40" y="93"/>
                    <a:pt x="53" y="93"/>
                  </a:cubicBezTo>
                  <a:cubicBezTo>
                    <a:pt x="65" y="93"/>
                    <a:pt x="74" y="89"/>
                    <a:pt x="79" y="83"/>
                  </a:cubicBezTo>
                  <a:cubicBezTo>
                    <a:pt x="80" y="82"/>
                    <a:pt x="81" y="81"/>
                    <a:pt x="83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7" y="98"/>
                  </a:cubicBezTo>
                  <a:cubicBezTo>
                    <a:pt x="87" y="109"/>
                    <a:pt x="71" y="117"/>
                    <a:pt x="51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50" y="22"/>
                  </a:cubicBezTo>
                  <a:cubicBezTo>
                    <a:pt x="39" y="22"/>
                    <a:pt x="31" y="27"/>
                    <a:pt x="28" y="36"/>
                  </a:cubicBezTo>
                  <a:cubicBezTo>
                    <a:pt x="27" y="39"/>
                    <a:pt x="26" y="42"/>
                    <a:pt x="26" y="46"/>
                  </a:cubicBezTo>
                  <a:cubicBezTo>
                    <a:pt x="26" y="47"/>
                    <a:pt x="27" y="47"/>
                    <a:pt x="28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3" y="47"/>
                    <a:pt x="73" y="46"/>
                  </a:cubicBezTo>
                  <a:cubicBezTo>
                    <a:pt x="73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66" name="Freeform 17"/>
            <p:cNvSpPr>
              <a:spLocks noEditPoints="1"/>
            </p:cNvSpPr>
            <p:nvPr userDrawn="1"/>
          </p:nvSpPr>
          <p:spPr bwMode="auto">
            <a:xfrm>
              <a:off x="322150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67" name="Freeform 18"/>
            <p:cNvSpPr>
              <a:spLocks/>
            </p:cNvSpPr>
            <p:nvPr userDrawn="1"/>
          </p:nvSpPr>
          <p:spPr bwMode="auto">
            <a:xfrm>
              <a:off x="3434373" y="1414463"/>
              <a:ext cx="76467" cy="285201"/>
            </a:xfrm>
            <a:custGeom>
              <a:avLst/>
              <a:gdLst>
                <a:gd name="T0" fmla="*/ 30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2 w 43"/>
                <a:gd name="T7" fmla="*/ 0 h 159"/>
                <a:gd name="T8" fmla="*/ 23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5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0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0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5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0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68" name="Freeform 19"/>
            <p:cNvSpPr>
              <a:spLocks/>
            </p:cNvSpPr>
            <p:nvPr userDrawn="1"/>
          </p:nvSpPr>
          <p:spPr bwMode="auto">
            <a:xfrm>
              <a:off x="3525306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69" name="Freeform 20"/>
            <p:cNvSpPr>
              <a:spLocks/>
            </p:cNvSpPr>
            <p:nvPr userDrawn="1"/>
          </p:nvSpPr>
          <p:spPr bwMode="auto">
            <a:xfrm>
              <a:off x="3663773" y="1414463"/>
              <a:ext cx="167400" cy="283134"/>
            </a:xfrm>
            <a:custGeom>
              <a:avLst/>
              <a:gdLst>
                <a:gd name="T0" fmla="*/ 71 w 94"/>
                <a:gd name="T1" fmla="*/ 158 h 158"/>
                <a:gd name="T2" fmla="*/ 69 w 94"/>
                <a:gd name="T3" fmla="*/ 156 h 158"/>
                <a:gd name="T4" fmla="*/ 69 w 94"/>
                <a:gd name="T5" fmla="*/ 91 h 158"/>
                <a:gd name="T6" fmla="*/ 47 w 94"/>
                <a:gd name="T7" fmla="*/ 67 h 158"/>
                <a:gd name="T8" fmla="*/ 26 w 94"/>
                <a:gd name="T9" fmla="*/ 91 h 158"/>
                <a:gd name="T10" fmla="*/ 26 w 94"/>
                <a:gd name="T11" fmla="*/ 156 h 158"/>
                <a:gd name="T12" fmla="*/ 24 w 94"/>
                <a:gd name="T13" fmla="*/ 158 h 158"/>
                <a:gd name="T14" fmla="*/ 3 w 94"/>
                <a:gd name="T15" fmla="*/ 158 h 158"/>
                <a:gd name="T16" fmla="*/ 0 w 94"/>
                <a:gd name="T17" fmla="*/ 156 h 158"/>
                <a:gd name="T18" fmla="*/ 0 w 94"/>
                <a:gd name="T19" fmla="*/ 3 h 158"/>
                <a:gd name="T20" fmla="*/ 3 w 94"/>
                <a:gd name="T21" fmla="*/ 0 h 158"/>
                <a:gd name="T22" fmla="*/ 24 w 94"/>
                <a:gd name="T23" fmla="*/ 0 h 158"/>
                <a:gd name="T24" fmla="*/ 26 w 94"/>
                <a:gd name="T25" fmla="*/ 3 h 158"/>
                <a:gd name="T26" fmla="*/ 26 w 94"/>
                <a:gd name="T27" fmla="*/ 57 h 158"/>
                <a:gd name="T28" fmla="*/ 26 w 94"/>
                <a:gd name="T29" fmla="*/ 57 h 158"/>
                <a:gd name="T30" fmla="*/ 56 w 94"/>
                <a:gd name="T31" fmla="*/ 44 h 158"/>
                <a:gd name="T32" fmla="*/ 94 w 94"/>
                <a:gd name="T33" fmla="*/ 85 h 158"/>
                <a:gd name="T34" fmla="*/ 94 w 94"/>
                <a:gd name="T35" fmla="*/ 156 h 158"/>
                <a:gd name="T36" fmla="*/ 92 w 94"/>
                <a:gd name="T37" fmla="*/ 158 h 158"/>
                <a:gd name="T38" fmla="*/ 71 w 94"/>
                <a:gd name="T39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58">
                  <a:moveTo>
                    <a:pt x="71" y="158"/>
                  </a:moveTo>
                  <a:cubicBezTo>
                    <a:pt x="69" y="158"/>
                    <a:pt x="69" y="157"/>
                    <a:pt x="69" y="156"/>
                  </a:cubicBezTo>
                  <a:cubicBezTo>
                    <a:pt x="69" y="91"/>
                    <a:pt x="69" y="91"/>
                    <a:pt x="69" y="91"/>
                  </a:cubicBezTo>
                  <a:cubicBezTo>
                    <a:pt x="69" y="77"/>
                    <a:pt x="61" y="67"/>
                    <a:pt x="47" y="67"/>
                  </a:cubicBezTo>
                  <a:cubicBezTo>
                    <a:pt x="34" y="67"/>
                    <a:pt x="26" y="77"/>
                    <a:pt x="26" y="91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cubicBezTo>
                    <a:pt x="3" y="158"/>
                    <a:pt x="3" y="158"/>
                    <a:pt x="3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50"/>
                    <a:pt x="41" y="44"/>
                    <a:pt x="56" y="44"/>
                  </a:cubicBezTo>
                  <a:cubicBezTo>
                    <a:pt x="80" y="44"/>
                    <a:pt x="94" y="61"/>
                    <a:pt x="94" y="85"/>
                  </a:cubicBezTo>
                  <a:cubicBezTo>
                    <a:pt x="94" y="156"/>
                    <a:pt x="94" y="156"/>
                    <a:pt x="94" y="156"/>
                  </a:cubicBezTo>
                  <a:cubicBezTo>
                    <a:pt x="94" y="157"/>
                    <a:pt x="94" y="158"/>
                    <a:pt x="92" y="158"/>
                  </a:cubicBezTo>
                  <a:lnTo>
                    <a:pt x="71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70" name="Freeform 21"/>
            <p:cNvSpPr>
              <a:spLocks/>
            </p:cNvSpPr>
            <p:nvPr userDrawn="1"/>
          </p:nvSpPr>
          <p:spPr bwMode="auto">
            <a:xfrm>
              <a:off x="3880774" y="1647997"/>
              <a:ext cx="45467" cy="95067"/>
            </a:xfrm>
            <a:custGeom>
              <a:avLst/>
              <a:gdLst>
                <a:gd name="T0" fmla="*/ 0 w 26"/>
                <a:gd name="T1" fmla="*/ 2 h 54"/>
                <a:gd name="T2" fmla="*/ 2 w 26"/>
                <a:gd name="T3" fmla="*/ 0 h 54"/>
                <a:gd name="T4" fmla="*/ 24 w 26"/>
                <a:gd name="T5" fmla="*/ 0 h 54"/>
                <a:gd name="T6" fmla="*/ 26 w 26"/>
                <a:gd name="T7" fmla="*/ 2 h 54"/>
                <a:gd name="T8" fmla="*/ 26 w 26"/>
                <a:gd name="T9" fmla="*/ 27 h 54"/>
                <a:gd name="T10" fmla="*/ 24 w 26"/>
                <a:gd name="T11" fmla="*/ 32 h 54"/>
                <a:gd name="T12" fmla="*/ 5 w 26"/>
                <a:gd name="T13" fmla="*/ 52 h 54"/>
                <a:gd name="T14" fmla="*/ 2 w 26"/>
                <a:gd name="T15" fmla="*/ 54 h 54"/>
                <a:gd name="T16" fmla="*/ 0 w 26"/>
                <a:gd name="T17" fmla="*/ 51 h 54"/>
                <a:gd name="T18" fmla="*/ 0 w 26"/>
                <a:gd name="T19" fmla="*/ 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54">
                  <a:moveTo>
                    <a:pt x="0" y="2"/>
                  </a:moveTo>
                  <a:cubicBezTo>
                    <a:pt x="0" y="1"/>
                    <a:pt x="0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2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26" y="30"/>
                    <a:pt x="26" y="31"/>
                    <a:pt x="24" y="32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4" y="53"/>
                    <a:pt x="3" y="54"/>
                    <a:pt x="2" y="54"/>
                  </a:cubicBezTo>
                  <a:cubicBezTo>
                    <a:pt x="0" y="54"/>
                    <a:pt x="0" y="53"/>
                    <a:pt x="0" y="51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71" name="Freeform 22"/>
            <p:cNvSpPr>
              <a:spLocks/>
            </p:cNvSpPr>
            <p:nvPr userDrawn="1"/>
          </p:nvSpPr>
          <p:spPr bwMode="auto">
            <a:xfrm>
              <a:off x="4041974" y="1414463"/>
              <a:ext cx="183934" cy="283134"/>
            </a:xfrm>
            <a:custGeom>
              <a:avLst/>
              <a:gdLst>
                <a:gd name="T0" fmla="*/ 0 w 103"/>
                <a:gd name="T1" fmla="*/ 3 h 158"/>
                <a:gd name="T2" fmla="*/ 2 w 103"/>
                <a:gd name="T3" fmla="*/ 0 h 158"/>
                <a:gd name="T4" fmla="*/ 25 w 103"/>
                <a:gd name="T5" fmla="*/ 0 h 158"/>
                <a:gd name="T6" fmla="*/ 27 w 103"/>
                <a:gd name="T7" fmla="*/ 3 h 158"/>
                <a:gd name="T8" fmla="*/ 27 w 103"/>
                <a:gd name="T9" fmla="*/ 132 h 158"/>
                <a:gd name="T10" fmla="*/ 29 w 103"/>
                <a:gd name="T11" fmla="*/ 133 h 158"/>
                <a:gd name="T12" fmla="*/ 101 w 103"/>
                <a:gd name="T13" fmla="*/ 133 h 158"/>
                <a:gd name="T14" fmla="*/ 103 w 103"/>
                <a:gd name="T15" fmla="*/ 136 h 158"/>
                <a:gd name="T16" fmla="*/ 103 w 103"/>
                <a:gd name="T17" fmla="*/ 156 h 158"/>
                <a:gd name="T18" fmla="*/ 101 w 103"/>
                <a:gd name="T19" fmla="*/ 158 h 158"/>
                <a:gd name="T20" fmla="*/ 2 w 103"/>
                <a:gd name="T21" fmla="*/ 158 h 158"/>
                <a:gd name="T22" fmla="*/ 0 w 103"/>
                <a:gd name="T23" fmla="*/ 156 h 158"/>
                <a:gd name="T24" fmla="*/ 0 w 103"/>
                <a:gd name="T25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3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132"/>
                    <a:pt x="27" y="132"/>
                    <a:pt x="27" y="132"/>
                  </a:cubicBezTo>
                  <a:cubicBezTo>
                    <a:pt x="27" y="133"/>
                    <a:pt x="28" y="133"/>
                    <a:pt x="29" y="133"/>
                  </a:cubicBezTo>
                  <a:cubicBezTo>
                    <a:pt x="101" y="133"/>
                    <a:pt x="101" y="133"/>
                    <a:pt x="101" y="133"/>
                  </a:cubicBezTo>
                  <a:cubicBezTo>
                    <a:pt x="102" y="133"/>
                    <a:pt x="103" y="134"/>
                    <a:pt x="103" y="136"/>
                  </a:cubicBezTo>
                  <a:cubicBezTo>
                    <a:pt x="103" y="156"/>
                    <a:pt x="103" y="156"/>
                    <a:pt x="103" y="156"/>
                  </a:cubicBezTo>
                  <a:cubicBezTo>
                    <a:pt x="103" y="157"/>
                    <a:pt x="102" y="158"/>
                    <a:pt x="101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72" name="Freeform 23"/>
            <p:cNvSpPr>
              <a:spLocks noEditPoints="1"/>
            </p:cNvSpPr>
            <p:nvPr userDrawn="1"/>
          </p:nvSpPr>
          <p:spPr bwMode="auto">
            <a:xfrm>
              <a:off x="4254842" y="1492997"/>
              <a:ext cx="167400" cy="208734"/>
            </a:xfrm>
            <a:custGeom>
              <a:avLst/>
              <a:gdLst>
                <a:gd name="T0" fmla="*/ 72 w 94"/>
                <a:gd name="T1" fmla="*/ 114 h 117"/>
                <a:gd name="T2" fmla="*/ 70 w 94"/>
                <a:gd name="T3" fmla="*/ 112 h 117"/>
                <a:gd name="T4" fmla="*/ 70 w 94"/>
                <a:gd name="T5" fmla="*/ 104 h 117"/>
                <a:gd name="T6" fmla="*/ 69 w 94"/>
                <a:gd name="T7" fmla="*/ 104 h 117"/>
                <a:gd name="T8" fmla="*/ 38 w 94"/>
                <a:gd name="T9" fmla="*/ 117 h 117"/>
                <a:gd name="T10" fmla="*/ 0 w 94"/>
                <a:gd name="T11" fmla="*/ 82 h 117"/>
                <a:gd name="T12" fmla="*/ 45 w 94"/>
                <a:gd name="T13" fmla="*/ 47 h 117"/>
                <a:gd name="T14" fmla="*/ 68 w 94"/>
                <a:gd name="T15" fmla="*/ 47 h 117"/>
                <a:gd name="T16" fmla="*/ 69 w 94"/>
                <a:gd name="T17" fmla="*/ 46 h 117"/>
                <a:gd name="T18" fmla="*/ 69 w 94"/>
                <a:gd name="T19" fmla="*/ 40 h 117"/>
                <a:gd name="T20" fmla="*/ 44 w 94"/>
                <a:gd name="T21" fmla="*/ 22 h 117"/>
                <a:gd name="T22" fmla="*/ 19 w 94"/>
                <a:gd name="T23" fmla="*/ 29 h 117"/>
                <a:gd name="T24" fmla="*/ 16 w 94"/>
                <a:gd name="T25" fmla="*/ 29 h 117"/>
                <a:gd name="T26" fmla="*/ 7 w 94"/>
                <a:gd name="T27" fmla="*/ 14 h 117"/>
                <a:gd name="T28" fmla="*/ 8 w 94"/>
                <a:gd name="T29" fmla="*/ 11 h 117"/>
                <a:gd name="T30" fmla="*/ 47 w 94"/>
                <a:gd name="T31" fmla="*/ 0 h 117"/>
                <a:gd name="T32" fmla="*/ 94 w 94"/>
                <a:gd name="T33" fmla="*/ 39 h 117"/>
                <a:gd name="T34" fmla="*/ 94 w 94"/>
                <a:gd name="T35" fmla="*/ 112 h 117"/>
                <a:gd name="T36" fmla="*/ 91 w 94"/>
                <a:gd name="T37" fmla="*/ 114 h 117"/>
                <a:gd name="T38" fmla="*/ 72 w 94"/>
                <a:gd name="T39" fmla="*/ 114 h 117"/>
                <a:gd name="T40" fmla="*/ 69 w 94"/>
                <a:gd name="T41" fmla="*/ 76 h 117"/>
                <a:gd name="T42" fmla="*/ 69 w 94"/>
                <a:gd name="T43" fmla="*/ 68 h 117"/>
                <a:gd name="T44" fmla="*/ 68 w 94"/>
                <a:gd name="T45" fmla="*/ 66 h 117"/>
                <a:gd name="T46" fmla="*/ 49 w 94"/>
                <a:gd name="T47" fmla="*/ 66 h 117"/>
                <a:gd name="T48" fmla="*/ 25 w 94"/>
                <a:gd name="T49" fmla="*/ 82 h 117"/>
                <a:gd name="T50" fmla="*/ 44 w 94"/>
                <a:gd name="T51" fmla="*/ 95 h 117"/>
                <a:gd name="T52" fmla="*/ 69 w 94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4" h="117">
                  <a:moveTo>
                    <a:pt x="72" y="114"/>
                  </a:moveTo>
                  <a:cubicBezTo>
                    <a:pt x="71" y="114"/>
                    <a:pt x="70" y="113"/>
                    <a:pt x="70" y="11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4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9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2" y="22"/>
                    <a:pt x="24" y="25"/>
                    <a:pt x="19" y="29"/>
                  </a:cubicBezTo>
                  <a:cubicBezTo>
                    <a:pt x="18" y="30"/>
                    <a:pt x="16" y="30"/>
                    <a:pt x="16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7" y="11"/>
                    <a:pt x="8" y="11"/>
                  </a:cubicBezTo>
                  <a:cubicBezTo>
                    <a:pt x="17" y="4"/>
                    <a:pt x="29" y="0"/>
                    <a:pt x="47" y="0"/>
                  </a:cubicBezTo>
                  <a:cubicBezTo>
                    <a:pt x="81" y="0"/>
                    <a:pt x="94" y="11"/>
                    <a:pt x="94" y="39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9" y="66"/>
                    <a:pt x="68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3" y="66"/>
                    <a:pt x="25" y="71"/>
                    <a:pt x="25" y="82"/>
                  </a:cubicBezTo>
                  <a:cubicBezTo>
                    <a:pt x="25" y="91"/>
                    <a:pt x="32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73" name="Freeform 24"/>
            <p:cNvSpPr>
              <a:spLocks noEditPoints="1"/>
            </p:cNvSpPr>
            <p:nvPr userDrawn="1"/>
          </p:nvSpPr>
          <p:spPr bwMode="auto">
            <a:xfrm>
              <a:off x="4469776" y="1414463"/>
              <a:ext cx="175667" cy="287267"/>
            </a:xfrm>
            <a:custGeom>
              <a:avLst/>
              <a:gdLst>
                <a:gd name="T0" fmla="*/ 26 w 98"/>
                <a:gd name="T1" fmla="*/ 147 h 161"/>
                <a:gd name="T2" fmla="*/ 26 w 98"/>
                <a:gd name="T3" fmla="*/ 147 h 161"/>
                <a:gd name="T4" fmla="*/ 26 w 98"/>
                <a:gd name="T5" fmla="*/ 156 h 161"/>
                <a:gd name="T6" fmla="*/ 23 w 98"/>
                <a:gd name="T7" fmla="*/ 158 h 161"/>
                <a:gd name="T8" fmla="*/ 2 w 98"/>
                <a:gd name="T9" fmla="*/ 158 h 161"/>
                <a:gd name="T10" fmla="*/ 0 w 98"/>
                <a:gd name="T11" fmla="*/ 156 h 161"/>
                <a:gd name="T12" fmla="*/ 0 w 98"/>
                <a:gd name="T13" fmla="*/ 3 h 161"/>
                <a:gd name="T14" fmla="*/ 2 w 98"/>
                <a:gd name="T15" fmla="*/ 0 h 161"/>
                <a:gd name="T16" fmla="*/ 23 w 98"/>
                <a:gd name="T17" fmla="*/ 0 h 161"/>
                <a:gd name="T18" fmla="*/ 26 w 98"/>
                <a:gd name="T19" fmla="*/ 3 h 161"/>
                <a:gd name="T20" fmla="*/ 26 w 98"/>
                <a:gd name="T21" fmla="*/ 57 h 161"/>
                <a:gd name="T22" fmla="*/ 26 w 98"/>
                <a:gd name="T23" fmla="*/ 57 h 161"/>
                <a:gd name="T24" fmla="*/ 56 w 98"/>
                <a:gd name="T25" fmla="*/ 44 h 161"/>
                <a:gd name="T26" fmla="*/ 94 w 98"/>
                <a:gd name="T27" fmla="*/ 71 h 161"/>
                <a:gd name="T28" fmla="*/ 98 w 98"/>
                <a:gd name="T29" fmla="*/ 102 h 161"/>
                <a:gd name="T30" fmla="*/ 94 w 98"/>
                <a:gd name="T31" fmla="*/ 134 h 161"/>
                <a:gd name="T32" fmla="*/ 56 w 98"/>
                <a:gd name="T33" fmla="*/ 161 h 161"/>
                <a:gd name="T34" fmla="*/ 26 w 98"/>
                <a:gd name="T35" fmla="*/ 147 h 161"/>
                <a:gd name="T36" fmla="*/ 69 w 98"/>
                <a:gd name="T37" fmla="*/ 123 h 161"/>
                <a:gd name="T38" fmla="*/ 72 w 98"/>
                <a:gd name="T39" fmla="*/ 102 h 161"/>
                <a:gd name="T40" fmla="*/ 69 w 98"/>
                <a:gd name="T41" fmla="*/ 81 h 161"/>
                <a:gd name="T42" fmla="*/ 49 w 98"/>
                <a:gd name="T43" fmla="*/ 67 h 161"/>
                <a:gd name="T44" fmla="*/ 28 w 98"/>
                <a:gd name="T45" fmla="*/ 81 h 161"/>
                <a:gd name="T46" fmla="*/ 26 w 98"/>
                <a:gd name="T47" fmla="*/ 102 h 161"/>
                <a:gd name="T48" fmla="*/ 28 w 98"/>
                <a:gd name="T49" fmla="*/ 123 h 161"/>
                <a:gd name="T50" fmla="*/ 49 w 98"/>
                <a:gd name="T51" fmla="*/ 137 h 161"/>
                <a:gd name="T52" fmla="*/ 69 w 98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61">
                  <a:moveTo>
                    <a:pt x="26" y="147"/>
                  </a:moveTo>
                  <a:cubicBezTo>
                    <a:pt x="26" y="147"/>
                    <a:pt x="26" y="147"/>
                    <a:pt x="26" y="147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3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49"/>
                    <a:pt x="40" y="44"/>
                    <a:pt x="56" y="44"/>
                  </a:cubicBezTo>
                  <a:cubicBezTo>
                    <a:pt x="75" y="44"/>
                    <a:pt x="88" y="53"/>
                    <a:pt x="94" y="71"/>
                  </a:cubicBezTo>
                  <a:cubicBezTo>
                    <a:pt x="97" y="79"/>
                    <a:pt x="98" y="87"/>
                    <a:pt x="98" y="102"/>
                  </a:cubicBezTo>
                  <a:cubicBezTo>
                    <a:pt x="98" y="117"/>
                    <a:pt x="97" y="125"/>
                    <a:pt x="94" y="134"/>
                  </a:cubicBezTo>
                  <a:cubicBezTo>
                    <a:pt x="88" y="151"/>
                    <a:pt x="75" y="161"/>
                    <a:pt x="56" y="161"/>
                  </a:cubicBezTo>
                  <a:cubicBezTo>
                    <a:pt x="40" y="161"/>
                    <a:pt x="31" y="155"/>
                    <a:pt x="26" y="147"/>
                  </a:cubicBezTo>
                  <a:close/>
                  <a:moveTo>
                    <a:pt x="69" y="123"/>
                  </a:moveTo>
                  <a:cubicBezTo>
                    <a:pt x="71" y="118"/>
                    <a:pt x="72" y="112"/>
                    <a:pt x="72" y="102"/>
                  </a:cubicBezTo>
                  <a:cubicBezTo>
                    <a:pt x="72" y="92"/>
                    <a:pt x="71" y="86"/>
                    <a:pt x="69" y="81"/>
                  </a:cubicBezTo>
                  <a:cubicBezTo>
                    <a:pt x="66" y="72"/>
                    <a:pt x="59" y="67"/>
                    <a:pt x="49" y="67"/>
                  </a:cubicBezTo>
                  <a:cubicBezTo>
                    <a:pt x="38" y="67"/>
                    <a:pt x="31" y="72"/>
                    <a:pt x="28" y="81"/>
                  </a:cubicBezTo>
                  <a:cubicBezTo>
                    <a:pt x="26" y="86"/>
                    <a:pt x="26" y="92"/>
                    <a:pt x="26" y="102"/>
                  </a:cubicBezTo>
                  <a:cubicBezTo>
                    <a:pt x="26" y="112"/>
                    <a:pt x="26" y="118"/>
                    <a:pt x="28" y="123"/>
                  </a:cubicBezTo>
                  <a:cubicBezTo>
                    <a:pt x="31" y="132"/>
                    <a:pt x="38" y="137"/>
                    <a:pt x="49" y="137"/>
                  </a:cubicBezTo>
                  <a:cubicBezTo>
                    <a:pt x="59" y="137"/>
                    <a:pt x="66" y="132"/>
                    <a:pt x="69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74" name="Freeform 25"/>
            <p:cNvSpPr>
              <a:spLocks noEditPoints="1"/>
            </p:cNvSpPr>
            <p:nvPr userDrawn="1"/>
          </p:nvSpPr>
          <p:spPr bwMode="auto">
            <a:xfrm>
              <a:off x="467644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75" name="Freeform 26"/>
            <p:cNvSpPr>
              <a:spLocks/>
            </p:cNvSpPr>
            <p:nvPr userDrawn="1"/>
          </p:nvSpPr>
          <p:spPr bwMode="auto">
            <a:xfrm>
              <a:off x="4891377" y="1497130"/>
              <a:ext cx="167400" cy="204601"/>
            </a:xfrm>
            <a:custGeom>
              <a:avLst/>
              <a:gdLst>
                <a:gd name="T0" fmla="*/ 70 w 94"/>
                <a:gd name="T1" fmla="*/ 112 h 115"/>
                <a:gd name="T2" fmla="*/ 68 w 94"/>
                <a:gd name="T3" fmla="*/ 110 h 115"/>
                <a:gd name="T4" fmla="*/ 68 w 94"/>
                <a:gd name="T5" fmla="*/ 102 h 115"/>
                <a:gd name="T6" fmla="*/ 68 w 94"/>
                <a:gd name="T7" fmla="*/ 102 h 115"/>
                <a:gd name="T8" fmla="*/ 39 w 94"/>
                <a:gd name="T9" fmla="*/ 115 h 115"/>
                <a:gd name="T10" fmla="*/ 0 w 94"/>
                <a:gd name="T11" fmla="*/ 73 h 115"/>
                <a:gd name="T12" fmla="*/ 0 w 94"/>
                <a:gd name="T13" fmla="*/ 3 h 115"/>
                <a:gd name="T14" fmla="*/ 3 w 94"/>
                <a:gd name="T15" fmla="*/ 0 h 115"/>
                <a:gd name="T16" fmla="*/ 24 w 94"/>
                <a:gd name="T17" fmla="*/ 0 h 115"/>
                <a:gd name="T18" fmla="*/ 26 w 94"/>
                <a:gd name="T19" fmla="*/ 3 h 115"/>
                <a:gd name="T20" fmla="*/ 26 w 94"/>
                <a:gd name="T21" fmla="*/ 67 h 115"/>
                <a:gd name="T22" fmla="*/ 47 w 94"/>
                <a:gd name="T23" fmla="*/ 91 h 115"/>
                <a:gd name="T24" fmla="*/ 68 w 94"/>
                <a:gd name="T25" fmla="*/ 67 h 115"/>
                <a:gd name="T26" fmla="*/ 68 w 94"/>
                <a:gd name="T27" fmla="*/ 3 h 115"/>
                <a:gd name="T28" fmla="*/ 70 w 94"/>
                <a:gd name="T29" fmla="*/ 0 h 115"/>
                <a:gd name="T30" fmla="*/ 91 w 94"/>
                <a:gd name="T31" fmla="*/ 0 h 115"/>
                <a:gd name="T32" fmla="*/ 94 w 94"/>
                <a:gd name="T33" fmla="*/ 3 h 115"/>
                <a:gd name="T34" fmla="*/ 94 w 94"/>
                <a:gd name="T35" fmla="*/ 110 h 115"/>
                <a:gd name="T36" fmla="*/ 91 w 94"/>
                <a:gd name="T37" fmla="*/ 112 h 115"/>
                <a:gd name="T38" fmla="*/ 70 w 94"/>
                <a:gd name="T39" fmla="*/ 11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5">
                  <a:moveTo>
                    <a:pt x="70" y="112"/>
                  </a:moveTo>
                  <a:cubicBezTo>
                    <a:pt x="69" y="112"/>
                    <a:pt x="68" y="111"/>
                    <a:pt x="68" y="110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2" y="109"/>
                    <a:pt x="53" y="115"/>
                    <a:pt x="39" y="115"/>
                  </a:cubicBezTo>
                  <a:cubicBezTo>
                    <a:pt x="15" y="115"/>
                    <a:pt x="0" y="97"/>
                    <a:pt x="0" y="7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67"/>
                    <a:pt x="26" y="67"/>
                    <a:pt x="26" y="67"/>
                  </a:cubicBezTo>
                  <a:cubicBezTo>
                    <a:pt x="26" y="81"/>
                    <a:pt x="33" y="91"/>
                    <a:pt x="47" y="91"/>
                  </a:cubicBezTo>
                  <a:cubicBezTo>
                    <a:pt x="60" y="91"/>
                    <a:pt x="68" y="81"/>
                    <a:pt x="68" y="67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0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3" y="0"/>
                    <a:pt x="94" y="1"/>
                    <a:pt x="94" y="3"/>
                  </a:cubicBezTo>
                  <a:cubicBezTo>
                    <a:pt x="94" y="110"/>
                    <a:pt x="94" y="110"/>
                    <a:pt x="94" y="110"/>
                  </a:cubicBezTo>
                  <a:cubicBezTo>
                    <a:pt x="94" y="111"/>
                    <a:pt x="93" y="112"/>
                    <a:pt x="91" y="112"/>
                  </a:cubicBezTo>
                  <a:lnTo>
                    <a:pt x="70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76" name="Freeform 27"/>
            <p:cNvSpPr>
              <a:spLocks/>
            </p:cNvSpPr>
            <p:nvPr userDrawn="1"/>
          </p:nvSpPr>
          <p:spPr bwMode="auto">
            <a:xfrm>
              <a:off x="5108377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7 w 80"/>
                <a:gd name="T15" fmla="*/ 14 h 114"/>
                <a:gd name="T16" fmla="*/ 56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32" y="6"/>
                    <a:pt x="41" y="0"/>
                    <a:pt x="56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77" name="Freeform 28"/>
            <p:cNvSpPr>
              <a:spLocks noEditPoints="1"/>
            </p:cNvSpPr>
            <p:nvPr userDrawn="1"/>
          </p:nvSpPr>
          <p:spPr bwMode="auto">
            <a:xfrm>
              <a:off x="5331578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78" name="Freeform 29"/>
            <p:cNvSpPr>
              <a:spLocks/>
            </p:cNvSpPr>
            <p:nvPr userDrawn="1"/>
          </p:nvSpPr>
          <p:spPr bwMode="auto">
            <a:xfrm>
              <a:off x="5546512" y="1492997"/>
              <a:ext cx="167400" cy="204601"/>
            </a:xfrm>
            <a:custGeom>
              <a:avLst/>
              <a:gdLst>
                <a:gd name="T0" fmla="*/ 71 w 94"/>
                <a:gd name="T1" fmla="*/ 114 h 114"/>
                <a:gd name="T2" fmla="*/ 68 w 94"/>
                <a:gd name="T3" fmla="*/ 112 h 114"/>
                <a:gd name="T4" fmla="*/ 68 w 94"/>
                <a:gd name="T5" fmla="*/ 47 h 114"/>
                <a:gd name="T6" fmla="*/ 47 w 94"/>
                <a:gd name="T7" fmla="*/ 23 h 114"/>
                <a:gd name="T8" fmla="*/ 26 w 94"/>
                <a:gd name="T9" fmla="*/ 47 h 114"/>
                <a:gd name="T10" fmla="*/ 26 w 94"/>
                <a:gd name="T11" fmla="*/ 112 h 114"/>
                <a:gd name="T12" fmla="*/ 24 w 94"/>
                <a:gd name="T13" fmla="*/ 114 h 114"/>
                <a:gd name="T14" fmla="*/ 2 w 94"/>
                <a:gd name="T15" fmla="*/ 114 h 114"/>
                <a:gd name="T16" fmla="*/ 0 w 94"/>
                <a:gd name="T17" fmla="*/ 112 h 114"/>
                <a:gd name="T18" fmla="*/ 0 w 94"/>
                <a:gd name="T19" fmla="*/ 5 h 114"/>
                <a:gd name="T20" fmla="*/ 2 w 94"/>
                <a:gd name="T21" fmla="*/ 2 h 114"/>
                <a:gd name="T22" fmla="*/ 24 w 94"/>
                <a:gd name="T23" fmla="*/ 2 h 114"/>
                <a:gd name="T24" fmla="*/ 26 w 94"/>
                <a:gd name="T25" fmla="*/ 5 h 114"/>
                <a:gd name="T26" fmla="*/ 26 w 94"/>
                <a:gd name="T27" fmla="*/ 13 h 114"/>
                <a:gd name="T28" fmla="*/ 26 w 94"/>
                <a:gd name="T29" fmla="*/ 13 h 114"/>
                <a:gd name="T30" fmla="*/ 56 w 94"/>
                <a:gd name="T31" fmla="*/ 0 h 114"/>
                <a:gd name="T32" fmla="*/ 94 w 94"/>
                <a:gd name="T33" fmla="*/ 41 h 114"/>
                <a:gd name="T34" fmla="*/ 94 w 94"/>
                <a:gd name="T35" fmla="*/ 112 h 114"/>
                <a:gd name="T36" fmla="*/ 92 w 94"/>
                <a:gd name="T37" fmla="*/ 114 h 114"/>
                <a:gd name="T38" fmla="*/ 71 w 94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4">
                  <a:moveTo>
                    <a:pt x="71" y="114"/>
                  </a:moveTo>
                  <a:cubicBezTo>
                    <a:pt x="69" y="114"/>
                    <a:pt x="68" y="113"/>
                    <a:pt x="68" y="112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8" y="33"/>
                    <a:pt x="61" y="23"/>
                    <a:pt x="47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79" y="0"/>
                    <a:pt x="94" y="17"/>
                    <a:pt x="94" y="41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79" name="Freeform 30"/>
            <p:cNvSpPr>
              <a:spLocks noEditPoints="1"/>
            </p:cNvSpPr>
            <p:nvPr userDrawn="1"/>
          </p:nvSpPr>
          <p:spPr bwMode="auto">
            <a:xfrm>
              <a:off x="5753179" y="1414463"/>
              <a:ext cx="175667" cy="287267"/>
            </a:xfrm>
            <a:custGeom>
              <a:avLst/>
              <a:gdLst>
                <a:gd name="T0" fmla="*/ 75 w 99"/>
                <a:gd name="T1" fmla="*/ 158 h 161"/>
                <a:gd name="T2" fmla="*/ 73 w 99"/>
                <a:gd name="T3" fmla="*/ 156 h 161"/>
                <a:gd name="T4" fmla="*/ 73 w 99"/>
                <a:gd name="T5" fmla="*/ 147 h 161"/>
                <a:gd name="T6" fmla="*/ 73 w 99"/>
                <a:gd name="T7" fmla="*/ 147 h 161"/>
                <a:gd name="T8" fmla="*/ 43 w 99"/>
                <a:gd name="T9" fmla="*/ 161 h 161"/>
                <a:gd name="T10" fmla="*/ 4 w 99"/>
                <a:gd name="T11" fmla="*/ 134 h 161"/>
                <a:gd name="T12" fmla="*/ 0 w 99"/>
                <a:gd name="T13" fmla="*/ 102 h 161"/>
                <a:gd name="T14" fmla="*/ 4 w 99"/>
                <a:gd name="T15" fmla="*/ 71 h 161"/>
                <a:gd name="T16" fmla="*/ 43 w 99"/>
                <a:gd name="T17" fmla="*/ 44 h 161"/>
                <a:gd name="T18" fmla="*/ 73 w 99"/>
                <a:gd name="T19" fmla="*/ 57 h 161"/>
                <a:gd name="T20" fmla="*/ 73 w 99"/>
                <a:gd name="T21" fmla="*/ 57 h 161"/>
                <a:gd name="T22" fmla="*/ 73 w 99"/>
                <a:gd name="T23" fmla="*/ 3 h 161"/>
                <a:gd name="T24" fmla="*/ 75 w 99"/>
                <a:gd name="T25" fmla="*/ 0 h 161"/>
                <a:gd name="T26" fmla="*/ 97 w 99"/>
                <a:gd name="T27" fmla="*/ 0 h 161"/>
                <a:gd name="T28" fmla="*/ 99 w 99"/>
                <a:gd name="T29" fmla="*/ 3 h 161"/>
                <a:gd name="T30" fmla="*/ 99 w 99"/>
                <a:gd name="T31" fmla="*/ 156 h 161"/>
                <a:gd name="T32" fmla="*/ 97 w 99"/>
                <a:gd name="T33" fmla="*/ 158 h 161"/>
                <a:gd name="T34" fmla="*/ 75 w 99"/>
                <a:gd name="T35" fmla="*/ 158 h 161"/>
                <a:gd name="T36" fmla="*/ 71 w 99"/>
                <a:gd name="T37" fmla="*/ 123 h 161"/>
                <a:gd name="T38" fmla="*/ 73 w 99"/>
                <a:gd name="T39" fmla="*/ 102 h 161"/>
                <a:gd name="T40" fmla="*/ 71 w 99"/>
                <a:gd name="T41" fmla="*/ 81 h 161"/>
                <a:gd name="T42" fmla="*/ 50 w 99"/>
                <a:gd name="T43" fmla="*/ 67 h 161"/>
                <a:gd name="T44" fmla="*/ 29 w 99"/>
                <a:gd name="T45" fmla="*/ 81 h 161"/>
                <a:gd name="T46" fmla="*/ 27 w 99"/>
                <a:gd name="T47" fmla="*/ 102 h 161"/>
                <a:gd name="T48" fmla="*/ 29 w 99"/>
                <a:gd name="T49" fmla="*/ 123 h 161"/>
                <a:gd name="T50" fmla="*/ 50 w 99"/>
                <a:gd name="T51" fmla="*/ 137 h 161"/>
                <a:gd name="T52" fmla="*/ 71 w 99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9" h="161">
                  <a:moveTo>
                    <a:pt x="75" y="158"/>
                  </a:moveTo>
                  <a:cubicBezTo>
                    <a:pt x="74" y="158"/>
                    <a:pt x="73" y="157"/>
                    <a:pt x="73" y="156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67" y="155"/>
                    <a:pt x="58" y="161"/>
                    <a:pt x="43" y="161"/>
                  </a:cubicBezTo>
                  <a:cubicBezTo>
                    <a:pt x="24" y="161"/>
                    <a:pt x="10" y="151"/>
                    <a:pt x="4" y="134"/>
                  </a:cubicBezTo>
                  <a:cubicBezTo>
                    <a:pt x="2" y="125"/>
                    <a:pt x="0" y="117"/>
                    <a:pt x="0" y="102"/>
                  </a:cubicBezTo>
                  <a:cubicBezTo>
                    <a:pt x="0" y="87"/>
                    <a:pt x="2" y="79"/>
                    <a:pt x="4" y="71"/>
                  </a:cubicBezTo>
                  <a:cubicBezTo>
                    <a:pt x="10" y="53"/>
                    <a:pt x="24" y="44"/>
                    <a:pt x="43" y="44"/>
                  </a:cubicBezTo>
                  <a:cubicBezTo>
                    <a:pt x="58" y="44"/>
                    <a:pt x="67" y="49"/>
                    <a:pt x="73" y="57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73" y="3"/>
                    <a:pt x="73" y="3"/>
                    <a:pt x="73" y="3"/>
                  </a:cubicBezTo>
                  <a:cubicBezTo>
                    <a:pt x="73" y="1"/>
                    <a:pt x="74" y="0"/>
                    <a:pt x="75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98" y="0"/>
                    <a:pt x="99" y="1"/>
                    <a:pt x="99" y="3"/>
                  </a:cubicBezTo>
                  <a:cubicBezTo>
                    <a:pt x="99" y="156"/>
                    <a:pt x="99" y="156"/>
                    <a:pt x="99" y="156"/>
                  </a:cubicBezTo>
                  <a:cubicBezTo>
                    <a:pt x="99" y="157"/>
                    <a:pt x="98" y="158"/>
                    <a:pt x="97" y="158"/>
                  </a:cubicBezTo>
                  <a:lnTo>
                    <a:pt x="75" y="158"/>
                  </a:lnTo>
                  <a:close/>
                  <a:moveTo>
                    <a:pt x="71" y="123"/>
                  </a:moveTo>
                  <a:cubicBezTo>
                    <a:pt x="72" y="118"/>
                    <a:pt x="73" y="112"/>
                    <a:pt x="73" y="102"/>
                  </a:cubicBezTo>
                  <a:cubicBezTo>
                    <a:pt x="73" y="92"/>
                    <a:pt x="72" y="86"/>
                    <a:pt x="71" y="81"/>
                  </a:cubicBezTo>
                  <a:cubicBezTo>
                    <a:pt x="68" y="72"/>
                    <a:pt x="60" y="67"/>
                    <a:pt x="50" y="67"/>
                  </a:cubicBezTo>
                  <a:cubicBezTo>
                    <a:pt x="39" y="67"/>
                    <a:pt x="32" y="72"/>
                    <a:pt x="29" y="81"/>
                  </a:cubicBezTo>
                  <a:cubicBezTo>
                    <a:pt x="28" y="86"/>
                    <a:pt x="27" y="92"/>
                    <a:pt x="27" y="102"/>
                  </a:cubicBezTo>
                  <a:cubicBezTo>
                    <a:pt x="27" y="112"/>
                    <a:pt x="28" y="118"/>
                    <a:pt x="29" y="123"/>
                  </a:cubicBezTo>
                  <a:cubicBezTo>
                    <a:pt x="32" y="132"/>
                    <a:pt x="39" y="137"/>
                    <a:pt x="50" y="137"/>
                  </a:cubicBezTo>
                  <a:cubicBezTo>
                    <a:pt x="60" y="137"/>
                    <a:pt x="68" y="132"/>
                    <a:pt x="71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80" name="Freeform 31"/>
            <p:cNvSpPr>
              <a:spLocks/>
            </p:cNvSpPr>
            <p:nvPr userDrawn="1"/>
          </p:nvSpPr>
          <p:spPr bwMode="auto">
            <a:xfrm>
              <a:off x="6023913" y="1414463"/>
              <a:ext cx="328601" cy="283134"/>
            </a:xfrm>
            <a:custGeom>
              <a:avLst/>
              <a:gdLst>
                <a:gd name="T0" fmla="*/ 125 w 184"/>
                <a:gd name="T1" fmla="*/ 158 h 158"/>
                <a:gd name="T2" fmla="*/ 122 w 184"/>
                <a:gd name="T3" fmla="*/ 156 h 158"/>
                <a:gd name="T4" fmla="*/ 92 w 184"/>
                <a:gd name="T5" fmla="*/ 48 h 158"/>
                <a:gd name="T6" fmla="*/ 92 w 184"/>
                <a:gd name="T7" fmla="*/ 48 h 158"/>
                <a:gd name="T8" fmla="*/ 61 w 184"/>
                <a:gd name="T9" fmla="*/ 156 h 158"/>
                <a:gd name="T10" fmla="*/ 59 w 184"/>
                <a:gd name="T11" fmla="*/ 158 h 158"/>
                <a:gd name="T12" fmla="*/ 41 w 184"/>
                <a:gd name="T13" fmla="*/ 158 h 158"/>
                <a:gd name="T14" fmla="*/ 39 w 184"/>
                <a:gd name="T15" fmla="*/ 156 h 158"/>
                <a:gd name="T16" fmla="*/ 0 w 184"/>
                <a:gd name="T17" fmla="*/ 3 h 158"/>
                <a:gd name="T18" fmla="*/ 2 w 184"/>
                <a:gd name="T19" fmla="*/ 0 h 158"/>
                <a:gd name="T20" fmla="*/ 23 w 184"/>
                <a:gd name="T21" fmla="*/ 0 h 158"/>
                <a:gd name="T22" fmla="*/ 26 w 184"/>
                <a:gd name="T23" fmla="*/ 3 h 158"/>
                <a:gd name="T24" fmla="*/ 51 w 184"/>
                <a:gd name="T25" fmla="*/ 109 h 158"/>
                <a:gd name="T26" fmla="*/ 52 w 184"/>
                <a:gd name="T27" fmla="*/ 109 h 158"/>
                <a:gd name="T28" fmla="*/ 81 w 184"/>
                <a:gd name="T29" fmla="*/ 3 h 158"/>
                <a:gd name="T30" fmla="*/ 84 w 184"/>
                <a:gd name="T31" fmla="*/ 0 h 158"/>
                <a:gd name="T32" fmla="*/ 100 w 184"/>
                <a:gd name="T33" fmla="*/ 0 h 158"/>
                <a:gd name="T34" fmla="*/ 103 w 184"/>
                <a:gd name="T35" fmla="*/ 3 h 158"/>
                <a:gd name="T36" fmla="*/ 133 w 184"/>
                <a:gd name="T37" fmla="*/ 109 h 158"/>
                <a:gd name="T38" fmla="*/ 133 w 184"/>
                <a:gd name="T39" fmla="*/ 109 h 158"/>
                <a:gd name="T40" fmla="*/ 158 w 184"/>
                <a:gd name="T41" fmla="*/ 3 h 158"/>
                <a:gd name="T42" fmla="*/ 161 w 184"/>
                <a:gd name="T43" fmla="*/ 0 h 158"/>
                <a:gd name="T44" fmla="*/ 182 w 184"/>
                <a:gd name="T45" fmla="*/ 0 h 158"/>
                <a:gd name="T46" fmla="*/ 184 w 184"/>
                <a:gd name="T47" fmla="*/ 3 h 158"/>
                <a:gd name="T48" fmla="*/ 146 w 184"/>
                <a:gd name="T49" fmla="*/ 156 h 158"/>
                <a:gd name="T50" fmla="*/ 143 w 184"/>
                <a:gd name="T51" fmla="*/ 158 h 158"/>
                <a:gd name="T52" fmla="*/ 125 w 184"/>
                <a:gd name="T53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4" h="158">
                  <a:moveTo>
                    <a:pt x="125" y="158"/>
                  </a:moveTo>
                  <a:cubicBezTo>
                    <a:pt x="124" y="158"/>
                    <a:pt x="123" y="157"/>
                    <a:pt x="122" y="156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61" y="156"/>
                    <a:pt x="61" y="156"/>
                    <a:pt x="61" y="156"/>
                  </a:cubicBezTo>
                  <a:cubicBezTo>
                    <a:pt x="61" y="157"/>
                    <a:pt x="60" y="158"/>
                    <a:pt x="59" y="158"/>
                  </a:cubicBezTo>
                  <a:cubicBezTo>
                    <a:pt x="41" y="158"/>
                    <a:pt x="41" y="158"/>
                    <a:pt x="41" y="158"/>
                  </a:cubicBezTo>
                  <a:cubicBezTo>
                    <a:pt x="40" y="158"/>
                    <a:pt x="39" y="157"/>
                    <a:pt x="39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51" y="109"/>
                    <a:pt x="51" y="109"/>
                    <a:pt x="51" y="109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81" y="3"/>
                    <a:pt x="81" y="3"/>
                    <a:pt x="81" y="3"/>
                  </a:cubicBezTo>
                  <a:cubicBezTo>
                    <a:pt x="82" y="1"/>
                    <a:pt x="83" y="0"/>
                    <a:pt x="84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2" y="0"/>
                    <a:pt x="102" y="1"/>
                    <a:pt x="103" y="3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58" y="3"/>
                    <a:pt x="158" y="3"/>
                    <a:pt x="158" y="3"/>
                  </a:cubicBezTo>
                  <a:cubicBezTo>
                    <a:pt x="158" y="1"/>
                    <a:pt x="159" y="0"/>
                    <a:pt x="161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4" y="0"/>
                    <a:pt x="184" y="1"/>
                    <a:pt x="184" y="3"/>
                  </a:cubicBezTo>
                  <a:cubicBezTo>
                    <a:pt x="146" y="156"/>
                    <a:pt x="146" y="156"/>
                    <a:pt x="146" y="156"/>
                  </a:cubicBezTo>
                  <a:cubicBezTo>
                    <a:pt x="145" y="157"/>
                    <a:pt x="144" y="158"/>
                    <a:pt x="143" y="158"/>
                  </a:cubicBezTo>
                  <a:lnTo>
                    <a:pt x="125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81" name="Freeform 32"/>
            <p:cNvSpPr>
              <a:spLocks noEditPoints="1"/>
            </p:cNvSpPr>
            <p:nvPr userDrawn="1"/>
          </p:nvSpPr>
          <p:spPr bwMode="auto">
            <a:xfrm>
              <a:off x="6360781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6 w 99"/>
                <a:gd name="T13" fmla="*/ 66 h 117"/>
                <a:gd name="T14" fmla="*/ 27 w 99"/>
                <a:gd name="T15" fmla="*/ 66 h 117"/>
                <a:gd name="T16" fmla="*/ 26 w 99"/>
                <a:gd name="T17" fmla="*/ 68 h 117"/>
                <a:gd name="T18" fmla="*/ 27 w 99"/>
                <a:gd name="T19" fmla="*/ 76 h 117"/>
                <a:gd name="T20" fmla="*/ 52 w 99"/>
                <a:gd name="T21" fmla="*/ 93 h 117"/>
                <a:gd name="T22" fmla="*/ 79 w 99"/>
                <a:gd name="T23" fmla="*/ 83 h 117"/>
                <a:gd name="T24" fmla="*/ 82 w 99"/>
                <a:gd name="T25" fmla="*/ 82 h 117"/>
                <a:gd name="T26" fmla="*/ 96 w 99"/>
                <a:gd name="T27" fmla="*/ 94 h 117"/>
                <a:gd name="T28" fmla="*/ 96 w 99"/>
                <a:gd name="T29" fmla="*/ 98 h 117"/>
                <a:gd name="T30" fmla="*/ 50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49 w 99"/>
                <a:gd name="T37" fmla="*/ 22 h 117"/>
                <a:gd name="T38" fmla="*/ 27 w 99"/>
                <a:gd name="T39" fmla="*/ 36 h 117"/>
                <a:gd name="T40" fmla="*/ 26 w 99"/>
                <a:gd name="T41" fmla="*/ 46 h 117"/>
                <a:gd name="T42" fmla="*/ 27 w 99"/>
                <a:gd name="T43" fmla="*/ 47 h 117"/>
                <a:gd name="T44" fmla="*/ 71 w 99"/>
                <a:gd name="T45" fmla="*/ 47 h 117"/>
                <a:gd name="T46" fmla="*/ 72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9" y="46"/>
                    <a:pt x="99" y="64"/>
                  </a:cubicBezTo>
                  <a:cubicBezTo>
                    <a:pt x="99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7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7" y="109"/>
                    <a:pt x="71" y="117"/>
                    <a:pt x="50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82" name="Freeform 33"/>
            <p:cNvSpPr>
              <a:spLocks/>
            </p:cNvSpPr>
            <p:nvPr userDrawn="1"/>
          </p:nvSpPr>
          <p:spPr bwMode="auto">
            <a:xfrm>
              <a:off x="6573648" y="1414463"/>
              <a:ext cx="76467" cy="285201"/>
            </a:xfrm>
            <a:custGeom>
              <a:avLst/>
              <a:gdLst>
                <a:gd name="T0" fmla="*/ 31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3 w 43"/>
                <a:gd name="T7" fmla="*/ 0 h 159"/>
                <a:gd name="T8" fmla="*/ 24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6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1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1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6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1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83" name="Freeform 34"/>
            <p:cNvSpPr>
              <a:spLocks/>
            </p:cNvSpPr>
            <p:nvPr userDrawn="1"/>
          </p:nvSpPr>
          <p:spPr bwMode="auto">
            <a:xfrm>
              <a:off x="6668715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4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84" name="Freeform 35"/>
            <p:cNvSpPr>
              <a:spLocks noEditPoints="1"/>
            </p:cNvSpPr>
            <p:nvPr userDrawn="1"/>
          </p:nvSpPr>
          <p:spPr bwMode="auto">
            <a:xfrm>
              <a:off x="679891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85" name="Freeform 36"/>
            <p:cNvSpPr>
              <a:spLocks/>
            </p:cNvSpPr>
            <p:nvPr userDrawn="1"/>
          </p:nvSpPr>
          <p:spPr bwMode="auto">
            <a:xfrm>
              <a:off x="7011783" y="1492997"/>
              <a:ext cx="142600" cy="204601"/>
            </a:xfrm>
            <a:custGeom>
              <a:avLst/>
              <a:gdLst>
                <a:gd name="T0" fmla="*/ 2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2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3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2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2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3" y="28"/>
                  </a:cubicBezTo>
                  <a:cubicBezTo>
                    <a:pt x="58" y="25"/>
                    <a:pt x="53" y="23"/>
                    <a:pt x="47" y="23"/>
                  </a:cubicBezTo>
                  <a:cubicBezTo>
                    <a:pt x="32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2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86" name="Freeform 37"/>
            <p:cNvSpPr>
              <a:spLocks noEditPoints="1"/>
            </p:cNvSpPr>
            <p:nvPr userDrawn="1"/>
          </p:nvSpPr>
          <p:spPr bwMode="auto">
            <a:xfrm>
              <a:off x="7166783" y="1492997"/>
              <a:ext cx="175667" cy="208734"/>
            </a:xfrm>
            <a:custGeom>
              <a:avLst/>
              <a:gdLst>
                <a:gd name="T0" fmla="*/ 4 w 98"/>
                <a:gd name="T1" fmla="*/ 85 h 117"/>
                <a:gd name="T2" fmla="*/ 0 w 98"/>
                <a:gd name="T3" fmla="*/ 58 h 117"/>
                <a:gd name="T4" fmla="*/ 3 w 98"/>
                <a:gd name="T5" fmla="*/ 31 h 117"/>
                <a:gd name="T6" fmla="*/ 49 w 98"/>
                <a:gd name="T7" fmla="*/ 0 h 117"/>
                <a:gd name="T8" fmla="*/ 95 w 98"/>
                <a:gd name="T9" fmla="*/ 31 h 117"/>
                <a:gd name="T10" fmla="*/ 98 w 98"/>
                <a:gd name="T11" fmla="*/ 64 h 117"/>
                <a:gd name="T12" fmla="*/ 96 w 98"/>
                <a:gd name="T13" fmla="*/ 66 h 117"/>
                <a:gd name="T14" fmla="*/ 27 w 98"/>
                <a:gd name="T15" fmla="*/ 66 h 117"/>
                <a:gd name="T16" fmla="*/ 26 w 98"/>
                <a:gd name="T17" fmla="*/ 68 h 117"/>
                <a:gd name="T18" fmla="*/ 27 w 98"/>
                <a:gd name="T19" fmla="*/ 76 h 117"/>
                <a:gd name="T20" fmla="*/ 52 w 98"/>
                <a:gd name="T21" fmla="*/ 93 h 117"/>
                <a:gd name="T22" fmla="*/ 79 w 98"/>
                <a:gd name="T23" fmla="*/ 83 h 117"/>
                <a:gd name="T24" fmla="*/ 82 w 98"/>
                <a:gd name="T25" fmla="*/ 82 h 117"/>
                <a:gd name="T26" fmla="*/ 96 w 98"/>
                <a:gd name="T27" fmla="*/ 94 h 117"/>
                <a:gd name="T28" fmla="*/ 96 w 98"/>
                <a:gd name="T29" fmla="*/ 98 h 117"/>
                <a:gd name="T30" fmla="*/ 50 w 98"/>
                <a:gd name="T31" fmla="*/ 117 h 117"/>
                <a:gd name="T32" fmla="*/ 4 w 98"/>
                <a:gd name="T33" fmla="*/ 85 h 117"/>
                <a:gd name="T34" fmla="*/ 71 w 98"/>
                <a:gd name="T35" fmla="*/ 36 h 117"/>
                <a:gd name="T36" fmla="*/ 49 w 98"/>
                <a:gd name="T37" fmla="*/ 22 h 117"/>
                <a:gd name="T38" fmla="*/ 27 w 98"/>
                <a:gd name="T39" fmla="*/ 36 h 117"/>
                <a:gd name="T40" fmla="*/ 26 w 98"/>
                <a:gd name="T41" fmla="*/ 46 h 117"/>
                <a:gd name="T42" fmla="*/ 27 w 98"/>
                <a:gd name="T43" fmla="*/ 47 h 117"/>
                <a:gd name="T44" fmla="*/ 71 w 98"/>
                <a:gd name="T45" fmla="*/ 47 h 117"/>
                <a:gd name="T46" fmla="*/ 72 w 98"/>
                <a:gd name="T47" fmla="*/ 46 h 117"/>
                <a:gd name="T48" fmla="*/ 71 w 98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8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8" y="46"/>
                    <a:pt x="98" y="64"/>
                  </a:cubicBezTo>
                  <a:cubicBezTo>
                    <a:pt x="98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6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6" y="109"/>
                    <a:pt x="71" y="117"/>
                    <a:pt x="50" y="117"/>
                  </a:cubicBezTo>
                  <a:cubicBezTo>
                    <a:pt x="26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87" name="Freeform 38"/>
            <p:cNvSpPr>
              <a:spLocks noEditPoints="1"/>
            </p:cNvSpPr>
            <p:nvPr userDrawn="1"/>
          </p:nvSpPr>
          <p:spPr bwMode="auto">
            <a:xfrm>
              <a:off x="7439584" y="1492997"/>
              <a:ext cx="177734" cy="208734"/>
            </a:xfrm>
            <a:custGeom>
              <a:avLst/>
              <a:gdLst>
                <a:gd name="T0" fmla="*/ 3 w 99"/>
                <a:gd name="T1" fmla="*/ 86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58 h 117"/>
                <a:gd name="T12" fmla="*/ 95 w 99"/>
                <a:gd name="T13" fmla="*/ 86 h 117"/>
                <a:gd name="T14" fmla="*/ 49 w 99"/>
                <a:gd name="T15" fmla="*/ 117 h 117"/>
                <a:gd name="T16" fmla="*/ 3 w 99"/>
                <a:gd name="T17" fmla="*/ 86 h 117"/>
                <a:gd name="T18" fmla="*/ 70 w 99"/>
                <a:gd name="T19" fmla="*/ 79 h 117"/>
                <a:gd name="T20" fmla="*/ 73 w 99"/>
                <a:gd name="T21" fmla="*/ 58 h 117"/>
                <a:gd name="T22" fmla="*/ 70 w 99"/>
                <a:gd name="T23" fmla="*/ 38 h 117"/>
                <a:gd name="T24" fmla="*/ 49 w 99"/>
                <a:gd name="T25" fmla="*/ 23 h 117"/>
                <a:gd name="T26" fmla="*/ 28 w 99"/>
                <a:gd name="T27" fmla="*/ 38 h 117"/>
                <a:gd name="T28" fmla="*/ 26 w 99"/>
                <a:gd name="T29" fmla="*/ 58 h 117"/>
                <a:gd name="T30" fmla="*/ 28 w 99"/>
                <a:gd name="T31" fmla="*/ 79 h 117"/>
                <a:gd name="T32" fmla="*/ 49 w 99"/>
                <a:gd name="T33" fmla="*/ 93 h 117"/>
                <a:gd name="T34" fmla="*/ 70 w 99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9" h="117">
                  <a:moveTo>
                    <a:pt x="3" y="86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6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1"/>
                    <a:pt x="95" y="31"/>
                  </a:cubicBezTo>
                  <a:cubicBezTo>
                    <a:pt x="98" y="38"/>
                    <a:pt x="99" y="46"/>
                    <a:pt x="99" y="58"/>
                  </a:cubicBezTo>
                  <a:cubicBezTo>
                    <a:pt x="99" y="70"/>
                    <a:pt x="98" y="78"/>
                    <a:pt x="95" y="86"/>
                  </a:cubicBezTo>
                  <a:cubicBezTo>
                    <a:pt x="89" y="105"/>
                    <a:pt x="72" y="117"/>
                    <a:pt x="49" y="117"/>
                  </a:cubicBezTo>
                  <a:cubicBezTo>
                    <a:pt x="27" y="117"/>
                    <a:pt x="10" y="105"/>
                    <a:pt x="3" y="86"/>
                  </a:cubicBezTo>
                  <a:close/>
                  <a:moveTo>
                    <a:pt x="70" y="79"/>
                  </a:moveTo>
                  <a:cubicBezTo>
                    <a:pt x="72" y="73"/>
                    <a:pt x="73" y="68"/>
                    <a:pt x="73" y="58"/>
                  </a:cubicBezTo>
                  <a:cubicBezTo>
                    <a:pt x="73" y="49"/>
                    <a:pt x="72" y="44"/>
                    <a:pt x="70" y="38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9" y="23"/>
                    <a:pt x="32" y="28"/>
                    <a:pt x="28" y="38"/>
                  </a:cubicBezTo>
                  <a:cubicBezTo>
                    <a:pt x="27" y="44"/>
                    <a:pt x="26" y="49"/>
                    <a:pt x="26" y="58"/>
                  </a:cubicBezTo>
                  <a:cubicBezTo>
                    <a:pt x="26" y="68"/>
                    <a:pt x="27" y="73"/>
                    <a:pt x="28" y="79"/>
                  </a:cubicBezTo>
                  <a:cubicBezTo>
                    <a:pt x="32" y="88"/>
                    <a:pt x="39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88" name="Freeform 39"/>
            <p:cNvSpPr>
              <a:spLocks/>
            </p:cNvSpPr>
            <p:nvPr userDrawn="1"/>
          </p:nvSpPr>
          <p:spPr bwMode="auto">
            <a:xfrm>
              <a:off x="7642118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3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89" name="Freeform 40"/>
            <p:cNvSpPr>
              <a:spLocks/>
            </p:cNvSpPr>
            <p:nvPr userDrawn="1"/>
          </p:nvSpPr>
          <p:spPr bwMode="auto">
            <a:xfrm>
              <a:off x="7826052" y="1414463"/>
              <a:ext cx="171534" cy="287267"/>
            </a:xfrm>
            <a:custGeom>
              <a:avLst/>
              <a:gdLst>
                <a:gd name="T0" fmla="*/ 1 w 96"/>
                <a:gd name="T1" fmla="*/ 138 h 161"/>
                <a:gd name="T2" fmla="*/ 18 w 96"/>
                <a:gd name="T3" fmla="*/ 126 h 161"/>
                <a:gd name="T4" fmla="*/ 21 w 96"/>
                <a:gd name="T5" fmla="*/ 126 h 161"/>
                <a:gd name="T6" fmla="*/ 42 w 96"/>
                <a:gd name="T7" fmla="*/ 136 h 161"/>
                <a:gd name="T8" fmla="*/ 68 w 96"/>
                <a:gd name="T9" fmla="*/ 105 h 161"/>
                <a:gd name="T10" fmla="*/ 68 w 96"/>
                <a:gd name="T11" fmla="*/ 3 h 161"/>
                <a:gd name="T12" fmla="*/ 71 w 96"/>
                <a:gd name="T13" fmla="*/ 0 h 161"/>
                <a:gd name="T14" fmla="*/ 93 w 96"/>
                <a:gd name="T15" fmla="*/ 0 h 161"/>
                <a:gd name="T16" fmla="*/ 96 w 96"/>
                <a:gd name="T17" fmla="*/ 3 h 161"/>
                <a:gd name="T18" fmla="*/ 96 w 96"/>
                <a:gd name="T19" fmla="*/ 105 h 161"/>
                <a:gd name="T20" fmla="*/ 41 w 96"/>
                <a:gd name="T21" fmla="*/ 161 h 161"/>
                <a:gd name="T22" fmla="*/ 0 w 96"/>
                <a:gd name="T23" fmla="*/ 142 h 161"/>
                <a:gd name="T24" fmla="*/ 1 w 96"/>
                <a:gd name="T25" fmla="*/ 1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6" h="161">
                  <a:moveTo>
                    <a:pt x="1" y="138"/>
                  </a:moveTo>
                  <a:cubicBezTo>
                    <a:pt x="18" y="126"/>
                    <a:pt x="18" y="126"/>
                    <a:pt x="18" y="126"/>
                  </a:cubicBezTo>
                  <a:cubicBezTo>
                    <a:pt x="19" y="125"/>
                    <a:pt x="20" y="125"/>
                    <a:pt x="21" y="126"/>
                  </a:cubicBezTo>
                  <a:cubicBezTo>
                    <a:pt x="25" y="131"/>
                    <a:pt x="33" y="136"/>
                    <a:pt x="42" y="136"/>
                  </a:cubicBezTo>
                  <a:cubicBezTo>
                    <a:pt x="59" y="136"/>
                    <a:pt x="68" y="126"/>
                    <a:pt x="68" y="105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1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5" y="0"/>
                    <a:pt x="96" y="1"/>
                    <a:pt x="96" y="3"/>
                  </a:cubicBezTo>
                  <a:cubicBezTo>
                    <a:pt x="96" y="105"/>
                    <a:pt x="96" y="105"/>
                    <a:pt x="96" y="105"/>
                  </a:cubicBezTo>
                  <a:cubicBezTo>
                    <a:pt x="96" y="141"/>
                    <a:pt x="75" y="161"/>
                    <a:pt x="41" y="161"/>
                  </a:cubicBezTo>
                  <a:cubicBezTo>
                    <a:pt x="23" y="161"/>
                    <a:pt x="7" y="152"/>
                    <a:pt x="0" y="142"/>
                  </a:cubicBezTo>
                  <a:cubicBezTo>
                    <a:pt x="0" y="140"/>
                    <a:pt x="0" y="139"/>
                    <a:pt x="1" y="1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90" name="Freeform 41"/>
            <p:cNvSpPr>
              <a:spLocks noEditPoints="1"/>
            </p:cNvSpPr>
            <p:nvPr userDrawn="1"/>
          </p:nvSpPr>
          <p:spPr bwMode="auto">
            <a:xfrm>
              <a:off x="8034786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8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8" y="66"/>
                    <a:pt x="48" y="66"/>
                    <a:pt x="48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91" name="Freeform 42"/>
            <p:cNvSpPr>
              <a:spLocks noEditPoints="1"/>
            </p:cNvSpPr>
            <p:nvPr userDrawn="1"/>
          </p:nvSpPr>
          <p:spPr bwMode="auto">
            <a:xfrm>
              <a:off x="8249720" y="1492997"/>
              <a:ext cx="173600" cy="279001"/>
            </a:xfrm>
            <a:custGeom>
              <a:avLst/>
              <a:gdLst>
                <a:gd name="T0" fmla="*/ 2 w 98"/>
                <a:gd name="T1" fmla="*/ 156 h 156"/>
                <a:gd name="T2" fmla="*/ 0 w 98"/>
                <a:gd name="T3" fmla="*/ 153 h 156"/>
                <a:gd name="T4" fmla="*/ 0 w 98"/>
                <a:gd name="T5" fmla="*/ 5 h 156"/>
                <a:gd name="T6" fmla="*/ 2 w 98"/>
                <a:gd name="T7" fmla="*/ 2 h 156"/>
                <a:gd name="T8" fmla="*/ 24 w 98"/>
                <a:gd name="T9" fmla="*/ 2 h 156"/>
                <a:gd name="T10" fmla="*/ 26 w 98"/>
                <a:gd name="T11" fmla="*/ 5 h 156"/>
                <a:gd name="T12" fmla="*/ 26 w 98"/>
                <a:gd name="T13" fmla="*/ 13 h 156"/>
                <a:gd name="T14" fmla="*/ 26 w 98"/>
                <a:gd name="T15" fmla="*/ 13 h 156"/>
                <a:gd name="T16" fmla="*/ 56 w 98"/>
                <a:gd name="T17" fmla="*/ 0 h 156"/>
                <a:gd name="T18" fmla="*/ 94 w 98"/>
                <a:gd name="T19" fmla="*/ 27 h 156"/>
                <a:gd name="T20" fmla="*/ 98 w 98"/>
                <a:gd name="T21" fmla="*/ 58 h 156"/>
                <a:gd name="T22" fmla="*/ 94 w 98"/>
                <a:gd name="T23" fmla="*/ 90 h 156"/>
                <a:gd name="T24" fmla="*/ 56 w 98"/>
                <a:gd name="T25" fmla="*/ 117 h 156"/>
                <a:gd name="T26" fmla="*/ 26 w 98"/>
                <a:gd name="T27" fmla="*/ 103 h 156"/>
                <a:gd name="T28" fmla="*/ 26 w 98"/>
                <a:gd name="T29" fmla="*/ 103 h 156"/>
                <a:gd name="T30" fmla="*/ 26 w 98"/>
                <a:gd name="T31" fmla="*/ 153 h 156"/>
                <a:gd name="T32" fmla="*/ 24 w 98"/>
                <a:gd name="T33" fmla="*/ 156 h 156"/>
                <a:gd name="T34" fmla="*/ 2 w 98"/>
                <a:gd name="T35" fmla="*/ 156 h 156"/>
                <a:gd name="T36" fmla="*/ 70 w 98"/>
                <a:gd name="T37" fmla="*/ 79 h 156"/>
                <a:gd name="T38" fmla="*/ 72 w 98"/>
                <a:gd name="T39" fmla="*/ 58 h 156"/>
                <a:gd name="T40" fmla="*/ 70 w 98"/>
                <a:gd name="T41" fmla="*/ 37 h 156"/>
                <a:gd name="T42" fmla="*/ 49 w 98"/>
                <a:gd name="T43" fmla="*/ 23 h 156"/>
                <a:gd name="T44" fmla="*/ 28 w 98"/>
                <a:gd name="T45" fmla="*/ 37 h 156"/>
                <a:gd name="T46" fmla="*/ 26 w 98"/>
                <a:gd name="T47" fmla="*/ 58 h 156"/>
                <a:gd name="T48" fmla="*/ 28 w 98"/>
                <a:gd name="T49" fmla="*/ 79 h 156"/>
                <a:gd name="T50" fmla="*/ 49 w 98"/>
                <a:gd name="T51" fmla="*/ 93 h 156"/>
                <a:gd name="T52" fmla="*/ 70 w 98"/>
                <a:gd name="T53" fmla="*/ 79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56">
                  <a:moveTo>
                    <a:pt x="2" y="156"/>
                  </a:moveTo>
                  <a:cubicBezTo>
                    <a:pt x="1" y="156"/>
                    <a:pt x="0" y="155"/>
                    <a:pt x="0" y="15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5"/>
                    <a:pt x="41" y="0"/>
                    <a:pt x="56" y="0"/>
                  </a:cubicBezTo>
                  <a:cubicBezTo>
                    <a:pt x="75" y="0"/>
                    <a:pt x="89" y="9"/>
                    <a:pt x="94" y="27"/>
                  </a:cubicBezTo>
                  <a:cubicBezTo>
                    <a:pt x="97" y="35"/>
                    <a:pt x="98" y="43"/>
                    <a:pt x="98" y="58"/>
                  </a:cubicBezTo>
                  <a:cubicBezTo>
                    <a:pt x="98" y="73"/>
                    <a:pt x="97" y="81"/>
                    <a:pt x="94" y="90"/>
                  </a:cubicBezTo>
                  <a:cubicBezTo>
                    <a:pt x="89" y="107"/>
                    <a:pt x="75" y="117"/>
                    <a:pt x="56" y="117"/>
                  </a:cubicBezTo>
                  <a:cubicBezTo>
                    <a:pt x="41" y="117"/>
                    <a:pt x="31" y="111"/>
                    <a:pt x="26" y="103"/>
                  </a:cubicBezTo>
                  <a:cubicBezTo>
                    <a:pt x="26" y="103"/>
                    <a:pt x="26" y="103"/>
                    <a:pt x="26" y="10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6" y="155"/>
                    <a:pt x="25" y="156"/>
                    <a:pt x="24" y="156"/>
                  </a:cubicBezTo>
                  <a:lnTo>
                    <a:pt x="2" y="156"/>
                  </a:lnTo>
                  <a:close/>
                  <a:moveTo>
                    <a:pt x="70" y="79"/>
                  </a:moveTo>
                  <a:cubicBezTo>
                    <a:pt x="71" y="74"/>
                    <a:pt x="72" y="68"/>
                    <a:pt x="72" y="58"/>
                  </a:cubicBezTo>
                  <a:cubicBezTo>
                    <a:pt x="72" y="48"/>
                    <a:pt x="71" y="42"/>
                    <a:pt x="70" y="37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8" y="23"/>
                    <a:pt x="31" y="28"/>
                    <a:pt x="28" y="37"/>
                  </a:cubicBezTo>
                  <a:cubicBezTo>
                    <a:pt x="27" y="42"/>
                    <a:pt x="26" y="48"/>
                    <a:pt x="26" y="58"/>
                  </a:cubicBezTo>
                  <a:cubicBezTo>
                    <a:pt x="26" y="68"/>
                    <a:pt x="27" y="74"/>
                    <a:pt x="28" y="79"/>
                  </a:cubicBezTo>
                  <a:cubicBezTo>
                    <a:pt x="31" y="88"/>
                    <a:pt x="38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92" name="Freeform 43"/>
            <p:cNvSpPr>
              <a:spLocks noEditPoints="1"/>
            </p:cNvSpPr>
            <p:nvPr userDrawn="1"/>
          </p:nvSpPr>
          <p:spPr bwMode="auto">
            <a:xfrm>
              <a:off x="8456387" y="1492997"/>
              <a:ext cx="165334" cy="208734"/>
            </a:xfrm>
            <a:custGeom>
              <a:avLst/>
              <a:gdLst>
                <a:gd name="T0" fmla="*/ 72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8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9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2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2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9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93" name="Freeform 44"/>
            <p:cNvSpPr>
              <a:spLocks/>
            </p:cNvSpPr>
            <p:nvPr userDrawn="1"/>
          </p:nvSpPr>
          <p:spPr bwMode="auto">
            <a:xfrm>
              <a:off x="8669254" y="1492997"/>
              <a:ext cx="169467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7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2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94" name="Freeform 45"/>
            <p:cNvSpPr>
              <a:spLocks/>
            </p:cNvSpPr>
            <p:nvPr userDrawn="1"/>
          </p:nvSpPr>
          <p:spPr bwMode="auto">
            <a:xfrm>
              <a:off x="900632" y="1414463"/>
              <a:ext cx="250067" cy="283134"/>
            </a:xfrm>
            <a:custGeom>
              <a:avLst/>
              <a:gdLst>
                <a:gd name="T0" fmla="*/ 0 w 140"/>
                <a:gd name="T1" fmla="*/ 3 h 158"/>
                <a:gd name="T2" fmla="*/ 2 w 140"/>
                <a:gd name="T3" fmla="*/ 0 h 158"/>
                <a:gd name="T4" fmla="*/ 23 w 140"/>
                <a:gd name="T5" fmla="*/ 0 h 158"/>
                <a:gd name="T6" fmla="*/ 27 w 140"/>
                <a:gd name="T7" fmla="*/ 3 h 158"/>
                <a:gd name="T8" fmla="*/ 70 w 140"/>
                <a:gd name="T9" fmla="*/ 100 h 158"/>
                <a:gd name="T10" fmla="*/ 71 w 140"/>
                <a:gd name="T11" fmla="*/ 100 h 158"/>
                <a:gd name="T12" fmla="*/ 113 w 140"/>
                <a:gd name="T13" fmla="*/ 3 h 158"/>
                <a:gd name="T14" fmla="*/ 117 w 140"/>
                <a:gd name="T15" fmla="*/ 0 h 158"/>
                <a:gd name="T16" fmla="*/ 138 w 140"/>
                <a:gd name="T17" fmla="*/ 0 h 158"/>
                <a:gd name="T18" fmla="*/ 140 w 140"/>
                <a:gd name="T19" fmla="*/ 3 h 158"/>
                <a:gd name="T20" fmla="*/ 140 w 140"/>
                <a:gd name="T21" fmla="*/ 156 h 158"/>
                <a:gd name="T22" fmla="*/ 138 w 140"/>
                <a:gd name="T23" fmla="*/ 158 h 158"/>
                <a:gd name="T24" fmla="*/ 118 w 140"/>
                <a:gd name="T25" fmla="*/ 158 h 158"/>
                <a:gd name="T26" fmla="*/ 115 w 140"/>
                <a:gd name="T27" fmla="*/ 156 h 158"/>
                <a:gd name="T28" fmla="*/ 115 w 140"/>
                <a:gd name="T29" fmla="*/ 59 h 158"/>
                <a:gd name="T30" fmla="*/ 114 w 140"/>
                <a:gd name="T31" fmla="*/ 59 h 158"/>
                <a:gd name="T32" fmla="*/ 81 w 140"/>
                <a:gd name="T33" fmla="*/ 133 h 158"/>
                <a:gd name="T34" fmla="*/ 77 w 140"/>
                <a:gd name="T35" fmla="*/ 136 h 158"/>
                <a:gd name="T36" fmla="*/ 63 w 140"/>
                <a:gd name="T37" fmla="*/ 136 h 158"/>
                <a:gd name="T38" fmla="*/ 59 w 140"/>
                <a:gd name="T39" fmla="*/ 133 h 158"/>
                <a:gd name="T40" fmla="*/ 25 w 140"/>
                <a:gd name="T41" fmla="*/ 59 h 158"/>
                <a:gd name="T42" fmla="*/ 25 w 140"/>
                <a:gd name="T43" fmla="*/ 59 h 158"/>
                <a:gd name="T44" fmla="*/ 25 w 140"/>
                <a:gd name="T45" fmla="*/ 156 h 158"/>
                <a:gd name="T46" fmla="*/ 22 w 140"/>
                <a:gd name="T47" fmla="*/ 158 h 158"/>
                <a:gd name="T48" fmla="*/ 2 w 140"/>
                <a:gd name="T49" fmla="*/ 158 h 158"/>
                <a:gd name="T50" fmla="*/ 0 w 140"/>
                <a:gd name="T51" fmla="*/ 156 h 158"/>
                <a:gd name="T52" fmla="*/ 0 w 140"/>
                <a:gd name="T53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7" y="3"/>
                  </a:cubicBezTo>
                  <a:cubicBezTo>
                    <a:pt x="70" y="100"/>
                    <a:pt x="70" y="100"/>
                    <a:pt x="70" y="100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113" y="3"/>
                    <a:pt x="113" y="3"/>
                    <a:pt x="113" y="3"/>
                  </a:cubicBezTo>
                  <a:cubicBezTo>
                    <a:pt x="114" y="1"/>
                    <a:pt x="115" y="0"/>
                    <a:pt x="117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40" y="1"/>
                    <a:pt x="140" y="3"/>
                  </a:cubicBezTo>
                  <a:cubicBezTo>
                    <a:pt x="140" y="156"/>
                    <a:pt x="140" y="156"/>
                    <a:pt x="140" y="156"/>
                  </a:cubicBezTo>
                  <a:cubicBezTo>
                    <a:pt x="140" y="157"/>
                    <a:pt x="139" y="158"/>
                    <a:pt x="138" y="158"/>
                  </a:cubicBezTo>
                  <a:cubicBezTo>
                    <a:pt x="118" y="158"/>
                    <a:pt x="118" y="158"/>
                    <a:pt x="118" y="158"/>
                  </a:cubicBezTo>
                  <a:cubicBezTo>
                    <a:pt x="116" y="158"/>
                    <a:pt x="115" y="157"/>
                    <a:pt x="115" y="156"/>
                  </a:cubicBezTo>
                  <a:cubicBezTo>
                    <a:pt x="115" y="59"/>
                    <a:pt x="115" y="59"/>
                    <a:pt x="115" y="59"/>
                  </a:cubicBezTo>
                  <a:cubicBezTo>
                    <a:pt x="114" y="59"/>
                    <a:pt x="114" y="59"/>
                    <a:pt x="114" y="59"/>
                  </a:cubicBezTo>
                  <a:cubicBezTo>
                    <a:pt x="81" y="133"/>
                    <a:pt x="81" y="133"/>
                    <a:pt x="81" y="133"/>
                  </a:cubicBezTo>
                  <a:cubicBezTo>
                    <a:pt x="80" y="136"/>
                    <a:pt x="79" y="136"/>
                    <a:pt x="77" y="136"/>
                  </a:cubicBezTo>
                  <a:cubicBezTo>
                    <a:pt x="63" y="136"/>
                    <a:pt x="63" y="136"/>
                    <a:pt x="63" y="136"/>
                  </a:cubicBezTo>
                  <a:cubicBezTo>
                    <a:pt x="61" y="136"/>
                    <a:pt x="60" y="136"/>
                    <a:pt x="59" y="133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156"/>
                    <a:pt x="25" y="156"/>
                    <a:pt x="25" y="156"/>
                  </a:cubicBezTo>
                  <a:cubicBezTo>
                    <a:pt x="25" y="157"/>
                    <a:pt x="24" y="158"/>
                    <a:pt x="22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95" name="Freeform 46"/>
            <p:cNvSpPr>
              <a:spLocks noEditPoints="1"/>
            </p:cNvSpPr>
            <p:nvPr userDrawn="1"/>
          </p:nvSpPr>
          <p:spPr bwMode="auto">
            <a:xfrm>
              <a:off x="1202367" y="1414463"/>
              <a:ext cx="45467" cy="283134"/>
            </a:xfrm>
            <a:custGeom>
              <a:avLst/>
              <a:gdLst>
                <a:gd name="T0" fmla="*/ 2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2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2 w 26"/>
                <a:gd name="T17" fmla="*/ 25 h 158"/>
                <a:gd name="T18" fmla="*/ 2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2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2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2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2" y="25"/>
                  </a:lnTo>
                  <a:close/>
                  <a:moveTo>
                    <a:pt x="2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2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96" name="Freeform 47"/>
            <p:cNvSpPr>
              <a:spLocks/>
            </p:cNvSpPr>
            <p:nvPr userDrawn="1"/>
          </p:nvSpPr>
          <p:spPr bwMode="auto">
            <a:xfrm>
              <a:off x="1297433" y="1492997"/>
              <a:ext cx="167400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6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1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97" name="Freeform 48"/>
            <p:cNvSpPr>
              <a:spLocks noEditPoints="1"/>
            </p:cNvSpPr>
            <p:nvPr userDrawn="1"/>
          </p:nvSpPr>
          <p:spPr bwMode="auto">
            <a:xfrm>
              <a:off x="1512367" y="1414463"/>
              <a:ext cx="45467" cy="283134"/>
            </a:xfrm>
            <a:custGeom>
              <a:avLst/>
              <a:gdLst>
                <a:gd name="T0" fmla="*/ 3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3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3 w 26"/>
                <a:gd name="T17" fmla="*/ 25 h 158"/>
                <a:gd name="T18" fmla="*/ 3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3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3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3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3" y="25"/>
                  </a:lnTo>
                  <a:close/>
                  <a:moveTo>
                    <a:pt x="3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98" name="Freeform 49"/>
            <p:cNvSpPr>
              <a:spLocks/>
            </p:cNvSpPr>
            <p:nvPr userDrawn="1"/>
          </p:nvSpPr>
          <p:spPr bwMode="auto">
            <a:xfrm>
              <a:off x="1595034" y="1492997"/>
              <a:ext cx="167400" cy="208734"/>
            </a:xfrm>
            <a:custGeom>
              <a:avLst/>
              <a:gdLst>
                <a:gd name="T0" fmla="*/ 1 w 95"/>
                <a:gd name="T1" fmla="*/ 99 h 117"/>
                <a:gd name="T2" fmla="*/ 1 w 95"/>
                <a:gd name="T3" fmla="*/ 96 h 117"/>
                <a:gd name="T4" fmla="*/ 14 w 95"/>
                <a:gd name="T5" fmla="*/ 82 h 117"/>
                <a:gd name="T6" fmla="*/ 17 w 95"/>
                <a:gd name="T7" fmla="*/ 82 h 117"/>
                <a:gd name="T8" fmla="*/ 50 w 95"/>
                <a:gd name="T9" fmla="*/ 95 h 117"/>
                <a:gd name="T10" fmla="*/ 70 w 95"/>
                <a:gd name="T11" fmla="*/ 81 h 117"/>
                <a:gd name="T12" fmla="*/ 52 w 95"/>
                <a:gd name="T13" fmla="*/ 69 h 117"/>
                <a:gd name="T14" fmla="*/ 40 w 95"/>
                <a:gd name="T15" fmla="*/ 68 h 117"/>
                <a:gd name="T16" fmla="*/ 5 w 95"/>
                <a:gd name="T17" fmla="*/ 35 h 117"/>
                <a:gd name="T18" fmla="*/ 49 w 95"/>
                <a:gd name="T19" fmla="*/ 0 h 117"/>
                <a:gd name="T20" fmla="*/ 91 w 95"/>
                <a:gd name="T21" fmla="*/ 13 h 117"/>
                <a:gd name="T22" fmla="*/ 91 w 95"/>
                <a:gd name="T23" fmla="*/ 17 h 117"/>
                <a:gd name="T24" fmla="*/ 80 w 95"/>
                <a:gd name="T25" fmla="*/ 30 h 117"/>
                <a:gd name="T26" fmla="*/ 77 w 95"/>
                <a:gd name="T27" fmla="*/ 31 h 117"/>
                <a:gd name="T28" fmla="*/ 47 w 95"/>
                <a:gd name="T29" fmla="*/ 22 h 117"/>
                <a:gd name="T30" fmla="*/ 30 w 95"/>
                <a:gd name="T31" fmla="*/ 33 h 117"/>
                <a:gd name="T32" fmla="*/ 49 w 95"/>
                <a:gd name="T33" fmla="*/ 45 h 117"/>
                <a:gd name="T34" fmla="*/ 61 w 95"/>
                <a:gd name="T35" fmla="*/ 46 h 117"/>
                <a:gd name="T36" fmla="*/ 95 w 95"/>
                <a:gd name="T37" fmla="*/ 79 h 117"/>
                <a:gd name="T38" fmla="*/ 49 w 95"/>
                <a:gd name="T39" fmla="*/ 117 h 117"/>
                <a:gd name="T40" fmla="*/ 1 w 95"/>
                <a:gd name="T41" fmla="*/ 9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5" h="117">
                  <a:moveTo>
                    <a:pt x="1" y="99"/>
                  </a:moveTo>
                  <a:cubicBezTo>
                    <a:pt x="0" y="98"/>
                    <a:pt x="0" y="97"/>
                    <a:pt x="1" y="96"/>
                  </a:cubicBezTo>
                  <a:cubicBezTo>
                    <a:pt x="14" y="82"/>
                    <a:pt x="14" y="82"/>
                    <a:pt x="14" y="82"/>
                  </a:cubicBezTo>
                  <a:cubicBezTo>
                    <a:pt x="15" y="81"/>
                    <a:pt x="16" y="81"/>
                    <a:pt x="17" y="82"/>
                  </a:cubicBezTo>
                  <a:cubicBezTo>
                    <a:pt x="25" y="89"/>
                    <a:pt x="38" y="95"/>
                    <a:pt x="50" y="95"/>
                  </a:cubicBezTo>
                  <a:cubicBezTo>
                    <a:pt x="63" y="95"/>
                    <a:pt x="70" y="89"/>
                    <a:pt x="70" y="81"/>
                  </a:cubicBezTo>
                  <a:cubicBezTo>
                    <a:pt x="70" y="75"/>
                    <a:pt x="66" y="70"/>
                    <a:pt x="52" y="69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17" y="66"/>
                    <a:pt x="5" y="54"/>
                    <a:pt x="5" y="35"/>
                  </a:cubicBezTo>
                  <a:cubicBezTo>
                    <a:pt x="5" y="13"/>
                    <a:pt x="21" y="0"/>
                    <a:pt x="49" y="0"/>
                  </a:cubicBezTo>
                  <a:cubicBezTo>
                    <a:pt x="66" y="0"/>
                    <a:pt x="81" y="6"/>
                    <a:pt x="91" y="13"/>
                  </a:cubicBezTo>
                  <a:cubicBezTo>
                    <a:pt x="92" y="14"/>
                    <a:pt x="92" y="16"/>
                    <a:pt x="91" y="17"/>
                  </a:cubicBezTo>
                  <a:cubicBezTo>
                    <a:pt x="80" y="30"/>
                    <a:pt x="80" y="30"/>
                    <a:pt x="80" y="30"/>
                  </a:cubicBezTo>
                  <a:cubicBezTo>
                    <a:pt x="79" y="32"/>
                    <a:pt x="78" y="32"/>
                    <a:pt x="77" y="31"/>
                  </a:cubicBezTo>
                  <a:cubicBezTo>
                    <a:pt x="70" y="26"/>
                    <a:pt x="58" y="22"/>
                    <a:pt x="47" y="22"/>
                  </a:cubicBezTo>
                  <a:cubicBezTo>
                    <a:pt x="36" y="22"/>
                    <a:pt x="30" y="26"/>
                    <a:pt x="30" y="33"/>
                  </a:cubicBezTo>
                  <a:cubicBezTo>
                    <a:pt x="30" y="40"/>
                    <a:pt x="34" y="44"/>
                    <a:pt x="49" y="45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84" y="48"/>
                    <a:pt x="95" y="60"/>
                    <a:pt x="95" y="79"/>
                  </a:cubicBezTo>
                  <a:cubicBezTo>
                    <a:pt x="95" y="101"/>
                    <a:pt x="79" y="117"/>
                    <a:pt x="49" y="117"/>
                  </a:cubicBezTo>
                  <a:cubicBezTo>
                    <a:pt x="26" y="117"/>
                    <a:pt x="10" y="107"/>
                    <a:pt x="1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99" name="Freeform 50"/>
            <p:cNvSpPr>
              <a:spLocks/>
            </p:cNvSpPr>
            <p:nvPr userDrawn="1"/>
          </p:nvSpPr>
          <p:spPr bwMode="auto">
            <a:xfrm>
              <a:off x="1789301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00" name="Freeform 51"/>
            <p:cNvSpPr>
              <a:spLocks/>
            </p:cNvSpPr>
            <p:nvPr userDrawn="1"/>
          </p:nvSpPr>
          <p:spPr bwMode="auto">
            <a:xfrm>
              <a:off x="1925702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01" name="Freeform 52"/>
            <p:cNvSpPr>
              <a:spLocks/>
            </p:cNvSpPr>
            <p:nvPr userDrawn="1"/>
          </p:nvSpPr>
          <p:spPr bwMode="auto">
            <a:xfrm>
              <a:off x="2084836" y="1497130"/>
              <a:ext cx="183934" cy="274867"/>
            </a:xfrm>
            <a:custGeom>
              <a:avLst/>
              <a:gdLst>
                <a:gd name="T0" fmla="*/ 17 w 104"/>
                <a:gd name="T1" fmla="*/ 154 h 154"/>
                <a:gd name="T2" fmla="*/ 14 w 104"/>
                <a:gd name="T3" fmla="*/ 151 h 154"/>
                <a:gd name="T4" fmla="*/ 14 w 104"/>
                <a:gd name="T5" fmla="*/ 133 h 154"/>
                <a:gd name="T6" fmla="*/ 17 w 104"/>
                <a:gd name="T7" fmla="*/ 131 h 154"/>
                <a:gd name="T8" fmla="*/ 21 w 104"/>
                <a:gd name="T9" fmla="*/ 131 h 154"/>
                <a:gd name="T10" fmla="*/ 38 w 104"/>
                <a:gd name="T11" fmla="*/ 117 h 154"/>
                <a:gd name="T12" fmla="*/ 41 w 104"/>
                <a:gd name="T13" fmla="*/ 108 h 154"/>
                <a:gd name="T14" fmla="*/ 0 w 104"/>
                <a:gd name="T15" fmla="*/ 3 h 154"/>
                <a:gd name="T16" fmla="*/ 2 w 104"/>
                <a:gd name="T17" fmla="*/ 0 h 154"/>
                <a:gd name="T18" fmla="*/ 25 w 104"/>
                <a:gd name="T19" fmla="*/ 0 h 154"/>
                <a:gd name="T20" fmla="*/ 28 w 104"/>
                <a:gd name="T21" fmla="*/ 3 h 154"/>
                <a:gd name="T22" fmla="*/ 53 w 104"/>
                <a:gd name="T23" fmla="*/ 76 h 154"/>
                <a:gd name="T24" fmla="*/ 53 w 104"/>
                <a:gd name="T25" fmla="*/ 76 h 154"/>
                <a:gd name="T26" fmla="*/ 77 w 104"/>
                <a:gd name="T27" fmla="*/ 3 h 154"/>
                <a:gd name="T28" fmla="*/ 80 w 104"/>
                <a:gd name="T29" fmla="*/ 0 h 154"/>
                <a:gd name="T30" fmla="*/ 102 w 104"/>
                <a:gd name="T31" fmla="*/ 0 h 154"/>
                <a:gd name="T32" fmla="*/ 104 w 104"/>
                <a:gd name="T33" fmla="*/ 3 h 154"/>
                <a:gd name="T34" fmla="*/ 61 w 104"/>
                <a:gd name="T35" fmla="*/ 119 h 154"/>
                <a:gd name="T36" fmla="*/ 24 w 104"/>
                <a:gd name="T37" fmla="*/ 154 h 154"/>
                <a:gd name="T38" fmla="*/ 17 w 104"/>
                <a:gd name="T3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4" h="154">
                  <a:moveTo>
                    <a:pt x="17" y="154"/>
                  </a:moveTo>
                  <a:cubicBezTo>
                    <a:pt x="15" y="154"/>
                    <a:pt x="14" y="153"/>
                    <a:pt x="14" y="151"/>
                  </a:cubicBezTo>
                  <a:cubicBezTo>
                    <a:pt x="14" y="133"/>
                    <a:pt x="14" y="133"/>
                    <a:pt x="14" y="133"/>
                  </a:cubicBezTo>
                  <a:cubicBezTo>
                    <a:pt x="14" y="131"/>
                    <a:pt x="15" y="131"/>
                    <a:pt x="17" y="131"/>
                  </a:cubicBezTo>
                  <a:cubicBezTo>
                    <a:pt x="21" y="131"/>
                    <a:pt x="21" y="131"/>
                    <a:pt x="21" y="131"/>
                  </a:cubicBezTo>
                  <a:cubicBezTo>
                    <a:pt x="30" y="131"/>
                    <a:pt x="34" y="127"/>
                    <a:pt x="38" y="117"/>
                  </a:cubicBezTo>
                  <a:cubicBezTo>
                    <a:pt x="41" y="108"/>
                    <a:pt x="41" y="108"/>
                    <a:pt x="41" y="108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8" y="3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77" y="3"/>
                    <a:pt x="77" y="3"/>
                    <a:pt x="77" y="3"/>
                  </a:cubicBezTo>
                  <a:cubicBezTo>
                    <a:pt x="78" y="1"/>
                    <a:pt x="79" y="0"/>
                    <a:pt x="80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04" y="0"/>
                    <a:pt x="104" y="1"/>
                    <a:pt x="104" y="3"/>
                  </a:cubicBezTo>
                  <a:cubicBezTo>
                    <a:pt x="61" y="119"/>
                    <a:pt x="61" y="119"/>
                    <a:pt x="61" y="119"/>
                  </a:cubicBezTo>
                  <a:cubicBezTo>
                    <a:pt x="52" y="145"/>
                    <a:pt x="42" y="154"/>
                    <a:pt x="24" y="154"/>
                  </a:cubicBezTo>
                  <a:lnTo>
                    <a:pt x="17" y="1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02" name="Freeform 53"/>
            <p:cNvSpPr>
              <a:spLocks noEditPoints="1"/>
            </p:cNvSpPr>
            <p:nvPr userDrawn="1"/>
          </p:nvSpPr>
          <p:spPr bwMode="auto">
            <a:xfrm>
              <a:off x="235350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03" name="Freeform 54"/>
            <p:cNvSpPr>
              <a:spLocks/>
            </p:cNvSpPr>
            <p:nvPr userDrawn="1"/>
          </p:nvSpPr>
          <p:spPr bwMode="auto">
            <a:xfrm>
              <a:off x="2553970" y="1414463"/>
              <a:ext cx="109534" cy="283134"/>
            </a:xfrm>
            <a:custGeom>
              <a:avLst/>
              <a:gdLst>
                <a:gd name="T0" fmla="*/ 14 w 61"/>
                <a:gd name="T1" fmla="*/ 158 h 158"/>
                <a:gd name="T2" fmla="*/ 12 w 61"/>
                <a:gd name="T3" fmla="*/ 156 h 158"/>
                <a:gd name="T4" fmla="*/ 12 w 61"/>
                <a:gd name="T5" fmla="*/ 68 h 158"/>
                <a:gd name="T6" fmla="*/ 10 w 61"/>
                <a:gd name="T7" fmla="*/ 66 h 158"/>
                <a:gd name="T8" fmla="*/ 3 w 61"/>
                <a:gd name="T9" fmla="*/ 66 h 158"/>
                <a:gd name="T10" fmla="*/ 0 w 61"/>
                <a:gd name="T11" fmla="*/ 64 h 158"/>
                <a:gd name="T12" fmla="*/ 0 w 61"/>
                <a:gd name="T13" fmla="*/ 49 h 158"/>
                <a:gd name="T14" fmla="*/ 3 w 61"/>
                <a:gd name="T15" fmla="*/ 46 h 158"/>
                <a:gd name="T16" fmla="*/ 10 w 61"/>
                <a:gd name="T17" fmla="*/ 46 h 158"/>
                <a:gd name="T18" fmla="*/ 12 w 61"/>
                <a:gd name="T19" fmla="*/ 45 h 158"/>
                <a:gd name="T20" fmla="*/ 12 w 61"/>
                <a:gd name="T21" fmla="*/ 38 h 158"/>
                <a:gd name="T22" fmla="*/ 49 w 61"/>
                <a:gd name="T23" fmla="*/ 0 h 158"/>
                <a:gd name="T24" fmla="*/ 59 w 61"/>
                <a:gd name="T25" fmla="*/ 0 h 158"/>
                <a:gd name="T26" fmla="*/ 61 w 61"/>
                <a:gd name="T27" fmla="*/ 3 h 158"/>
                <a:gd name="T28" fmla="*/ 61 w 61"/>
                <a:gd name="T29" fmla="*/ 21 h 158"/>
                <a:gd name="T30" fmla="*/ 59 w 61"/>
                <a:gd name="T31" fmla="*/ 24 h 158"/>
                <a:gd name="T32" fmla="*/ 52 w 61"/>
                <a:gd name="T33" fmla="*/ 24 h 158"/>
                <a:gd name="T34" fmla="*/ 37 w 61"/>
                <a:gd name="T35" fmla="*/ 37 h 158"/>
                <a:gd name="T36" fmla="*/ 37 w 61"/>
                <a:gd name="T37" fmla="*/ 45 h 158"/>
                <a:gd name="T38" fmla="*/ 39 w 61"/>
                <a:gd name="T39" fmla="*/ 46 h 158"/>
                <a:gd name="T40" fmla="*/ 59 w 61"/>
                <a:gd name="T41" fmla="*/ 46 h 158"/>
                <a:gd name="T42" fmla="*/ 61 w 61"/>
                <a:gd name="T43" fmla="*/ 49 h 158"/>
                <a:gd name="T44" fmla="*/ 61 w 61"/>
                <a:gd name="T45" fmla="*/ 64 h 158"/>
                <a:gd name="T46" fmla="*/ 59 w 61"/>
                <a:gd name="T47" fmla="*/ 66 h 158"/>
                <a:gd name="T48" fmla="*/ 39 w 61"/>
                <a:gd name="T49" fmla="*/ 66 h 158"/>
                <a:gd name="T50" fmla="*/ 37 w 61"/>
                <a:gd name="T51" fmla="*/ 68 h 158"/>
                <a:gd name="T52" fmla="*/ 37 w 61"/>
                <a:gd name="T53" fmla="*/ 156 h 158"/>
                <a:gd name="T54" fmla="*/ 35 w 61"/>
                <a:gd name="T55" fmla="*/ 158 h 158"/>
                <a:gd name="T56" fmla="*/ 14 w 61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158">
                  <a:moveTo>
                    <a:pt x="14" y="158"/>
                  </a:moveTo>
                  <a:cubicBezTo>
                    <a:pt x="12" y="158"/>
                    <a:pt x="12" y="157"/>
                    <a:pt x="12" y="156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67"/>
                    <a:pt x="11" y="66"/>
                    <a:pt x="10" y="66"/>
                  </a:cubicBezTo>
                  <a:cubicBezTo>
                    <a:pt x="3" y="66"/>
                    <a:pt x="3" y="66"/>
                    <a:pt x="3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1" y="46"/>
                    <a:pt x="12" y="46"/>
                    <a:pt x="12" y="45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2" y="12"/>
                    <a:pt x="24" y="0"/>
                    <a:pt x="4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60" y="0"/>
                    <a:pt x="61" y="1"/>
                    <a:pt x="61" y="3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61" y="23"/>
                    <a:pt x="60" y="24"/>
                    <a:pt x="59" y="24"/>
                  </a:cubicBezTo>
                  <a:cubicBezTo>
                    <a:pt x="52" y="24"/>
                    <a:pt x="52" y="24"/>
                    <a:pt x="52" y="24"/>
                  </a:cubicBezTo>
                  <a:cubicBezTo>
                    <a:pt x="40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8" y="46"/>
                    <a:pt x="39" y="46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60" y="46"/>
                    <a:pt x="61" y="47"/>
                    <a:pt x="61" y="49"/>
                  </a:cubicBezTo>
                  <a:cubicBezTo>
                    <a:pt x="61" y="64"/>
                    <a:pt x="61" y="64"/>
                    <a:pt x="61" y="64"/>
                  </a:cubicBezTo>
                  <a:cubicBezTo>
                    <a:pt x="61" y="66"/>
                    <a:pt x="60" y="66"/>
                    <a:pt x="59" y="66"/>
                  </a:cubicBezTo>
                  <a:cubicBezTo>
                    <a:pt x="39" y="66"/>
                    <a:pt x="39" y="66"/>
                    <a:pt x="39" y="66"/>
                  </a:cubicBezTo>
                  <a:cubicBezTo>
                    <a:pt x="38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7" y="158"/>
                    <a:pt x="35" y="158"/>
                  </a:cubicBezTo>
                  <a:lnTo>
                    <a:pt x="14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04" name="Freeform 55"/>
            <p:cNvSpPr>
              <a:spLocks/>
            </p:cNvSpPr>
            <p:nvPr userDrawn="1"/>
          </p:nvSpPr>
          <p:spPr bwMode="auto">
            <a:xfrm>
              <a:off x="2762704" y="1414463"/>
              <a:ext cx="208734" cy="283134"/>
            </a:xfrm>
            <a:custGeom>
              <a:avLst/>
              <a:gdLst>
                <a:gd name="T0" fmla="*/ 0 w 117"/>
                <a:gd name="T1" fmla="*/ 3 h 158"/>
                <a:gd name="T2" fmla="*/ 2 w 117"/>
                <a:gd name="T3" fmla="*/ 0 h 158"/>
                <a:gd name="T4" fmla="*/ 25 w 117"/>
                <a:gd name="T5" fmla="*/ 0 h 158"/>
                <a:gd name="T6" fmla="*/ 27 w 117"/>
                <a:gd name="T7" fmla="*/ 3 h 158"/>
                <a:gd name="T8" fmla="*/ 27 w 117"/>
                <a:gd name="T9" fmla="*/ 65 h 158"/>
                <a:gd name="T10" fmla="*/ 29 w 117"/>
                <a:gd name="T11" fmla="*/ 66 h 158"/>
                <a:gd name="T12" fmla="*/ 89 w 117"/>
                <a:gd name="T13" fmla="*/ 66 h 158"/>
                <a:gd name="T14" fmla="*/ 90 w 117"/>
                <a:gd name="T15" fmla="*/ 65 h 158"/>
                <a:gd name="T16" fmla="*/ 90 w 117"/>
                <a:gd name="T17" fmla="*/ 3 h 158"/>
                <a:gd name="T18" fmla="*/ 92 w 117"/>
                <a:gd name="T19" fmla="*/ 0 h 158"/>
                <a:gd name="T20" fmla="*/ 115 w 117"/>
                <a:gd name="T21" fmla="*/ 0 h 158"/>
                <a:gd name="T22" fmla="*/ 117 w 117"/>
                <a:gd name="T23" fmla="*/ 3 h 158"/>
                <a:gd name="T24" fmla="*/ 117 w 117"/>
                <a:gd name="T25" fmla="*/ 156 h 158"/>
                <a:gd name="T26" fmla="*/ 115 w 117"/>
                <a:gd name="T27" fmla="*/ 158 h 158"/>
                <a:gd name="T28" fmla="*/ 92 w 117"/>
                <a:gd name="T29" fmla="*/ 158 h 158"/>
                <a:gd name="T30" fmla="*/ 90 w 117"/>
                <a:gd name="T31" fmla="*/ 156 h 158"/>
                <a:gd name="T32" fmla="*/ 90 w 117"/>
                <a:gd name="T33" fmla="*/ 92 h 158"/>
                <a:gd name="T34" fmla="*/ 89 w 117"/>
                <a:gd name="T35" fmla="*/ 91 h 158"/>
                <a:gd name="T36" fmla="*/ 29 w 117"/>
                <a:gd name="T37" fmla="*/ 91 h 158"/>
                <a:gd name="T38" fmla="*/ 27 w 117"/>
                <a:gd name="T39" fmla="*/ 92 h 158"/>
                <a:gd name="T40" fmla="*/ 27 w 117"/>
                <a:gd name="T41" fmla="*/ 156 h 158"/>
                <a:gd name="T42" fmla="*/ 25 w 117"/>
                <a:gd name="T43" fmla="*/ 158 h 158"/>
                <a:gd name="T44" fmla="*/ 2 w 117"/>
                <a:gd name="T45" fmla="*/ 158 h 158"/>
                <a:gd name="T46" fmla="*/ 0 w 117"/>
                <a:gd name="T47" fmla="*/ 156 h 158"/>
                <a:gd name="T48" fmla="*/ 0 w 117"/>
                <a:gd name="T49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7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27" y="66"/>
                    <a:pt x="28" y="66"/>
                    <a:pt x="29" y="66"/>
                  </a:cubicBezTo>
                  <a:cubicBezTo>
                    <a:pt x="89" y="66"/>
                    <a:pt x="89" y="66"/>
                    <a:pt x="89" y="66"/>
                  </a:cubicBezTo>
                  <a:cubicBezTo>
                    <a:pt x="89" y="66"/>
                    <a:pt x="90" y="66"/>
                    <a:pt x="90" y="65"/>
                  </a:cubicBezTo>
                  <a:cubicBezTo>
                    <a:pt x="90" y="3"/>
                    <a:pt x="90" y="3"/>
                    <a:pt x="90" y="3"/>
                  </a:cubicBezTo>
                  <a:cubicBezTo>
                    <a:pt x="90" y="1"/>
                    <a:pt x="91" y="0"/>
                    <a:pt x="92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6" y="0"/>
                    <a:pt x="117" y="1"/>
                    <a:pt x="117" y="3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7" y="157"/>
                    <a:pt x="116" y="158"/>
                    <a:pt x="115" y="158"/>
                  </a:cubicBezTo>
                  <a:cubicBezTo>
                    <a:pt x="92" y="158"/>
                    <a:pt x="92" y="158"/>
                    <a:pt x="92" y="158"/>
                  </a:cubicBezTo>
                  <a:cubicBezTo>
                    <a:pt x="91" y="158"/>
                    <a:pt x="90" y="157"/>
                    <a:pt x="90" y="156"/>
                  </a:cubicBezTo>
                  <a:cubicBezTo>
                    <a:pt x="90" y="92"/>
                    <a:pt x="90" y="92"/>
                    <a:pt x="90" y="92"/>
                  </a:cubicBezTo>
                  <a:cubicBezTo>
                    <a:pt x="90" y="91"/>
                    <a:pt x="89" y="91"/>
                    <a:pt x="89" y="91"/>
                  </a:cubicBezTo>
                  <a:cubicBezTo>
                    <a:pt x="29" y="91"/>
                    <a:pt x="29" y="91"/>
                    <a:pt x="29" y="91"/>
                  </a:cubicBezTo>
                  <a:cubicBezTo>
                    <a:pt x="28" y="91"/>
                    <a:pt x="27" y="91"/>
                    <a:pt x="27" y="92"/>
                  </a:cubicBezTo>
                  <a:cubicBezTo>
                    <a:pt x="27" y="156"/>
                    <a:pt x="27" y="156"/>
                    <a:pt x="27" y="156"/>
                  </a:cubicBezTo>
                  <a:cubicBezTo>
                    <a:pt x="27" y="157"/>
                    <a:pt x="26" y="158"/>
                    <a:pt x="25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05" name="Freeform 56"/>
            <p:cNvSpPr>
              <a:spLocks noEditPoints="1"/>
            </p:cNvSpPr>
            <p:nvPr userDrawn="1"/>
          </p:nvSpPr>
          <p:spPr bwMode="auto">
            <a:xfrm>
              <a:off x="3014838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4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7 w 99"/>
                <a:gd name="T13" fmla="*/ 66 h 117"/>
                <a:gd name="T14" fmla="*/ 28 w 99"/>
                <a:gd name="T15" fmla="*/ 66 h 117"/>
                <a:gd name="T16" fmla="*/ 26 w 99"/>
                <a:gd name="T17" fmla="*/ 68 h 117"/>
                <a:gd name="T18" fmla="*/ 28 w 99"/>
                <a:gd name="T19" fmla="*/ 76 h 117"/>
                <a:gd name="T20" fmla="*/ 53 w 99"/>
                <a:gd name="T21" fmla="*/ 93 h 117"/>
                <a:gd name="T22" fmla="*/ 79 w 99"/>
                <a:gd name="T23" fmla="*/ 83 h 117"/>
                <a:gd name="T24" fmla="*/ 83 w 99"/>
                <a:gd name="T25" fmla="*/ 82 h 117"/>
                <a:gd name="T26" fmla="*/ 96 w 99"/>
                <a:gd name="T27" fmla="*/ 94 h 117"/>
                <a:gd name="T28" fmla="*/ 97 w 99"/>
                <a:gd name="T29" fmla="*/ 98 h 117"/>
                <a:gd name="T30" fmla="*/ 51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50 w 99"/>
                <a:gd name="T37" fmla="*/ 22 h 117"/>
                <a:gd name="T38" fmla="*/ 28 w 99"/>
                <a:gd name="T39" fmla="*/ 36 h 117"/>
                <a:gd name="T40" fmla="*/ 26 w 99"/>
                <a:gd name="T41" fmla="*/ 46 h 117"/>
                <a:gd name="T42" fmla="*/ 28 w 99"/>
                <a:gd name="T43" fmla="*/ 47 h 117"/>
                <a:gd name="T44" fmla="*/ 71 w 99"/>
                <a:gd name="T45" fmla="*/ 47 h 117"/>
                <a:gd name="T46" fmla="*/ 73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7"/>
                    <a:pt x="2" y="38"/>
                    <a:pt x="4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8" y="38"/>
                    <a:pt x="99" y="46"/>
                    <a:pt x="99" y="64"/>
                  </a:cubicBezTo>
                  <a:cubicBezTo>
                    <a:pt x="99" y="66"/>
                    <a:pt x="98" y="66"/>
                    <a:pt x="97" y="66"/>
                  </a:cubicBezTo>
                  <a:cubicBezTo>
                    <a:pt x="28" y="66"/>
                    <a:pt x="28" y="66"/>
                    <a:pt x="28" y="66"/>
                  </a:cubicBezTo>
                  <a:cubicBezTo>
                    <a:pt x="27" y="66"/>
                    <a:pt x="26" y="67"/>
                    <a:pt x="26" y="68"/>
                  </a:cubicBezTo>
                  <a:cubicBezTo>
                    <a:pt x="26" y="71"/>
                    <a:pt x="27" y="74"/>
                    <a:pt x="28" y="76"/>
                  </a:cubicBezTo>
                  <a:cubicBezTo>
                    <a:pt x="32" y="87"/>
                    <a:pt x="40" y="93"/>
                    <a:pt x="53" y="93"/>
                  </a:cubicBezTo>
                  <a:cubicBezTo>
                    <a:pt x="65" y="93"/>
                    <a:pt x="74" y="89"/>
                    <a:pt x="79" y="83"/>
                  </a:cubicBezTo>
                  <a:cubicBezTo>
                    <a:pt x="80" y="82"/>
                    <a:pt x="81" y="81"/>
                    <a:pt x="83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7" y="98"/>
                  </a:cubicBezTo>
                  <a:cubicBezTo>
                    <a:pt x="87" y="109"/>
                    <a:pt x="71" y="117"/>
                    <a:pt x="51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50" y="22"/>
                  </a:cubicBezTo>
                  <a:cubicBezTo>
                    <a:pt x="39" y="22"/>
                    <a:pt x="31" y="27"/>
                    <a:pt x="28" y="36"/>
                  </a:cubicBezTo>
                  <a:cubicBezTo>
                    <a:pt x="27" y="39"/>
                    <a:pt x="26" y="42"/>
                    <a:pt x="26" y="46"/>
                  </a:cubicBezTo>
                  <a:cubicBezTo>
                    <a:pt x="26" y="47"/>
                    <a:pt x="27" y="47"/>
                    <a:pt x="28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3" y="47"/>
                    <a:pt x="73" y="46"/>
                  </a:cubicBezTo>
                  <a:cubicBezTo>
                    <a:pt x="73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06" name="Freeform 57"/>
            <p:cNvSpPr>
              <a:spLocks noEditPoints="1"/>
            </p:cNvSpPr>
            <p:nvPr userDrawn="1"/>
          </p:nvSpPr>
          <p:spPr bwMode="auto">
            <a:xfrm>
              <a:off x="322150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07" name="Freeform 58"/>
            <p:cNvSpPr>
              <a:spLocks/>
            </p:cNvSpPr>
            <p:nvPr userDrawn="1"/>
          </p:nvSpPr>
          <p:spPr bwMode="auto">
            <a:xfrm>
              <a:off x="3434373" y="1414463"/>
              <a:ext cx="76467" cy="285201"/>
            </a:xfrm>
            <a:custGeom>
              <a:avLst/>
              <a:gdLst>
                <a:gd name="T0" fmla="*/ 30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2 w 43"/>
                <a:gd name="T7" fmla="*/ 0 h 159"/>
                <a:gd name="T8" fmla="*/ 23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5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0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0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5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0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08" name="Freeform 59"/>
            <p:cNvSpPr>
              <a:spLocks/>
            </p:cNvSpPr>
            <p:nvPr userDrawn="1"/>
          </p:nvSpPr>
          <p:spPr bwMode="auto">
            <a:xfrm>
              <a:off x="3525306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09" name="Freeform 60"/>
            <p:cNvSpPr>
              <a:spLocks/>
            </p:cNvSpPr>
            <p:nvPr userDrawn="1"/>
          </p:nvSpPr>
          <p:spPr bwMode="auto">
            <a:xfrm>
              <a:off x="3663773" y="1414463"/>
              <a:ext cx="167400" cy="283134"/>
            </a:xfrm>
            <a:custGeom>
              <a:avLst/>
              <a:gdLst>
                <a:gd name="T0" fmla="*/ 71 w 94"/>
                <a:gd name="T1" fmla="*/ 158 h 158"/>
                <a:gd name="T2" fmla="*/ 69 w 94"/>
                <a:gd name="T3" fmla="*/ 156 h 158"/>
                <a:gd name="T4" fmla="*/ 69 w 94"/>
                <a:gd name="T5" fmla="*/ 91 h 158"/>
                <a:gd name="T6" fmla="*/ 47 w 94"/>
                <a:gd name="T7" fmla="*/ 67 h 158"/>
                <a:gd name="T8" fmla="*/ 26 w 94"/>
                <a:gd name="T9" fmla="*/ 91 h 158"/>
                <a:gd name="T10" fmla="*/ 26 w 94"/>
                <a:gd name="T11" fmla="*/ 156 h 158"/>
                <a:gd name="T12" fmla="*/ 24 w 94"/>
                <a:gd name="T13" fmla="*/ 158 h 158"/>
                <a:gd name="T14" fmla="*/ 3 w 94"/>
                <a:gd name="T15" fmla="*/ 158 h 158"/>
                <a:gd name="T16" fmla="*/ 0 w 94"/>
                <a:gd name="T17" fmla="*/ 156 h 158"/>
                <a:gd name="T18" fmla="*/ 0 w 94"/>
                <a:gd name="T19" fmla="*/ 3 h 158"/>
                <a:gd name="T20" fmla="*/ 3 w 94"/>
                <a:gd name="T21" fmla="*/ 0 h 158"/>
                <a:gd name="T22" fmla="*/ 24 w 94"/>
                <a:gd name="T23" fmla="*/ 0 h 158"/>
                <a:gd name="T24" fmla="*/ 26 w 94"/>
                <a:gd name="T25" fmla="*/ 3 h 158"/>
                <a:gd name="T26" fmla="*/ 26 w 94"/>
                <a:gd name="T27" fmla="*/ 57 h 158"/>
                <a:gd name="T28" fmla="*/ 26 w 94"/>
                <a:gd name="T29" fmla="*/ 57 h 158"/>
                <a:gd name="T30" fmla="*/ 56 w 94"/>
                <a:gd name="T31" fmla="*/ 44 h 158"/>
                <a:gd name="T32" fmla="*/ 94 w 94"/>
                <a:gd name="T33" fmla="*/ 85 h 158"/>
                <a:gd name="T34" fmla="*/ 94 w 94"/>
                <a:gd name="T35" fmla="*/ 156 h 158"/>
                <a:gd name="T36" fmla="*/ 92 w 94"/>
                <a:gd name="T37" fmla="*/ 158 h 158"/>
                <a:gd name="T38" fmla="*/ 71 w 94"/>
                <a:gd name="T39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58">
                  <a:moveTo>
                    <a:pt x="71" y="158"/>
                  </a:moveTo>
                  <a:cubicBezTo>
                    <a:pt x="69" y="158"/>
                    <a:pt x="69" y="157"/>
                    <a:pt x="69" y="156"/>
                  </a:cubicBezTo>
                  <a:cubicBezTo>
                    <a:pt x="69" y="91"/>
                    <a:pt x="69" y="91"/>
                    <a:pt x="69" y="91"/>
                  </a:cubicBezTo>
                  <a:cubicBezTo>
                    <a:pt x="69" y="77"/>
                    <a:pt x="61" y="67"/>
                    <a:pt x="47" y="67"/>
                  </a:cubicBezTo>
                  <a:cubicBezTo>
                    <a:pt x="34" y="67"/>
                    <a:pt x="26" y="77"/>
                    <a:pt x="26" y="91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cubicBezTo>
                    <a:pt x="3" y="158"/>
                    <a:pt x="3" y="158"/>
                    <a:pt x="3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50"/>
                    <a:pt x="41" y="44"/>
                    <a:pt x="56" y="44"/>
                  </a:cubicBezTo>
                  <a:cubicBezTo>
                    <a:pt x="80" y="44"/>
                    <a:pt x="94" y="61"/>
                    <a:pt x="94" y="85"/>
                  </a:cubicBezTo>
                  <a:cubicBezTo>
                    <a:pt x="94" y="156"/>
                    <a:pt x="94" y="156"/>
                    <a:pt x="94" y="156"/>
                  </a:cubicBezTo>
                  <a:cubicBezTo>
                    <a:pt x="94" y="157"/>
                    <a:pt x="94" y="158"/>
                    <a:pt x="92" y="158"/>
                  </a:cubicBezTo>
                  <a:lnTo>
                    <a:pt x="71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10" name="Freeform 61"/>
            <p:cNvSpPr>
              <a:spLocks/>
            </p:cNvSpPr>
            <p:nvPr userDrawn="1"/>
          </p:nvSpPr>
          <p:spPr bwMode="auto">
            <a:xfrm>
              <a:off x="3880774" y="1647997"/>
              <a:ext cx="45467" cy="95067"/>
            </a:xfrm>
            <a:custGeom>
              <a:avLst/>
              <a:gdLst>
                <a:gd name="T0" fmla="*/ 0 w 26"/>
                <a:gd name="T1" fmla="*/ 2 h 54"/>
                <a:gd name="T2" fmla="*/ 2 w 26"/>
                <a:gd name="T3" fmla="*/ 0 h 54"/>
                <a:gd name="T4" fmla="*/ 24 w 26"/>
                <a:gd name="T5" fmla="*/ 0 h 54"/>
                <a:gd name="T6" fmla="*/ 26 w 26"/>
                <a:gd name="T7" fmla="*/ 2 h 54"/>
                <a:gd name="T8" fmla="*/ 26 w 26"/>
                <a:gd name="T9" fmla="*/ 27 h 54"/>
                <a:gd name="T10" fmla="*/ 24 w 26"/>
                <a:gd name="T11" fmla="*/ 32 h 54"/>
                <a:gd name="T12" fmla="*/ 5 w 26"/>
                <a:gd name="T13" fmla="*/ 52 h 54"/>
                <a:gd name="T14" fmla="*/ 2 w 26"/>
                <a:gd name="T15" fmla="*/ 54 h 54"/>
                <a:gd name="T16" fmla="*/ 0 w 26"/>
                <a:gd name="T17" fmla="*/ 51 h 54"/>
                <a:gd name="T18" fmla="*/ 0 w 26"/>
                <a:gd name="T19" fmla="*/ 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54">
                  <a:moveTo>
                    <a:pt x="0" y="2"/>
                  </a:moveTo>
                  <a:cubicBezTo>
                    <a:pt x="0" y="1"/>
                    <a:pt x="0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2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26" y="30"/>
                    <a:pt x="26" y="31"/>
                    <a:pt x="24" y="32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4" y="53"/>
                    <a:pt x="3" y="54"/>
                    <a:pt x="2" y="54"/>
                  </a:cubicBezTo>
                  <a:cubicBezTo>
                    <a:pt x="0" y="54"/>
                    <a:pt x="0" y="53"/>
                    <a:pt x="0" y="51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11" name="Freeform 62"/>
            <p:cNvSpPr>
              <a:spLocks/>
            </p:cNvSpPr>
            <p:nvPr userDrawn="1"/>
          </p:nvSpPr>
          <p:spPr bwMode="auto">
            <a:xfrm>
              <a:off x="4041974" y="1414463"/>
              <a:ext cx="183934" cy="283134"/>
            </a:xfrm>
            <a:custGeom>
              <a:avLst/>
              <a:gdLst>
                <a:gd name="T0" fmla="*/ 0 w 103"/>
                <a:gd name="T1" fmla="*/ 3 h 158"/>
                <a:gd name="T2" fmla="*/ 2 w 103"/>
                <a:gd name="T3" fmla="*/ 0 h 158"/>
                <a:gd name="T4" fmla="*/ 25 w 103"/>
                <a:gd name="T5" fmla="*/ 0 h 158"/>
                <a:gd name="T6" fmla="*/ 27 w 103"/>
                <a:gd name="T7" fmla="*/ 3 h 158"/>
                <a:gd name="T8" fmla="*/ 27 w 103"/>
                <a:gd name="T9" fmla="*/ 132 h 158"/>
                <a:gd name="T10" fmla="*/ 29 w 103"/>
                <a:gd name="T11" fmla="*/ 133 h 158"/>
                <a:gd name="T12" fmla="*/ 101 w 103"/>
                <a:gd name="T13" fmla="*/ 133 h 158"/>
                <a:gd name="T14" fmla="*/ 103 w 103"/>
                <a:gd name="T15" fmla="*/ 136 h 158"/>
                <a:gd name="T16" fmla="*/ 103 w 103"/>
                <a:gd name="T17" fmla="*/ 156 h 158"/>
                <a:gd name="T18" fmla="*/ 101 w 103"/>
                <a:gd name="T19" fmla="*/ 158 h 158"/>
                <a:gd name="T20" fmla="*/ 2 w 103"/>
                <a:gd name="T21" fmla="*/ 158 h 158"/>
                <a:gd name="T22" fmla="*/ 0 w 103"/>
                <a:gd name="T23" fmla="*/ 156 h 158"/>
                <a:gd name="T24" fmla="*/ 0 w 103"/>
                <a:gd name="T25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3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132"/>
                    <a:pt x="27" y="132"/>
                    <a:pt x="27" y="132"/>
                  </a:cubicBezTo>
                  <a:cubicBezTo>
                    <a:pt x="27" y="133"/>
                    <a:pt x="28" y="133"/>
                    <a:pt x="29" y="133"/>
                  </a:cubicBezTo>
                  <a:cubicBezTo>
                    <a:pt x="101" y="133"/>
                    <a:pt x="101" y="133"/>
                    <a:pt x="101" y="133"/>
                  </a:cubicBezTo>
                  <a:cubicBezTo>
                    <a:pt x="102" y="133"/>
                    <a:pt x="103" y="134"/>
                    <a:pt x="103" y="136"/>
                  </a:cubicBezTo>
                  <a:cubicBezTo>
                    <a:pt x="103" y="156"/>
                    <a:pt x="103" y="156"/>
                    <a:pt x="103" y="156"/>
                  </a:cubicBezTo>
                  <a:cubicBezTo>
                    <a:pt x="103" y="157"/>
                    <a:pt x="102" y="158"/>
                    <a:pt x="101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12" name="Freeform 63"/>
            <p:cNvSpPr>
              <a:spLocks noEditPoints="1"/>
            </p:cNvSpPr>
            <p:nvPr userDrawn="1"/>
          </p:nvSpPr>
          <p:spPr bwMode="auto">
            <a:xfrm>
              <a:off x="4254842" y="1492997"/>
              <a:ext cx="167400" cy="208734"/>
            </a:xfrm>
            <a:custGeom>
              <a:avLst/>
              <a:gdLst>
                <a:gd name="T0" fmla="*/ 72 w 94"/>
                <a:gd name="T1" fmla="*/ 114 h 117"/>
                <a:gd name="T2" fmla="*/ 70 w 94"/>
                <a:gd name="T3" fmla="*/ 112 h 117"/>
                <a:gd name="T4" fmla="*/ 70 w 94"/>
                <a:gd name="T5" fmla="*/ 104 h 117"/>
                <a:gd name="T6" fmla="*/ 69 w 94"/>
                <a:gd name="T7" fmla="*/ 104 h 117"/>
                <a:gd name="T8" fmla="*/ 38 w 94"/>
                <a:gd name="T9" fmla="*/ 117 h 117"/>
                <a:gd name="T10" fmla="*/ 0 w 94"/>
                <a:gd name="T11" fmla="*/ 82 h 117"/>
                <a:gd name="T12" fmla="*/ 45 w 94"/>
                <a:gd name="T13" fmla="*/ 47 h 117"/>
                <a:gd name="T14" fmla="*/ 68 w 94"/>
                <a:gd name="T15" fmla="*/ 47 h 117"/>
                <a:gd name="T16" fmla="*/ 69 w 94"/>
                <a:gd name="T17" fmla="*/ 46 h 117"/>
                <a:gd name="T18" fmla="*/ 69 w 94"/>
                <a:gd name="T19" fmla="*/ 40 h 117"/>
                <a:gd name="T20" fmla="*/ 44 w 94"/>
                <a:gd name="T21" fmla="*/ 22 h 117"/>
                <a:gd name="T22" fmla="*/ 19 w 94"/>
                <a:gd name="T23" fmla="*/ 29 h 117"/>
                <a:gd name="T24" fmla="*/ 16 w 94"/>
                <a:gd name="T25" fmla="*/ 29 h 117"/>
                <a:gd name="T26" fmla="*/ 7 w 94"/>
                <a:gd name="T27" fmla="*/ 14 h 117"/>
                <a:gd name="T28" fmla="*/ 8 w 94"/>
                <a:gd name="T29" fmla="*/ 11 h 117"/>
                <a:gd name="T30" fmla="*/ 47 w 94"/>
                <a:gd name="T31" fmla="*/ 0 h 117"/>
                <a:gd name="T32" fmla="*/ 94 w 94"/>
                <a:gd name="T33" fmla="*/ 39 h 117"/>
                <a:gd name="T34" fmla="*/ 94 w 94"/>
                <a:gd name="T35" fmla="*/ 112 h 117"/>
                <a:gd name="T36" fmla="*/ 91 w 94"/>
                <a:gd name="T37" fmla="*/ 114 h 117"/>
                <a:gd name="T38" fmla="*/ 72 w 94"/>
                <a:gd name="T39" fmla="*/ 114 h 117"/>
                <a:gd name="T40" fmla="*/ 69 w 94"/>
                <a:gd name="T41" fmla="*/ 76 h 117"/>
                <a:gd name="T42" fmla="*/ 69 w 94"/>
                <a:gd name="T43" fmla="*/ 68 h 117"/>
                <a:gd name="T44" fmla="*/ 68 w 94"/>
                <a:gd name="T45" fmla="*/ 66 h 117"/>
                <a:gd name="T46" fmla="*/ 49 w 94"/>
                <a:gd name="T47" fmla="*/ 66 h 117"/>
                <a:gd name="T48" fmla="*/ 25 w 94"/>
                <a:gd name="T49" fmla="*/ 82 h 117"/>
                <a:gd name="T50" fmla="*/ 44 w 94"/>
                <a:gd name="T51" fmla="*/ 95 h 117"/>
                <a:gd name="T52" fmla="*/ 69 w 94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4" h="117">
                  <a:moveTo>
                    <a:pt x="72" y="114"/>
                  </a:moveTo>
                  <a:cubicBezTo>
                    <a:pt x="71" y="114"/>
                    <a:pt x="70" y="113"/>
                    <a:pt x="70" y="11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4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9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2" y="22"/>
                    <a:pt x="24" y="25"/>
                    <a:pt x="19" y="29"/>
                  </a:cubicBezTo>
                  <a:cubicBezTo>
                    <a:pt x="18" y="30"/>
                    <a:pt x="16" y="30"/>
                    <a:pt x="16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7" y="11"/>
                    <a:pt x="8" y="11"/>
                  </a:cubicBezTo>
                  <a:cubicBezTo>
                    <a:pt x="17" y="4"/>
                    <a:pt x="29" y="0"/>
                    <a:pt x="47" y="0"/>
                  </a:cubicBezTo>
                  <a:cubicBezTo>
                    <a:pt x="81" y="0"/>
                    <a:pt x="94" y="11"/>
                    <a:pt x="94" y="39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9" y="66"/>
                    <a:pt x="68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3" y="66"/>
                    <a:pt x="25" y="71"/>
                    <a:pt x="25" y="82"/>
                  </a:cubicBezTo>
                  <a:cubicBezTo>
                    <a:pt x="25" y="91"/>
                    <a:pt x="32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13" name="Freeform 64"/>
            <p:cNvSpPr>
              <a:spLocks noEditPoints="1"/>
            </p:cNvSpPr>
            <p:nvPr userDrawn="1"/>
          </p:nvSpPr>
          <p:spPr bwMode="auto">
            <a:xfrm>
              <a:off x="4469776" y="1414463"/>
              <a:ext cx="175667" cy="287267"/>
            </a:xfrm>
            <a:custGeom>
              <a:avLst/>
              <a:gdLst>
                <a:gd name="T0" fmla="*/ 26 w 98"/>
                <a:gd name="T1" fmla="*/ 147 h 161"/>
                <a:gd name="T2" fmla="*/ 26 w 98"/>
                <a:gd name="T3" fmla="*/ 147 h 161"/>
                <a:gd name="T4" fmla="*/ 26 w 98"/>
                <a:gd name="T5" fmla="*/ 156 h 161"/>
                <a:gd name="T6" fmla="*/ 23 w 98"/>
                <a:gd name="T7" fmla="*/ 158 h 161"/>
                <a:gd name="T8" fmla="*/ 2 w 98"/>
                <a:gd name="T9" fmla="*/ 158 h 161"/>
                <a:gd name="T10" fmla="*/ 0 w 98"/>
                <a:gd name="T11" fmla="*/ 156 h 161"/>
                <a:gd name="T12" fmla="*/ 0 w 98"/>
                <a:gd name="T13" fmla="*/ 3 h 161"/>
                <a:gd name="T14" fmla="*/ 2 w 98"/>
                <a:gd name="T15" fmla="*/ 0 h 161"/>
                <a:gd name="T16" fmla="*/ 23 w 98"/>
                <a:gd name="T17" fmla="*/ 0 h 161"/>
                <a:gd name="T18" fmla="*/ 26 w 98"/>
                <a:gd name="T19" fmla="*/ 3 h 161"/>
                <a:gd name="T20" fmla="*/ 26 w 98"/>
                <a:gd name="T21" fmla="*/ 57 h 161"/>
                <a:gd name="T22" fmla="*/ 26 w 98"/>
                <a:gd name="T23" fmla="*/ 57 h 161"/>
                <a:gd name="T24" fmla="*/ 56 w 98"/>
                <a:gd name="T25" fmla="*/ 44 h 161"/>
                <a:gd name="T26" fmla="*/ 94 w 98"/>
                <a:gd name="T27" fmla="*/ 71 h 161"/>
                <a:gd name="T28" fmla="*/ 98 w 98"/>
                <a:gd name="T29" fmla="*/ 102 h 161"/>
                <a:gd name="T30" fmla="*/ 94 w 98"/>
                <a:gd name="T31" fmla="*/ 134 h 161"/>
                <a:gd name="T32" fmla="*/ 56 w 98"/>
                <a:gd name="T33" fmla="*/ 161 h 161"/>
                <a:gd name="T34" fmla="*/ 26 w 98"/>
                <a:gd name="T35" fmla="*/ 147 h 161"/>
                <a:gd name="T36" fmla="*/ 69 w 98"/>
                <a:gd name="T37" fmla="*/ 123 h 161"/>
                <a:gd name="T38" fmla="*/ 72 w 98"/>
                <a:gd name="T39" fmla="*/ 102 h 161"/>
                <a:gd name="T40" fmla="*/ 69 w 98"/>
                <a:gd name="T41" fmla="*/ 81 h 161"/>
                <a:gd name="T42" fmla="*/ 49 w 98"/>
                <a:gd name="T43" fmla="*/ 67 h 161"/>
                <a:gd name="T44" fmla="*/ 28 w 98"/>
                <a:gd name="T45" fmla="*/ 81 h 161"/>
                <a:gd name="T46" fmla="*/ 26 w 98"/>
                <a:gd name="T47" fmla="*/ 102 h 161"/>
                <a:gd name="T48" fmla="*/ 28 w 98"/>
                <a:gd name="T49" fmla="*/ 123 h 161"/>
                <a:gd name="T50" fmla="*/ 49 w 98"/>
                <a:gd name="T51" fmla="*/ 137 h 161"/>
                <a:gd name="T52" fmla="*/ 69 w 98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61">
                  <a:moveTo>
                    <a:pt x="26" y="147"/>
                  </a:moveTo>
                  <a:cubicBezTo>
                    <a:pt x="26" y="147"/>
                    <a:pt x="26" y="147"/>
                    <a:pt x="26" y="147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3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49"/>
                    <a:pt x="40" y="44"/>
                    <a:pt x="56" y="44"/>
                  </a:cubicBezTo>
                  <a:cubicBezTo>
                    <a:pt x="75" y="44"/>
                    <a:pt x="88" y="53"/>
                    <a:pt x="94" y="71"/>
                  </a:cubicBezTo>
                  <a:cubicBezTo>
                    <a:pt x="97" y="79"/>
                    <a:pt x="98" y="87"/>
                    <a:pt x="98" y="102"/>
                  </a:cubicBezTo>
                  <a:cubicBezTo>
                    <a:pt x="98" y="117"/>
                    <a:pt x="97" y="125"/>
                    <a:pt x="94" y="134"/>
                  </a:cubicBezTo>
                  <a:cubicBezTo>
                    <a:pt x="88" y="151"/>
                    <a:pt x="75" y="161"/>
                    <a:pt x="56" y="161"/>
                  </a:cubicBezTo>
                  <a:cubicBezTo>
                    <a:pt x="40" y="161"/>
                    <a:pt x="31" y="155"/>
                    <a:pt x="26" y="147"/>
                  </a:cubicBezTo>
                  <a:close/>
                  <a:moveTo>
                    <a:pt x="69" y="123"/>
                  </a:moveTo>
                  <a:cubicBezTo>
                    <a:pt x="71" y="118"/>
                    <a:pt x="72" y="112"/>
                    <a:pt x="72" y="102"/>
                  </a:cubicBezTo>
                  <a:cubicBezTo>
                    <a:pt x="72" y="92"/>
                    <a:pt x="71" y="86"/>
                    <a:pt x="69" y="81"/>
                  </a:cubicBezTo>
                  <a:cubicBezTo>
                    <a:pt x="66" y="72"/>
                    <a:pt x="59" y="67"/>
                    <a:pt x="49" y="67"/>
                  </a:cubicBezTo>
                  <a:cubicBezTo>
                    <a:pt x="38" y="67"/>
                    <a:pt x="31" y="72"/>
                    <a:pt x="28" y="81"/>
                  </a:cubicBezTo>
                  <a:cubicBezTo>
                    <a:pt x="26" y="86"/>
                    <a:pt x="26" y="92"/>
                    <a:pt x="26" y="102"/>
                  </a:cubicBezTo>
                  <a:cubicBezTo>
                    <a:pt x="26" y="112"/>
                    <a:pt x="26" y="118"/>
                    <a:pt x="28" y="123"/>
                  </a:cubicBezTo>
                  <a:cubicBezTo>
                    <a:pt x="31" y="132"/>
                    <a:pt x="38" y="137"/>
                    <a:pt x="49" y="137"/>
                  </a:cubicBezTo>
                  <a:cubicBezTo>
                    <a:pt x="59" y="137"/>
                    <a:pt x="66" y="132"/>
                    <a:pt x="69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14" name="Freeform 65"/>
            <p:cNvSpPr>
              <a:spLocks noEditPoints="1"/>
            </p:cNvSpPr>
            <p:nvPr userDrawn="1"/>
          </p:nvSpPr>
          <p:spPr bwMode="auto">
            <a:xfrm>
              <a:off x="467644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15" name="Freeform 66"/>
            <p:cNvSpPr>
              <a:spLocks/>
            </p:cNvSpPr>
            <p:nvPr userDrawn="1"/>
          </p:nvSpPr>
          <p:spPr bwMode="auto">
            <a:xfrm>
              <a:off x="4891377" y="1497130"/>
              <a:ext cx="167400" cy="204601"/>
            </a:xfrm>
            <a:custGeom>
              <a:avLst/>
              <a:gdLst>
                <a:gd name="T0" fmla="*/ 70 w 94"/>
                <a:gd name="T1" fmla="*/ 112 h 115"/>
                <a:gd name="T2" fmla="*/ 68 w 94"/>
                <a:gd name="T3" fmla="*/ 110 h 115"/>
                <a:gd name="T4" fmla="*/ 68 w 94"/>
                <a:gd name="T5" fmla="*/ 102 h 115"/>
                <a:gd name="T6" fmla="*/ 68 w 94"/>
                <a:gd name="T7" fmla="*/ 102 h 115"/>
                <a:gd name="T8" fmla="*/ 39 w 94"/>
                <a:gd name="T9" fmla="*/ 115 h 115"/>
                <a:gd name="T10" fmla="*/ 0 w 94"/>
                <a:gd name="T11" fmla="*/ 73 h 115"/>
                <a:gd name="T12" fmla="*/ 0 w 94"/>
                <a:gd name="T13" fmla="*/ 3 h 115"/>
                <a:gd name="T14" fmla="*/ 3 w 94"/>
                <a:gd name="T15" fmla="*/ 0 h 115"/>
                <a:gd name="T16" fmla="*/ 24 w 94"/>
                <a:gd name="T17" fmla="*/ 0 h 115"/>
                <a:gd name="T18" fmla="*/ 26 w 94"/>
                <a:gd name="T19" fmla="*/ 3 h 115"/>
                <a:gd name="T20" fmla="*/ 26 w 94"/>
                <a:gd name="T21" fmla="*/ 67 h 115"/>
                <a:gd name="T22" fmla="*/ 47 w 94"/>
                <a:gd name="T23" fmla="*/ 91 h 115"/>
                <a:gd name="T24" fmla="*/ 68 w 94"/>
                <a:gd name="T25" fmla="*/ 67 h 115"/>
                <a:gd name="T26" fmla="*/ 68 w 94"/>
                <a:gd name="T27" fmla="*/ 3 h 115"/>
                <a:gd name="T28" fmla="*/ 70 w 94"/>
                <a:gd name="T29" fmla="*/ 0 h 115"/>
                <a:gd name="T30" fmla="*/ 91 w 94"/>
                <a:gd name="T31" fmla="*/ 0 h 115"/>
                <a:gd name="T32" fmla="*/ 94 w 94"/>
                <a:gd name="T33" fmla="*/ 3 h 115"/>
                <a:gd name="T34" fmla="*/ 94 w 94"/>
                <a:gd name="T35" fmla="*/ 110 h 115"/>
                <a:gd name="T36" fmla="*/ 91 w 94"/>
                <a:gd name="T37" fmla="*/ 112 h 115"/>
                <a:gd name="T38" fmla="*/ 70 w 94"/>
                <a:gd name="T39" fmla="*/ 11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5">
                  <a:moveTo>
                    <a:pt x="70" y="112"/>
                  </a:moveTo>
                  <a:cubicBezTo>
                    <a:pt x="69" y="112"/>
                    <a:pt x="68" y="111"/>
                    <a:pt x="68" y="110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2" y="109"/>
                    <a:pt x="53" y="115"/>
                    <a:pt x="39" y="115"/>
                  </a:cubicBezTo>
                  <a:cubicBezTo>
                    <a:pt x="15" y="115"/>
                    <a:pt x="0" y="97"/>
                    <a:pt x="0" y="7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67"/>
                    <a:pt x="26" y="67"/>
                    <a:pt x="26" y="67"/>
                  </a:cubicBezTo>
                  <a:cubicBezTo>
                    <a:pt x="26" y="81"/>
                    <a:pt x="33" y="91"/>
                    <a:pt x="47" y="91"/>
                  </a:cubicBezTo>
                  <a:cubicBezTo>
                    <a:pt x="60" y="91"/>
                    <a:pt x="68" y="81"/>
                    <a:pt x="68" y="67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0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3" y="0"/>
                    <a:pt x="94" y="1"/>
                    <a:pt x="94" y="3"/>
                  </a:cubicBezTo>
                  <a:cubicBezTo>
                    <a:pt x="94" y="110"/>
                    <a:pt x="94" y="110"/>
                    <a:pt x="94" y="110"/>
                  </a:cubicBezTo>
                  <a:cubicBezTo>
                    <a:pt x="94" y="111"/>
                    <a:pt x="93" y="112"/>
                    <a:pt x="91" y="112"/>
                  </a:cubicBezTo>
                  <a:lnTo>
                    <a:pt x="70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16" name="Freeform 67"/>
            <p:cNvSpPr>
              <a:spLocks/>
            </p:cNvSpPr>
            <p:nvPr userDrawn="1"/>
          </p:nvSpPr>
          <p:spPr bwMode="auto">
            <a:xfrm>
              <a:off x="5108377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7 w 80"/>
                <a:gd name="T15" fmla="*/ 14 h 114"/>
                <a:gd name="T16" fmla="*/ 56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32" y="6"/>
                    <a:pt x="41" y="0"/>
                    <a:pt x="56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17" name="Freeform 68"/>
            <p:cNvSpPr>
              <a:spLocks noEditPoints="1"/>
            </p:cNvSpPr>
            <p:nvPr userDrawn="1"/>
          </p:nvSpPr>
          <p:spPr bwMode="auto">
            <a:xfrm>
              <a:off x="5331578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18" name="Freeform 69"/>
            <p:cNvSpPr>
              <a:spLocks/>
            </p:cNvSpPr>
            <p:nvPr userDrawn="1"/>
          </p:nvSpPr>
          <p:spPr bwMode="auto">
            <a:xfrm>
              <a:off x="5546512" y="1492997"/>
              <a:ext cx="167400" cy="204601"/>
            </a:xfrm>
            <a:custGeom>
              <a:avLst/>
              <a:gdLst>
                <a:gd name="T0" fmla="*/ 71 w 94"/>
                <a:gd name="T1" fmla="*/ 114 h 114"/>
                <a:gd name="T2" fmla="*/ 68 w 94"/>
                <a:gd name="T3" fmla="*/ 112 h 114"/>
                <a:gd name="T4" fmla="*/ 68 w 94"/>
                <a:gd name="T5" fmla="*/ 47 h 114"/>
                <a:gd name="T6" fmla="*/ 47 w 94"/>
                <a:gd name="T7" fmla="*/ 23 h 114"/>
                <a:gd name="T8" fmla="*/ 26 w 94"/>
                <a:gd name="T9" fmla="*/ 47 h 114"/>
                <a:gd name="T10" fmla="*/ 26 w 94"/>
                <a:gd name="T11" fmla="*/ 112 h 114"/>
                <a:gd name="T12" fmla="*/ 24 w 94"/>
                <a:gd name="T13" fmla="*/ 114 h 114"/>
                <a:gd name="T14" fmla="*/ 2 w 94"/>
                <a:gd name="T15" fmla="*/ 114 h 114"/>
                <a:gd name="T16" fmla="*/ 0 w 94"/>
                <a:gd name="T17" fmla="*/ 112 h 114"/>
                <a:gd name="T18" fmla="*/ 0 w 94"/>
                <a:gd name="T19" fmla="*/ 5 h 114"/>
                <a:gd name="T20" fmla="*/ 2 w 94"/>
                <a:gd name="T21" fmla="*/ 2 h 114"/>
                <a:gd name="T22" fmla="*/ 24 w 94"/>
                <a:gd name="T23" fmla="*/ 2 h 114"/>
                <a:gd name="T24" fmla="*/ 26 w 94"/>
                <a:gd name="T25" fmla="*/ 5 h 114"/>
                <a:gd name="T26" fmla="*/ 26 w 94"/>
                <a:gd name="T27" fmla="*/ 13 h 114"/>
                <a:gd name="T28" fmla="*/ 26 w 94"/>
                <a:gd name="T29" fmla="*/ 13 h 114"/>
                <a:gd name="T30" fmla="*/ 56 w 94"/>
                <a:gd name="T31" fmla="*/ 0 h 114"/>
                <a:gd name="T32" fmla="*/ 94 w 94"/>
                <a:gd name="T33" fmla="*/ 41 h 114"/>
                <a:gd name="T34" fmla="*/ 94 w 94"/>
                <a:gd name="T35" fmla="*/ 112 h 114"/>
                <a:gd name="T36" fmla="*/ 92 w 94"/>
                <a:gd name="T37" fmla="*/ 114 h 114"/>
                <a:gd name="T38" fmla="*/ 71 w 94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4">
                  <a:moveTo>
                    <a:pt x="71" y="114"/>
                  </a:moveTo>
                  <a:cubicBezTo>
                    <a:pt x="69" y="114"/>
                    <a:pt x="68" y="113"/>
                    <a:pt x="68" y="112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8" y="33"/>
                    <a:pt x="61" y="23"/>
                    <a:pt x="47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79" y="0"/>
                    <a:pt x="94" y="17"/>
                    <a:pt x="94" y="41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19" name="Freeform 70"/>
            <p:cNvSpPr>
              <a:spLocks noEditPoints="1"/>
            </p:cNvSpPr>
            <p:nvPr userDrawn="1"/>
          </p:nvSpPr>
          <p:spPr bwMode="auto">
            <a:xfrm>
              <a:off x="5753179" y="1414463"/>
              <a:ext cx="175667" cy="287267"/>
            </a:xfrm>
            <a:custGeom>
              <a:avLst/>
              <a:gdLst>
                <a:gd name="T0" fmla="*/ 75 w 99"/>
                <a:gd name="T1" fmla="*/ 158 h 161"/>
                <a:gd name="T2" fmla="*/ 73 w 99"/>
                <a:gd name="T3" fmla="*/ 156 h 161"/>
                <a:gd name="T4" fmla="*/ 73 w 99"/>
                <a:gd name="T5" fmla="*/ 147 h 161"/>
                <a:gd name="T6" fmla="*/ 73 w 99"/>
                <a:gd name="T7" fmla="*/ 147 h 161"/>
                <a:gd name="T8" fmla="*/ 43 w 99"/>
                <a:gd name="T9" fmla="*/ 161 h 161"/>
                <a:gd name="T10" fmla="*/ 4 w 99"/>
                <a:gd name="T11" fmla="*/ 134 h 161"/>
                <a:gd name="T12" fmla="*/ 0 w 99"/>
                <a:gd name="T13" fmla="*/ 102 h 161"/>
                <a:gd name="T14" fmla="*/ 4 w 99"/>
                <a:gd name="T15" fmla="*/ 71 h 161"/>
                <a:gd name="T16" fmla="*/ 43 w 99"/>
                <a:gd name="T17" fmla="*/ 44 h 161"/>
                <a:gd name="T18" fmla="*/ 73 w 99"/>
                <a:gd name="T19" fmla="*/ 57 h 161"/>
                <a:gd name="T20" fmla="*/ 73 w 99"/>
                <a:gd name="T21" fmla="*/ 57 h 161"/>
                <a:gd name="T22" fmla="*/ 73 w 99"/>
                <a:gd name="T23" fmla="*/ 3 h 161"/>
                <a:gd name="T24" fmla="*/ 75 w 99"/>
                <a:gd name="T25" fmla="*/ 0 h 161"/>
                <a:gd name="T26" fmla="*/ 97 w 99"/>
                <a:gd name="T27" fmla="*/ 0 h 161"/>
                <a:gd name="T28" fmla="*/ 99 w 99"/>
                <a:gd name="T29" fmla="*/ 3 h 161"/>
                <a:gd name="T30" fmla="*/ 99 w 99"/>
                <a:gd name="T31" fmla="*/ 156 h 161"/>
                <a:gd name="T32" fmla="*/ 97 w 99"/>
                <a:gd name="T33" fmla="*/ 158 h 161"/>
                <a:gd name="T34" fmla="*/ 75 w 99"/>
                <a:gd name="T35" fmla="*/ 158 h 161"/>
                <a:gd name="T36" fmla="*/ 71 w 99"/>
                <a:gd name="T37" fmla="*/ 123 h 161"/>
                <a:gd name="T38" fmla="*/ 73 w 99"/>
                <a:gd name="T39" fmla="*/ 102 h 161"/>
                <a:gd name="T40" fmla="*/ 71 w 99"/>
                <a:gd name="T41" fmla="*/ 81 h 161"/>
                <a:gd name="T42" fmla="*/ 50 w 99"/>
                <a:gd name="T43" fmla="*/ 67 h 161"/>
                <a:gd name="T44" fmla="*/ 29 w 99"/>
                <a:gd name="T45" fmla="*/ 81 h 161"/>
                <a:gd name="T46" fmla="*/ 27 w 99"/>
                <a:gd name="T47" fmla="*/ 102 h 161"/>
                <a:gd name="T48" fmla="*/ 29 w 99"/>
                <a:gd name="T49" fmla="*/ 123 h 161"/>
                <a:gd name="T50" fmla="*/ 50 w 99"/>
                <a:gd name="T51" fmla="*/ 137 h 161"/>
                <a:gd name="T52" fmla="*/ 71 w 99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9" h="161">
                  <a:moveTo>
                    <a:pt x="75" y="158"/>
                  </a:moveTo>
                  <a:cubicBezTo>
                    <a:pt x="74" y="158"/>
                    <a:pt x="73" y="157"/>
                    <a:pt x="73" y="156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67" y="155"/>
                    <a:pt x="58" y="161"/>
                    <a:pt x="43" y="161"/>
                  </a:cubicBezTo>
                  <a:cubicBezTo>
                    <a:pt x="24" y="161"/>
                    <a:pt x="10" y="151"/>
                    <a:pt x="4" y="134"/>
                  </a:cubicBezTo>
                  <a:cubicBezTo>
                    <a:pt x="2" y="125"/>
                    <a:pt x="0" y="117"/>
                    <a:pt x="0" y="102"/>
                  </a:cubicBezTo>
                  <a:cubicBezTo>
                    <a:pt x="0" y="87"/>
                    <a:pt x="2" y="79"/>
                    <a:pt x="4" y="71"/>
                  </a:cubicBezTo>
                  <a:cubicBezTo>
                    <a:pt x="10" y="53"/>
                    <a:pt x="24" y="44"/>
                    <a:pt x="43" y="44"/>
                  </a:cubicBezTo>
                  <a:cubicBezTo>
                    <a:pt x="58" y="44"/>
                    <a:pt x="67" y="49"/>
                    <a:pt x="73" y="57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73" y="3"/>
                    <a:pt x="73" y="3"/>
                    <a:pt x="73" y="3"/>
                  </a:cubicBezTo>
                  <a:cubicBezTo>
                    <a:pt x="73" y="1"/>
                    <a:pt x="74" y="0"/>
                    <a:pt x="75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98" y="0"/>
                    <a:pt x="99" y="1"/>
                    <a:pt x="99" y="3"/>
                  </a:cubicBezTo>
                  <a:cubicBezTo>
                    <a:pt x="99" y="156"/>
                    <a:pt x="99" y="156"/>
                    <a:pt x="99" y="156"/>
                  </a:cubicBezTo>
                  <a:cubicBezTo>
                    <a:pt x="99" y="157"/>
                    <a:pt x="98" y="158"/>
                    <a:pt x="97" y="158"/>
                  </a:cubicBezTo>
                  <a:lnTo>
                    <a:pt x="75" y="158"/>
                  </a:lnTo>
                  <a:close/>
                  <a:moveTo>
                    <a:pt x="71" y="123"/>
                  </a:moveTo>
                  <a:cubicBezTo>
                    <a:pt x="72" y="118"/>
                    <a:pt x="73" y="112"/>
                    <a:pt x="73" y="102"/>
                  </a:cubicBezTo>
                  <a:cubicBezTo>
                    <a:pt x="73" y="92"/>
                    <a:pt x="72" y="86"/>
                    <a:pt x="71" y="81"/>
                  </a:cubicBezTo>
                  <a:cubicBezTo>
                    <a:pt x="68" y="72"/>
                    <a:pt x="60" y="67"/>
                    <a:pt x="50" y="67"/>
                  </a:cubicBezTo>
                  <a:cubicBezTo>
                    <a:pt x="39" y="67"/>
                    <a:pt x="32" y="72"/>
                    <a:pt x="29" y="81"/>
                  </a:cubicBezTo>
                  <a:cubicBezTo>
                    <a:pt x="28" y="86"/>
                    <a:pt x="27" y="92"/>
                    <a:pt x="27" y="102"/>
                  </a:cubicBezTo>
                  <a:cubicBezTo>
                    <a:pt x="27" y="112"/>
                    <a:pt x="28" y="118"/>
                    <a:pt x="29" y="123"/>
                  </a:cubicBezTo>
                  <a:cubicBezTo>
                    <a:pt x="32" y="132"/>
                    <a:pt x="39" y="137"/>
                    <a:pt x="50" y="137"/>
                  </a:cubicBezTo>
                  <a:cubicBezTo>
                    <a:pt x="60" y="137"/>
                    <a:pt x="68" y="132"/>
                    <a:pt x="71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20" name="Freeform 71"/>
            <p:cNvSpPr>
              <a:spLocks/>
            </p:cNvSpPr>
            <p:nvPr userDrawn="1"/>
          </p:nvSpPr>
          <p:spPr bwMode="auto">
            <a:xfrm>
              <a:off x="6023913" y="1414463"/>
              <a:ext cx="328601" cy="283134"/>
            </a:xfrm>
            <a:custGeom>
              <a:avLst/>
              <a:gdLst>
                <a:gd name="T0" fmla="*/ 125 w 184"/>
                <a:gd name="T1" fmla="*/ 158 h 158"/>
                <a:gd name="T2" fmla="*/ 122 w 184"/>
                <a:gd name="T3" fmla="*/ 156 h 158"/>
                <a:gd name="T4" fmla="*/ 92 w 184"/>
                <a:gd name="T5" fmla="*/ 48 h 158"/>
                <a:gd name="T6" fmla="*/ 92 w 184"/>
                <a:gd name="T7" fmla="*/ 48 h 158"/>
                <a:gd name="T8" fmla="*/ 61 w 184"/>
                <a:gd name="T9" fmla="*/ 156 h 158"/>
                <a:gd name="T10" fmla="*/ 59 w 184"/>
                <a:gd name="T11" fmla="*/ 158 h 158"/>
                <a:gd name="T12" fmla="*/ 41 w 184"/>
                <a:gd name="T13" fmla="*/ 158 h 158"/>
                <a:gd name="T14" fmla="*/ 39 w 184"/>
                <a:gd name="T15" fmla="*/ 156 h 158"/>
                <a:gd name="T16" fmla="*/ 0 w 184"/>
                <a:gd name="T17" fmla="*/ 3 h 158"/>
                <a:gd name="T18" fmla="*/ 2 w 184"/>
                <a:gd name="T19" fmla="*/ 0 h 158"/>
                <a:gd name="T20" fmla="*/ 23 w 184"/>
                <a:gd name="T21" fmla="*/ 0 h 158"/>
                <a:gd name="T22" fmla="*/ 26 w 184"/>
                <a:gd name="T23" fmla="*/ 3 h 158"/>
                <a:gd name="T24" fmla="*/ 51 w 184"/>
                <a:gd name="T25" fmla="*/ 109 h 158"/>
                <a:gd name="T26" fmla="*/ 52 w 184"/>
                <a:gd name="T27" fmla="*/ 109 h 158"/>
                <a:gd name="T28" fmla="*/ 81 w 184"/>
                <a:gd name="T29" fmla="*/ 3 h 158"/>
                <a:gd name="T30" fmla="*/ 84 w 184"/>
                <a:gd name="T31" fmla="*/ 0 h 158"/>
                <a:gd name="T32" fmla="*/ 100 w 184"/>
                <a:gd name="T33" fmla="*/ 0 h 158"/>
                <a:gd name="T34" fmla="*/ 103 w 184"/>
                <a:gd name="T35" fmla="*/ 3 h 158"/>
                <a:gd name="T36" fmla="*/ 133 w 184"/>
                <a:gd name="T37" fmla="*/ 109 h 158"/>
                <a:gd name="T38" fmla="*/ 133 w 184"/>
                <a:gd name="T39" fmla="*/ 109 h 158"/>
                <a:gd name="T40" fmla="*/ 158 w 184"/>
                <a:gd name="T41" fmla="*/ 3 h 158"/>
                <a:gd name="T42" fmla="*/ 161 w 184"/>
                <a:gd name="T43" fmla="*/ 0 h 158"/>
                <a:gd name="T44" fmla="*/ 182 w 184"/>
                <a:gd name="T45" fmla="*/ 0 h 158"/>
                <a:gd name="T46" fmla="*/ 184 w 184"/>
                <a:gd name="T47" fmla="*/ 3 h 158"/>
                <a:gd name="T48" fmla="*/ 146 w 184"/>
                <a:gd name="T49" fmla="*/ 156 h 158"/>
                <a:gd name="T50" fmla="*/ 143 w 184"/>
                <a:gd name="T51" fmla="*/ 158 h 158"/>
                <a:gd name="T52" fmla="*/ 125 w 184"/>
                <a:gd name="T53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4" h="158">
                  <a:moveTo>
                    <a:pt x="125" y="158"/>
                  </a:moveTo>
                  <a:cubicBezTo>
                    <a:pt x="124" y="158"/>
                    <a:pt x="123" y="157"/>
                    <a:pt x="122" y="156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61" y="156"/>
                    <a:pt x="61" y="156"/>
                    <a:pt x="61" y="156"/>
                  </a:cubicBezTo>
                  <a:cubicBezTo>
                    <a:pt x="61" y="157"/>
                    <a:pt x="60" y="158"/>
                    <a:pt x="59" y="158"/>
                  </a:cubicBezTo>
                  <a:cubicBezTo>
                    <a:pt x="41" y="158"/>
                    <a:pt x="41" y="158"/>
                    <a:pt x="41" y="158"/>
                  </a:cubicBezTo>
                  <a:cubicBezTo>
                    <a:pt x="40" y="158"/>
                    <a:pt x="39" y="157"/>
                    <a:pt x="39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51" y="109"/>
                    <a:pt x="51" y="109"/>
                    <a:pt x="51" y="109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81" y="3"/>
                    <a:pt x="81" y="3"/>
                    <a:pt x="81" y="3"/>
                  </a:cubicBezTo>
                  <a:cubicBezTo>
                    <a:pt x="82" y="1"/>
                    <a:pt x="83" y="0"/>
                    <a:pt x="84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2" y="0"/>
                    <a:pt x="102" y="1"/>
                    <a:pt x="103" y="3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58" y="3"/>
                    <a:pt x="158" y="3"/>
                    <a:pt x="158" y="3"/>
                  </a:cubicBezTo>
                  <a:cubicBezTo>
                    <a:pt x="158" y="1"/>
                    <a:pt x="159" y="0"/>
                    <a:pt x="161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4" y="0"/>
                    <a:pt x="184" y="1"/>
                    <a:pt x="184" y="3"/>
                  </a:cubicBezTo>
                  <a:cubicBezTo>
                    <a:pt x="146" y="156"/>
                    <a:pt x="146" y="156"/>
                    <a:pt x="146" y="156"/>
                  </a:cubicBezTo>
                  <a:cubicBezTo>
                    <a:pt x="145" y="157"/>
                    <a:pt x="144" y="158"/>
                    <a:pt x="143" y="158"/>
                  </a:cubicBezTo>
                  <a:lnTo>
                    <a:pt x="125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21" name="Freeform 72"/>
            <p:cNvSpPr>
              <a:spLocks noEditPoints="1"/>
            </p:cNvSpPr>
            <p:nvPr userDrawn="1"/>
          </p:nvSpPr>
          <p:spPr bwMode="auto">
            <a:xfrm>
              <a:off x="6360781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6 w 99"/>
                <a:gd name="T13" fmla="*/ 66 h 117"/>
                <a:gd name="T14" fmla="*/ 27 w 99"/>
                <a:gd name="T15" fmla="*/ 66 h 117"/>
                <a:gd name="T16" fmla="*/ 26 w 99"/>
                <a:gd name="T17" fmla="*/ 68 h 117"/>
                <a:gd name="T18" fmla="*/ 27 w 99"/>
                <a:gd name="T19" fmla="*/ 76 h 117"/>
                <a:gd name="T20" fmla="*/ 52 w 99"/>
                <a:gd name="T21" fmla="*/ 93 h 117"/>
                <a:gd name="T22" fmla="*/ 79 w 99"/>
                <a:gd name="T23" fmla="*/ 83 h 117"/>
                <a:gd name="T24" fmla="*/ 82 w 99"/>
                <a:gd name="T25" fmla="*/ 82 h 117"/>
                <a:gd name="T26" fmla="*/ 96 w 99"/>
                <a:gd name="T27" fmla="*/ 94 h 117"/>
                <a:gd name="T28" fmla="*/ 96 w 99"/>
                <a:gd name="T29" fmla="*/ 98 h 117"/>
                <a:gd name="T30" fmla="*/ 50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49 w 99"/>
                <a:gd name="T37" fmla="*/ 22 h 117"/>
                <a:gd name="T38" fmla="*/ 27 w 99"/>
                <a:gd name="T39" fmla="*/ 36 h 117"/>
                <a:gd name="T40" fmla="*/ 26 w 99"/>
                <a:gd name="T41" fmla="*/ 46 h 117"/>
                <a:gd name="T42" fmla="*/ 27 w 99"/>
                <a:gd name="T43" fmla="*/ 47 h 117"/>
                <a:gd name="T44" fmla="*/ 71 w 99"/>
                <a:gd name="T45" fmla="*/ 47 h 117"/>
                <a:gd name="T46" fmla="*/ 72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9" y="46"/>
                    <a:pt x="99" y="64"/>
                  </a:cubicBezTo>
                  <a:cubicBezTo>
                    <a:pt x="99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7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7" y="109"/>
                    <a:pt x="71" y="117"/>
                    <a:pt x="50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22" name="Freeform 73"/>
            <p:cNvSpPr>
              <a:spLocks/>
            </p:cNvSpPr>
            <p:nvPr userDrawn="1"/>
          </p:nvSpPr>
          <p:spPr bwMode="auto">
            <a:xfrm>
              <a:off x="6573648" y="1414463"/>
              <a:ext cx="76467" cy="285201"/>
            </a:xfrm>
            <a:custGeom>
              <a:avLst/>
              <a:gdLst>
                <a:gd name="T0" fmla="*/ 31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3 w 43"/>
                <a:gd name="T7" fmla="*/ 0 h 159"/>
                <a:gd name="T8" fmla="*/ 24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6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1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1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6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1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23" name="Freeform 74"/>
            <p:cNvSpPr>
              <a:spLocks/>
            </p:cNvSpPr>
            <p:nvPr userDrawn="1"/>
          </p:nvSpPr>
          <p:spPr bwMode="auto">
            <a:xfrm>
              <a:off x="6668715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4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24" name="Freeform 75"/>
            <p:cNvSpPr>
              <a:spLocks noEditPoints="1"/>
            </p:cNvSpPr>
            <p:nvPr userDrawn="1"/>
          </p:nvSpPr>
          <p:spPr bwMode="auto">
            <a:xfrm>
              <a:off x="679891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25" name="Freeform 76"/>
            <p:cNvSpPr>
              <a:spLocks/>
            </p:cNvSpPr>
            <p:nvPr userDrawn="1"/>
          </p:nvSpPr>
          <p:spPr bwMode="auto">
            <a:xfrm>
              <a:off x="7011783" y="1492997"/>
              <a:ext cx="142600" cy="204601"/>
            </a:xfrm>
            <a:custGeom>
              <a:avLst/>
              <a:gdLst>
                <a:gd name="T0" fmla="*/ 2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2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3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2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2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3" y="28"/>
                  </a:cubicBezTo>
                  <a:cubicBezTo>
                    <a:pt x="58" y="25"/>
                    <a:pt x="53" y="23"/>
                    <a:pt x="47" y="23"/>
                  </a:cubicBezTo>
                  <a:cubicBezTo>
                    <a:pt x="32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2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26" name="Freeform 77"/>
            <p:cNvSpPr>
              <a:spLocks noEditPoints="1"/>
            </p:cNvSpPr>
            <p:nvPr userDrawn="1"/>
          </p:nvSpPr>
          <p:spPr bwMode="auto">
            <a:xfrm>
              <a:off x="7166783" y="1492997"/>
              <a:ext cx="175667" cy="208734"/>
            </a:xfrm>
            <a:custGeom>
              <a:avLst/>
              <a:gdLst>
                <a:gd name="T0" fmla="*/ 4 w 98"/>
                <a:gd name="T1" fmla="*/ 85 h 117"/>
                <a:gd name="T2" fmla="*/ 0 w 98"/>
                <a:gd name="T3" fmla="*/ 58 h 117"/>
                <a:gd name="T4" fmla="*/ 3 w 98"/>
                <a:gd name="T5" fmla="*/ 31 h 117"/>
                <a:gd name="T6" fmla="*/ 49 w 98"/>
                <a:gd name="T7" fmla="*/ 0 h 117"/>
                <a:gd name="T8" fmla="*/ 95 w 98"/>
                <a:gd name="T9" fmla="*/ 31 h 117"/>
                <a:gd name="T10" fmla="*/ 98 w 98"/>
                <a:gd name="T11" fmla="*/ 64 h 117"/>
                <a:gd name="T12" fmla="*/ 96 w 98"/>
                <a:gd name="T13" fmla="*/ 66 h 117"/>
                <a:gd name="T14" fmla="*/ 27 w 98"/>
                <a:gd name="T15" fmla="*/ 66 h 117"/>
                <a:gd name="T16" fmla="*/ 26 w 98"/>
                <a:gd name="T17" fmla="*/ 68 h 117"/>
                <a:gd name="T18" fmla="*/ 27 w 98"/>
                <a:gd name="T19" fmla="*/ 76 h 117"/>
                <a:gd name="T20" fmla="*/ 52 w 98"/>
                <a:gd name="T21" fmla="*/ 93 h 117"/>
                <a:gd name="T22" fmla="*/ 79 w 98"/>
                <a:gd name="T23" fmla="*/ 83 h 117"/>
                <a:gd name="T24" fmla="*/ 82 w 98"/>
                <a:gd name="T25" fmla="*/ 82 h 117"/>
                <a:gd name="T26" fmla="*/ 96 w 98"/>
                <a:gd name="T27" fmla="*/ 94 h 117"/>
                <a:gd name="T28" fmla="*/ 96 w 98"/>
                <a:gd name="T29" fmla="*/ 98 h 117"/>
                <a:gd name="T30" fmla="*/ 50 w 98"/>
                <a:gd name="T31" fmla="*/ 117 h 117"/>
                <a:gd name="T32" fmla="*/ 4 w 98"/>
                <a:gd name="T33" fmla="*/ 85 h 117"/>
                <a:gd name="T34" fmla="*/ 71 w 98"/>
                <a:gd name="T35" fmla="*/ 36 h 117"/>
                <a:gd name="T36" fmla="*/ 49 w 98"/>
                <a:gd name="T37" fmla="*/ 22 h 117"/>
                <a:gd name="T38" fmla="*/ 27 w 98"/>
                <a:gd name="T39" fmla="*/ 36 h 117"/>
                <a:gd name="T40" fmla="*/ 26 w 98"/>
                <a:gd name="T41" fmla="*/ 46 h 117"/>
                <a:gd name="T42" fmla="*/ 27 w 98"/>
                <a:gd name="T43" fmla="*/ 47 h 117"/>
                <a:gd name="T44" fmla="*/ 71 w 98"/>
                <a:gd name="T45" fmla="*/ 47 h 117"/>
                <a:gd name="T46" fmla="*/ 72 w 98"/>
                <a:gd name="T47" fmla="*/ 46 h 117"/>
                <a:gd name="T48" fmla="*/ 71 w 98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8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8" y="46"/>
                    <a:pt x="98" y="64"/>
                  </a:cubicBezTo>
                  <a:cubicBezTo>
                    <a:pt x="98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6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6" y="109"/>
                    <a:pt x="71" y="117"/>
                    <a:pt x="50" y="117"/>
                  </a:cubicBezTo>
                  <a:cubicBezTo>
                    <a:pt x="26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27" name="Freeform 78"/>
            <p:cNvSpPr>
              <a:spLocks noEditPoints="1"/>
            </p:cNvSpPr>
            <p:nvPr userDrawn="1"/>
          </p:nvSpPr>
          <p:spPr bwMode="auto">
            <a:xfrm>
              <a:off x="7439584" y="1492997"/>
              <a:ext cx="177734" cy="208734"/>
            </a:xfrm>
            <a:custGeom>
              <a:avLst/>
              <a:gdLst>
                <a:gd name="T0" fmla="*/ 3 w 99"/>
                <a:gd name="T1" fmla="*/ 86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58 h 117"/>
                <a:gd name="T12" fmla="*/ 95 w 99"/>
                <a:gd name="T13" fmla="*/ 86 h 117"/>
                <a:gd name="T14" fmla="*/ 49 w 99"/>
                <a:gd name="T15" fmla="*/ 117 h 117"/>
                <a:gd name="T16" fmla="*/ 3 w 99"/>
                <a:gd name="T17" fmla="*/ 86 h 117"/>
                <a:gd name="T18" fmla="*/ 70 w 99"/>
                <a:gd name="T19" fmla="*/ 79 h 117"/>
                <a:gd name="T20" fmla="*/ 73 w 99"/>
                <a:gd name="T21" fmla="*/ 58 h 117"/>
                <a:gd name="T22" fmla="*/ 70 w 99"/>
                <a:gd name="T23" fmla="*/ 38 h 117"/>
                <a:gd name="T24" fmla="*/ 49 w 99"/>
                <a:gd name="T25" fmla="*/ 23 h 117"/>
                <a:gd name="T26" fmla="*/ 28 w 99"/>
                <a:gd name="T27" fmla="*/ 38 h 117"/>
                <a:gd name="T28" fmla="*/ 26 w 99"/>
                <a:gd name="T29" fmla="*/ 58 h 117"/>
                <a:gd name="T30" fmla="*/ 28 w 99"/>
                <a:gd name="T31" fmla="*/ 79 h 117"/>
                <a:gd name="T32" fmla="*/ 49 w 99"/>
                <a:gd name="T33" fmla="*/ 93 h 117"/>
                <a:gd name="T34" fmla="*/ 70 w 99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9" h="117">
                  <a:moveTo>
                    <a:pt x="3" y="86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6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1"/>
                    <a:pt x="95" y="31"/>
                  </a:cubicBezTo>
                  <a:cubicBezTo>
                    <a:pt x="98" y="38"/>
                    <a:pt x="99" y="46"/>
                    <a:pt x="99" y="58"/>
                  </a:cubicBezTo>
                  <a:cubicBezTo>
                    <a:pt x="99" y="70"/>
                    <a:pt x="98" y="78"/>
                    <a:pt x="95" y="86"/>
                  </a:cubicBezTo>
                  <a:cubicBezTo>
                    <a:pt x="89" y="105"/>
                    <a:pt x="72" y="117"/>
                    <a:pt x="49" y="117"/>
                  </a:cubicBezTo>
                  <a:cubicBezTo>
                    <a:pt x="27" y="117"/>
                    <a:pt x="10" y="105"/>
                    <a:pt x="3" y="86"/>
                  </a:cubicBezTo>
                  <a:close/>
                  <a:moveTo>
                    <a:pt x="70" y="79"/>
                  </a:moveTo>
                  <a:cubicBezTo>
                    <a:pt x="72" y="73"/>
                    <a:pt x="73" y="68"/>
                    <a:pt x="73" y="58"/>
                  </a:cubicBezTo>
                  <a:cubicBezTo>
                    <a:pt x="73" y="49"/>
                    <a:pt x="72" y="44"/>
                    <a:pt x="70" y="38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9" y="23"/>
                    <a:pt x="32" y="28"/>
                    <a:pt x="28" y="38"/>
                  </a:cubicBezTo>
                  <a:cubicBezTo>
                    <a:pt x="27" y="44"/>
                    <a:pt x="26" y="49"/>
                    <a:pt x="26" y="58"/>
                  </a:cubicBezTo>
                  <a:cubicBezTo>
                    <a:pt x="26" y="68"/>
                    <a:pt x="27" y="73"/>
                    <a:pt x="28" y="79"/>
                  </a:cubicBezTo>
                  <a:cubicBezTo>
                    <a:pt x="32" y="88"/>
                    <a:pt x="39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28" name="Freeform 79"/>
            <p:cNvSpPr>
              <a:spLocks/>
            </p:cNvSpPr>
            <p:nvPr userDrawn="1"/>
          </p:nvSpPr>
          <p:spPr bwMode="auto">
            <a:xfrm>
              <a:off x="7642118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3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29" name="Freeform 80"/>
            <p:cNvSpPr>
              <a:spLocks/>
            </p:cNvSpPr>
            <p:nvPr userDrawn="1"/>
          </p:nvSpPr>
          <p:spPr bwMode="auto">
            <a:xfrm>
              <a:off x="7826052" y="1414463"/>
              <a:ext cx="171534" cy="287267"/>
            </a:xfrm>
            <a:custGeom>
              <a:avLst/>
              <a:gdLst>
                <a:gd name="T0" fmla="*/ 1 w 96"/>
                <a:gd name="T1" fmla="*/ 138 h 161"/>
                <a:gd name="T2" fmla="*/ 18 w 96"/>
                <a:gd name="T3" fmla="*/ 126 h 161"/>
                <a:gd name="T4" fmla="*/ 21 w 96"/>
                <a:gd name="T5" fmla="*/ 126 h 161"/>
                <a:gd name="T6" fmla="*/ 42 w 96"/>
                <a:gd name="T7" fmla="*/ 136 h 161"/>
                <a:gd name="T8" fmla="*/ 68 w 96"/>
                <a:gd name="T9" fmla="*/ 105 h 161"/>
                <a:gd name="T10" fmla="*/ 68 w 96"/>
                <a:gd name="T11" fmla="*/ 3 h 161"/>
                <a:gd name="T12" fmla="*/ 71 w 96"/>
                <a:gd name="T13" fmla="*/ 0 h 161"/>
                <a:gd name="T14" fmla="*/ 93 w 96"/>
                <a:gd name="T15" fmla="*/ 0 h 161"/>
                <a:gd name="T16" fmla="*/ 96 w 96"/>
                <a:gd name="T17" fmla="*/ 3 h 161"/>
                <a:gd name="T18" fmla="*/ 96 w 96"/>
                <a:gd name="T19" fmla="*/ 105 h 161"/>
                <a:gd name="T20" fmla="*/ 41 w 96"/>
                <a:gd name="T21" fmla="*/ 161 h 161"/>
                <a:gd name="T22" fmla="*/ 0 w 96"/>
                <a:gd name="T23" fmla="*/ 142 h 161"/>
                <a:gd name="T24" fmla="*/ 1 w 96"/>
                <a:gd name="T25" fmla="*/ 1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6" h="161">
                  <a:moveTo>
                    <a:pt x="1" y="138"/>
                  </a:moveTo>
                  <a:cubicBezTo>
                    <a:pt x="18" y="126"/>
                    <a:pt x="18" y="126"/>
                    <a:pt x="18" y="126"/>
                  </a:cubicBezTo>
                  <a:cubicBezTo>
                    <a:pt x="19" y="125"/>
                    <a:pt x="20" y="125"/>
                    <a:pt x="21" y="126"/>
                  </a:cubicBezTo>
                  <a:cubicBezTo>
                    <a:pt x="25" y="131"/>
                    <a:pt x="33" y="136"/>
                    <a:pt x="42" y="136"/>
                  </a:cubicBezTo>
                  <a:cubicBezTo>
                    <a:pt x="59" y="136"/>
                    <a:pt x="68" y="126"/>
                    <a:pt x="68" y="105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1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5" y="0"/>
                    <a:pt x="96" y="1"/>
                    <a:pt x="96" y="3"/>
                  </a:cubicBezTo>
                  <a:cubicBezTo>
                    <a:pt x="96" y="105"/>
                    <a:pt x="96" y="105"/>
                    <a:pt x="96" y="105"/>
                  </a:cubicBezTo>
                  <a:cubicBezTo>
                    <a:pt x="96" y="141"/>
                    <a:pt x="75" y="161"/>
                    <a:pt x="41" y="161"/>
                  </a:cubicBezTo>
                  <a:cubicBezTo>
                    <a:pt x="23" y="161"/>
                    <a:pt x="7" y="152"/>
                    <a:pt x="0" y="142"/>
                  </a:cubicBezTo>
                  <a:cubicBezTo>
                    <a:pt x="0" y="140"/>
                    <a:pt x="0" y="139"/>
                    <a:pt x="1" y="1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30" name="Freeform 81"/>
            <p:cNvSpPr>
              <a:spLocks noEditPoints="1"/>
            </p:cNvSpPr>
            <p:nvPr userDrawn="1"/>
          </p:nvSpPr>
          <p:spPr bwMode="auto">
            <a:xfrm>
              <a:off x="8034786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8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8" y="66"/>
                    <a:pt x="48" y="66"/>
                    <a:pt x="48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31" name="Freeform 82"/>
            <p:cNvSpPr>
              <a:spLocks noEditPoints="1"/>
            </p:cNvSpPr>
            <p:nvPr userDrawn="1"/>
          </p:nvSpPr>
          <p:spPr bwMode="auto">
            <a:xfrm>
              <a:off x="8249720" y="1492997"/>
              <a:ext cx="173600" cy="279001"/>
            </a:xfrm>
            <a:custGeom>
              <a:avLst/>
              <a:gdLst>
                <a:gd name="T0" fmla="*/ 2 w 98"/>
                <a:gd name="T1" fmla="*/ 156 h 156"/>
                <a:gd name="T2" fmla="*/ 0 w 98"/>
                <a:gd name="T3" fmla="*/ 153 h 156"/>
                <a:gd name="T4" fmla="*/ 0 w 98"/>
                <a:gd name="T5" fmla="*/ 5 h 156"/>
                <a:gd name="T6" fmla="*/ 2 w 98"/>
                <a:gd name="T7" fmla="*/ 2 h 156"/>
                <a:gd name="T8" fmla="*/ 24 w 98"/>
                <a:gd name="T9" fmla="*/ 2 h 156"/>
                <a:gd name="T10" fmla="*/ 26 w 98"/>
                <a:gd name="T11" fmla="*/ 5 h 156"/>
                <a:gd name="T12" fmla="*/ 26 w 98"/>
                <a:gd name="T13" fmla="*/ 13 h 156"/>
                <a:gd name="T14" fmla="*/ 26 w 98"/>
                <a:gd name="T15" fmla="*/ 13 h 156"/>
                <a:gd name="T16" fmla="*/ 56 w 98"/>
                <a:gd name="T17" fmla="*/ 0 h 156"/>
                <a:gd name="T18" fmla="*/ 94 w 98"/>
                <a:gd name="T19" fmla="*/ 27 h 156"/>
                <a:gd name="T20" fmla="*/ 98 w 98"/>
                <a:gd name="T21" fmla="*/ 58 h 156"/>
                <a:gd name="T22" fmla="*/ 94 w 98"/>
                <a:gd name="T23" fmla="*/ 90 h 156"/>
                <a:gd name="T24" fmla="*/ 56 w 98"/>
                <a:gd name="T25" fmla="*/ 117 h 156"/>
                <a:gd name="T26" fmla="*/ 26 w 98"/>
                <a:gd name="T27" fmla="*/ 103 h 156"/>
                <a:gd name="T28" fmla="*/ 26 w 98"/>
                <a:gd name="T29" fmla="*/ 103 h 156"/>
                <a:gd name="T30" fmla="*/ 26 w 98"/>
                <a:gd name="T31" fmla="*/ 153 h 156"/>
                <a:gd name="T32" fmla="*/ 24 w 98"/>
                <a:gd name="T33" fmla="*/ 156 h 156"/>
                <a:gd name="T34" fmla="*/ 2 w 98"/>
                <a:gd name="T35" fmla="*/ 156 h 156"/>
                <a:gd name="T36" fmla="*/ 70 w 98"/>
                <a:gd name="T37" fmla="*/ 79 h 156"/>
                <a:gd name="T38" fmla="*/ 72 w 98"/>
                <a:gd name="T39" fmla="*/ 58 h 156"/>
                <a:gd name="T40" fmla="*/ 70 w 98"/>
                <a:gd name="T41" fmla="*/ 37 h 156"/>
                <a:gd name="T42" fmla="*/ 49 w 98"/>
                <a:gd name="T43" fmla="*/ 23 h 156"/>
                <a:gd name="T44" fmla="*/ 28 w 98"/>
                <a:gd name="T45" fmla="*/ 37 h 156"/>
                <a:gd name="T46" fmla="*/ 26 w 98"/>
                <a:gd name="T47" fmla="*/ 58 h 156"/>
                <a:gd name="T48" fmla="*/ 28 w 98"/>
                <a:gd name="T49" fmla="*/ 79 h 156"/>
                <a:gd name="T50" fmla="*/ 49 w 98"/>
                <a:gd name="T51" fmla="*/ 93 h 156"/>
                <a:gd name="T52" fmla="*/ 70 w 98"/>
                <a:gd name="T53" fmla="*/ 79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56">
                  <a:moveTo>
                    <a:pt x="2" y="156"/>
                  </a:moveTo>
                  <a:cubicBezTo>
                    <a:pt x="1" y="156"/>
                    <a:pt x="0" y="155"/>
                    <a:pt x="0" y="15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5"/>
                    <a:pt x="41" y="0"/>
                    <a:pt x="56" y="0"/>
                  </a:cubicBezTo>
                  <a:cubicBezTo>
                    <a:pt x="75" y="0"/>
                    <a:pt x="89" y="9"/>
                    <a:pt x="94" y="27"/>
                  </a:cubicBezTo>
                  <a:cubicBezTo>
                    <a:pt x="97" y="35"/>
                    <a:pt x="98" y="43"/>
                    <a:pt x="98" y="58"/>
                  </a:cubicBezTo>
                  <a:cubicBezTo>
                    <a:pt x="98" y="73"/>
                    <a:pt x="97" y="81"/>
                    <a:pt x="94" y="90"/>
                  </a:cubicBezTo>
                  <a:cubicBezTo>
                    <a:pt x="89" y="107"/>
                    <a:pt x="75" y="117"/>
                    <a:pt x="56" y="117"/>
                  </a:cubicBezTo>
                  <a:cubicBezTo>
                    <a:pt x="41" y="117"/>
                    <a:pt x="31" y="111"/>
                    <a:pt x="26" y="103"/>
                  </a:cubicBezTo>
                  <a:cubicBezTo>
                    <a:pt x="26" y="103"/>
                    <a:pt x="26" y="103"/>
                    <a:pt x="26" y="10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6" y="155"/>
                    <a:pt x="25" y="156"/>
                    <a:pt x="24" y="156"/>
                  </a:cubicBezTo>
                  <a:lnTo>
                    <a:pt x="2" y="156"/>
                  </a:lnTo>
                  <a:close/>
                  <a:moveTo>
                    <a:pt x="70" y="79"/>
                  </a:moveTo>
                  <a:cubicBezTo>
                    <a:pt x="71" y="74"/>
                    <a:pt x="72" y="68"/>
                    <a:pt x="72" y="58"/>
                  </a:cubicBezTo>
                  <a:cubicBezTo>
                    <a:pt x="72" y="48"/>
                    <a:pt x="71" y="42"/>
                    <a:pt x="70" y="37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8" y="23"/>
                    <a:pt x="31" y="28"/>
                    <a:pt x="28" y="37"/>
                  </a:cubicBezTo>
                  <a:cubicBezTo>
                    <a:pt x="27" y="42"/>
                    <a:pt x="26" y="48"/>
                    <a:pt x="26" y="58"/>
                  </a:cubicBezTo>
                  <a:cubicBezTo>
                    <a:pt x="26" y="68"/>
                    <a:pt x="27" y="74"/>
                    <a:pt x="28" y="79"/>
                  </a:cubicBezTo>
                  <a:cubicBezTo>
                    <a:pt x="31" y="88"/>
                    <a:pt x="38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32" name="Freeform 83"/>
            <p:cNvSpPr>
              <a:spLocks noEditPoints="1"/>
            </p:cNvSpPr>
            <p:nvPr userDrawn="1"/>
          </p:nvSpPr>
          <p:spPr bwMode="auto">
            <a:xfrm>
              <a:off x="8456387" y="1492997"/>
              <a:ext cx="165334" cy="208734"/>
            </a:xfrm>
            <a:custGeom>
              <a:avLst/>
              <a:gdLst>
                <a:gd name="T0" fmla="*/ 72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8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9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2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2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9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33" name="Freeform 84"/>
            <p:cNvSpPr>
              <a:spLocks/>
            </p:cNvSpPr>
            <p:nvPr userDrawn="1"/>
          </p:nvSpPr>
          <p:spPr bwMode="auto">
            <a:xfrm>
              <a:off x="8669254" y="1492997"/>
              <a:ext cx="169467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7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2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</p:grpSp>
      <p:sp>
        <p:nvSpPr>
          <p:cNvPr id="89" name="テキスト プレースホルダー 6">
            <a:extLst>
              <a:ext uri="{FF2B5EF4-FFF2-40B4-BE49-F238E27FC236}">
                <a16:creationId xmlns:a16="http://schemas.microsoft.com/office/drawing/2014/main" id="{94ADDCFC-76A6-3E4C-9786-2004A991C4E2}"/>
              </a:ext>
            </a:extLst>
          </p:cNvPr>
          <p:cNvSpPr txBox="1">
            <a:spLocks/>
          </p:cNvSpPr>
          <p:nvPr userDrawn="1"/>
        </p:nvSpPr>
        <p:spPr>
          <a:xfrm rot="5400000" flipV="1">
            <a:off x="-770734" y="3906775"/>
            <a:ext cx="3721963" cy="2180490"/>
          </a:xfrm>
          <a:custGeom>
            <a:avLst/>
            <a:gdLst>
              <a:gd name="connsiteX0" fmla="*/ 0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0 w 9907200"/>
              <a:gd name="connsiteY4" fmla="*/ 0 h 827999"/>
              <a:gd name="connsiteX0" fmla="*/ 770562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770562 w 9907200"/>
              <a:gd name="connsiteY4" fmla="*/ 0 h 827999"/>
              <a:gd name="connsiteX0" fmla="*/ 1860369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1860369 w 9907200"/>
              <a:gd name="connsiteY4" fmla="*/ 0 h 827999"/>
              <a:gd name="connsiteX0" fmla="*/ 2088851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088851 w 9907200"/>
              <a:gd name="connsiteY4" fmla="*/ 0 h 827999"/>
              <a:gd name="connsiteX0" fmla="*/ 3540809 w 9907200"/>
              <a:gd name="connsiteY0" fmla="*/ 9052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3540809 w 9907200"/>
              <a:gd name="connsiteY4" fmla="*/ 9052 h 827999"/>
              <a:gd name="connsiteX0" fmla="*/ 6219564 w 9907200"/>
              <a:gd name="connsiteY0" fmla="*/ 2673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6219564 w 9907200"/>
              <a:gd name="connsiteY4" fmla="*/ 2673 h 827999"/>
              <a:gd name="connsiteX0" fmla="*/ 6255281 w 9942917"/>
              <a:gd name="connsiteY0" fmla="*/ 2673 h 827999"/>
              <a:gd name="connsiteX1" fmla="*/ 9942917 w 9942917"/>
              <a:gd name="connsiteY1" fmla="*/ 0 h 827999"/>
              <a:gd name="connsiteX2" fmla="*/ 9942917 w 9942917"/>
              <a:gd name="connsiteY2" fmla="*/ 827999 h 827999"/>
              <a:gd name="connsiteX3" fmla="*/ 0 w 9942917"/>
              <a:gd name="connsiteY3" fmla="*/ 826404 h 827999"/>
              <a:gd name="connsiteX4" fmla="*/ 6255281 w 9942917"/>
              <a:gd name="connsiteY4" fmla="*/ 2673 h 827999"/>
              <a:gd name="connsiteX0" fmla="*/ 6160036 w 9847672"/>
              <a:gd name="connsiteY0" fmla="*/ 2673 h 827999"/>
              <a:gd name="connsiteX1" fmla="*/ 9847672 w 9847672"/>
              <a:gd name="connsiteY1" fmla="*/ 0 h 827999"/>
              <a:gd name="connsiteX2" fmla="*/ 9847672 w 9847672"/>
              <a:gd name="connsiteY2" fmla="*/ 827999 h 827999"/>
              <a:gd name="connsiteX3" fmla="*/ 0 w 9847672"/>
              <a:gd name="connsiteY3" fmla="*/ 823215 h 827999"/>
              <a:gd name="connsiteX4" fmla="*/ 6160036 w 9847672"/>
              <a:gd name="connsiteY4" fmla="*/ 2673 h 827999"/>
              <a:gd name="connsiteX0" fmla="*/ 6052887 w 9740523"/>
              <a:gd name="connsiteY0" fmla="*/ 2673 h 827999"/>
              <a:gd name="connsiteX1" fmla="*/ 9740523 w 9740523"/>
              <a:gd name="connsiteY1" fmla="*/ 0 h 827999"/>
              <a:gd name="connsiteX2" fmla="*/ 9740523 w 9740523"/>
              <a:gd name="connsiteY2" fmla="*/ 827999 h 827999"/>
              <a:gd name="connsiteX3" fmla="*/ 0 w 9740523"/>
              <a:gd name="connsiteY3" fmla="*/ 821621 h 827999"/>
              <a:gd name="connsiteX4" fmla="*/ 6052887 w 9740523"/>
              <a:gd name="connsiteY4" fmla="*/ 2673 h 827999"/>
              <a:gd name="connsiteX0" fmla="*/ 6052887 w 9740523"/>
              <a:gd name="connsiteY0" fmla="*/ 2673 h 827999"/>
              <a:gd name="connsiteX1" fmla="*/ 9740523 w 9740523"/>
              <a:gd name="connsiteY1" fmla="*/ 0 h 827999"/>
              <a:gd name="connsiteX2" fmla="*/ 9740523 w 9740523"/>
              <a:gd name="connsiteY2" fmla="*/ 827999 h 827999"/>
              <a:gd name="connsiteX3" fmla="*/ 1 w 9740523"/>
              <a:gd name="connsiteY3" fmla="*/ 826683 h 827999"/>
              <a:gd name="connsiteX4" fmla="*/ 6052887 w 9740523"/>
              <a:gd name="connsiteY4" fmla="*/ 2673 h 82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40523" h="827999">
                <a:moveTo>
                  <a:pt x="6052887" y="2673"/>
                </a:moveTo>
                <a:lnTo>
                  <a:pt x="9740523" y="0"/>
                </a:lnTo>
                <a:lnTo>
                  <a:pt x="9740523" y="827999"/>
                </a:lnTo>
                <a:lnTo>
                  <a:pt x="1" y="826683"/>
                </a:lnTo>
                <a:lnTo>
                  <a:pt x="6052887" y="2673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62000">
                <a:schemeClr val="tx2">
                  <a:alpha val="31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08" tIns="301463" rIns="301463" bIns="120585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675" b="1" spc="251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50851" y="5715001"/>
            <a:ext cx="1086120" cy="100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174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・目次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テキスト プレースホルダー 6">
            <a:extLst>
              <a:ext uri="{FF2B5EF4-FFF2-40B4-BE49-F238E27FC236}">
                <a16:creationId xmlns:a16="http://schemas.microsoft.com/office/drawing/2014/main" id="{4EA809F9-0C86-CF4D-85E3-67D8D37806DE}"/>
              </a:ext>
            </a:extLst>
          </p:cNvPr>
          <p:cNvSpPr txBox="1">
            <a:spLocks/>
          </p:cNvSpPr>
          <p:nvPr userDrawn="1"/>
        </p:nvSpPr>
        <p:spPr>
          <a:xfrm>
            <a:off x="0" y="3028"/>
            <a:ext cx="2180492" cy="6854973"/>
          </a:xfrm>
          <a:prstGeom prst="rect">
            <a:avLst/>
          </a:prstGeom>
          <a:pattFill prst="dkUpDiag">
            <a:fgClr>
              <a:schemeClr val="accent2"/>
            </a:fgClr>
            <a:bgClr>
              <a:srgbClr val="DF637E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08" tIns="301463" rIns="301463" bIns="120585" rtlCol="0" anchor="ctr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675" b="1" spc="251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2" name="テキスト プレースホルダー 6">
            <a:extLst>
              <a:ext uri="{FF2B5EF4-FFF2-40B4-BE49-F238E27FC236}">
                <a16:creationId xmlns:a16="http://schemas.microsoft.com/office/drawing/2014/main" id="{94ADDCFC-76A6-3E4C-9786-2004A991C4E2}"/>
              </a:ext>
            </a:extLst>
          </p:cNvPr>
          <p:cNvSpPr txBox="1">
            <a:spLocks/>
          </p:cNvSpPr>
          <p:nvPr userDrawn="1"/>
        </p:nvSpPr>
        <p:spPr>
          <a:xfrm rot="5400000" flipV="1">
            <a:off x="-770734" y="3906775"/>
            <a:ext cx="3721963" cy="2180490"/>
          </a:xfrm>
          <a:custGeom>
            <a:avLst/>
            <a:gdLst>
              <a:gd name="connsiteX0" fmla="*/ 0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0 w 9907200"/>
              <a:gd name="connsiteY4" fmla="*/ 0 h 827999"/>
              <a:gd name="connsiteX0" fmla="*/ 770562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770562 w 9907200"/>
              <a:gd name="connsiteY4" fmla="*/ 0 h 827999"/>
              <a:gd name="connsiteX0" fmla="*/ 1860369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1860369 w 9907200"/>
              <a:gd name="connsiteY4" fmla="*/ 0 h 827999"/>
              <a:gd name="connsiteX0" fmla="*/ 2088851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088851 w 9907200"/>
              <a:gd name="connsiteY4" fmla="*/ 0 h 827999"/>
              <a:gd name="connsiteX0" fmla="*/ 3540809 w 9907200"/>
              <a:gd name="connsiteY0" fmla="*/ 9052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3540809 w 9907200"/>
              <a:gd name="connsiteY4" fmla="*/ 9052 h 827999"/>
              <a:gd name="connsiteX0" fmla="*/ 6219564 w 9907200"/>
              <a:gd name="connsiteY0" fmla="*/ 2673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6219564 w 9907200"/>
              <a:gd name="connsiteY4" fmla="*/ 2673 h 827999"/>
              <a:gd name="connsiteX0" fmla="*/ 6255281 w 9942917"/>
              <a:gd name="connsiteY0" fmla="*/ 2673 h 827999"/>
              <a:gd name="connsiteX1" fmla="*/ 9942917 w 9942917"/>
              <a:gd name="connsiteY1" fmla="*/ 0 h 827999"/>
              <a:gd name="connsiteX2" fmla="*/ 9942917 w 9942917"/>
              <a:gd name="connsiteY2" fmla="*/ 827999 h 827999"/>
              <a:gd name="connsiteX3" fmla="*/ 0 w 9942917"/>
              <a:gd name="connsiteY3" fmla="*/ 826404 h 827999"/>
              <a:gd name="connsiteX4" fmla="*/ 6255281 w 9942917"/>
              <a:gd name="connsiteY4" fmla="*/ 2673 h 827999"/>
              <a:gd name="connsiteX0" fmla="*/ 6160036 w 9847672"/>
              <a:gd name="connsiteY0" fmla="*/ 2673 h 827999"/>
              <a:gd name="connsiteX1" fmla="*/ 9847672 w 9847672"/>
              <a:gd name="connsiteY1" fmla="*/ 0 h 827999"/>
              <a:gd name="connsiteX2" fmla="*/ 9847672 w 9847672"/>
              <a:gd name="connsiteY2" fmla="*/ 827999 h 827999"/>
              <a:gd name="connsiteX3" fmla="*/ 0 w 9847672"/>
              <a:gd name="connsiteY3" fmla="*/ 823215 h 827999"/>
              <a:gd name="connsiteX4" fmla="*/ 6160036 w 9847672"/>
              <a:gd name="connsiteY4" fmla="*/ 2673 h 827999"/>
              <a:gd name="connsiteX0" fmla="*/ 6052887 w 9740523"/>
              <a:gd name="connsiteY0" fmla="*/ 2673 h 827999"/>
              <a:gd name="connsiteX1" fmla="*/ 9740523 w 9740523"/>
              <a:gd name="connsiteY1" fmla="*/ 0 h 827999"/>
              <a:gd name="connsiteX2" fmla="*/ 9740523 w 9740523"/>
              <a:gd name="connsiteY2" fmla="*/ 827999 h 827999"/>
              <a:gd name="connsiteX3" fmla="*/ 0 w 9740523"/>
              <a:gd name="connsiteY3" fmla="*/ 821621 h 827999"/>
              <a:gd name="connsiteX4" fmla="*/ 6052887 w 9740523"/>
              <a:gd name="connsiteY4" fmla="*/ 2673 h 827999"/>
              <a:gd name="connsiteX0" fmla="*/ 6052887 w 9740523"/>
              <a:gd name="connsiteY0" fmla="*/ 2673 h 827999"/>
              <a:gd name="connsiteX1" fmla="*/ 9740523 w 9740523"/>
              <a:gd name="connsiteY1" fmla="*/ 0 h 827999"/>
              <a:gd name="connsiteX2" fmla="*/ 9740523 w 9740523"/>
              <a:gd name="connsiteY2" fmla="*/ 827999 h 827999"/>
              <a:gd name="connsiteX3" fmla="*/ 1 w 9740523"/>
              <a:gd name="connsiteY3" fmla="*/ 826683 h 827999"/>
              <a:gd name="connsiteX4" fmla="*/ 6052887 w 9740523"/>
              <a:gd name="connsiteY4" fmla="*/ 2673 h 82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40523" h="827999">
                <a:moveTo>
                  <a:pt x="6052887" y="2673"/>
                </a:moveTo>
                <a:lnTo>
                  <a:pt x="9740523" y="0"/>
                </a:lnTo>
                <a:lnTo>
                  <a:pt x="9740523" y="827999"/>
                </a:lnTo>
                <a:lnTo>
                  <a:pt x="1" y="826683"/>
                </a:lnTo>
                <a:lnTo>
                  <a:pt x="6052887" y="2673"/>
                </a:lnTo>
                <a:close/>
              </a:path>
            </a:pathLst>
          </a:custGeom>
          <a:gradFill flip="none" rotWithShape="1">
            <a:gsLst>
              <a:gs pos="21000">
                <a:schemeClr val="accent4"/>
              </a:gs>
              <a:gs pos="62000">
                <a:schemeClr val="accent2">
                  <a:alpha val="2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08" tIns="301463" rIns="301463" bIns="120585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675" b="1" spc="251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D030BBF-1018-E14A-AC2B-DC996F9E0808}"/>
              </a:ext>
            </a:extLst>
          </p:cNvPr>
          <p:cNvSpPr/>
          <p:nvPr userDrawn="1"/>
        </p:nvSpPr>
        <p:spPr>
          <a:xfrm>
            <a:off x="2180493" y="0"/>
            <a:ext cx="6963507" cy="6854972"/>
          </a:xfrm>
          <a:prstGeom prst="rect">
            <a:avLst/>
          </a:prstGeom>
          <a:gradFill flip="none" rotWithShape="1">
            <a:gsLst>
              <a:gs pos="0">
                <a:srgbClr val="FFFFFF">
                  <a:alpha val="31000"/>
                </a:srgbClr>
              </a:gs>
              <a:gs pos="99000">
                <a:srgbClr val="EDEEF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08" tIns="162689" rIns="301463" bIns="162689" rtlCol="0" anchor="ctr"/>
          <a:lstStyle/>
          <a:p>
            <a:pPr>
              <a:lnSpc>
                <a:spcPct val="130000"/>
              </a:lnSpc>
              <a:spcAft>
                <a:spcPts val="1005"/>
              </a:spcAft>
            </a:pPr>
            <a:endParaRPr kumimoji="1" lang="ja-JP" altLang="en-US" sz="1108" kern="900" spc="64">
              <a:solidFill>
                <a:prstClr val="white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grpSp>
        <p:nvGrpSpPr>
          <p:cNvPr id="16" name="グループ化 15"/>
          <p:cNvGrpSpPr/>
          <p:nvPr userDrawn="1"/>
        </p:nvGrpSpPr>
        <p:grpSpPr>
          <a:xfrm rot="16200000">
            <a:off x="-1140075" y="1579691"/>
            <a:ext cx="2819400" cy="117219"/>
            <a:chOff x="900632" y="1414463"/>
            <a:chExt cx="7938089" cy="357535"/>
          </a:xfrm>
          <a:solidFill>
            <a:schemeClr val="bg1">
              <a:alpha val="17000"/>
            </a:schemeClr>
          </a:solidFill>
        </p:grpSpPr>
        <p:sp>
          <p:nvSpPr>
            <p:cNvPr id="17" name="Freeform 5"/>
            <p:cNvSpPr>
              <a:spLocks/>
            </p:cNvSpPr>
            <p:nvPr userDrawn="1"/>
          </p:nvSpPr>
          <p:spPr bwMode="auto">
            <a:xfrm>
              <a:off x="900632" y="1414463"/>
              <a:ext cx="250067" cy="283134"/>
            </a:xfrm>
            <a:custGeom>
              <a:avLst/>
              <a:gdLst>
                <a:gd name="T0" fmla="*/ 0 w 140"/>
                <a:gd name="T1" fmla="*/ 3 h 158"/>
                <a:gd name="T2" fmla="*/ 2 w 140"/>
                <a:gd name="T3" fmla="*/ 0 h 158"/>
                <a:gd name="T4" fmla="*/ 23 w 140"/>
                <a:gd name="T5" fmla="*/ 0 h 158"/>
                <a:gd name="T6" fmla="*/ 27 w 140"/>
                <a:gd name="T7" fmla="*/ 3 h 158"/>
                <a:gd name="T8" fmla="*/ 70 w 140"/>
                <a:gd name="T9" fmla="*/ 100 h 158"/>
                <a:gd name="T10" fmla="*/ 71 w 140"/>
                <a:gd name="T11" fmla="*/ 100 h 158"/>
                <a:gd name="T12" fmla="*/ 113 w 140"/>
                <a:gd name="T13" fmla="*/ 3 h 158"/>
                <a:gd name="T14" fmla="*/ 117 w 140"/>
                <a:gd name="T15" fmla="*/ 0 h 158"/>
                <a:gd name="T16" fmla="*/ 138 w 140"/>
                <a:gd name="T17" fmla="*/ 0 h 158"/>
                <a:gd name="T18" fmla="*/ 140 w 140"/>
                <a:gd name="T19" fmla="*/ 3 h 158"/>
                <a:gd name="T20" fmla="*/ 140 w 140"/>
                <a:gd name="T21" fmla="*/ 156 h 158"/>
                <a:gd name="T22" fmla="*/ 138 w 140"/>
                <a:gd name="T23" fmla="*/ 158 h 158"/>
                <a:gd name="T24" fmla="*/ 118 w 140"/>
                <a:gd name="T25" fmla="*/ 158 h 158"/>
                <a:gd name="T26" fmla="*/ 115 w 140"/>
                <a:gd name="T27" fmla="*/ 156 h 158"/>
                <a:gd name="T28" fmla="*/ 115 w 140"/>
                <a:gd name="T29" fmla="*/ 59 h 158"/>
                <a:gd name="T30" fmla="*/ 114 w 140"/>
                <a:gd name="T31" fmla="*/ 59 h 158"/>
                <a:gd name="T32" fmla="*/ 81 w 140"/>
                <a:gd name="T33" fmla="*/ 133 h 158"/>
                <a:gd name="T34" fmla="*/ 77 w 140"/>
                <a:gd name="T35" fmla="*/ 136 h 158"/>
                <a:gd name="T36" fmla="*/ 63 w 140"/>
                <a:gd name="T37" fmla="*/ 136 h 158"/>
                <a:gd name="T38" fmla="*/ 59 w 140"/>
                <a:gd name="T39" fmla="*/ 133 h 158"/>
                <a:gd name="T40" fmla="*/ 25 w 140"/>
                <a:gd name="T41" fmla="*/ 59 h 158"/>
                <a:gd name="T42" fmla="*/ 25 w 140"/>
                <a:gd name="T43" fmla="*/ 59 h 158"/>
                <a:gd name="T44" fmla="*/ 25 w 140"/>
                <a:gd name="T45" fmla="*/ 156 h 158"/>
                <a:gd name="T46" fmla="*/ 22 w 140"/>
                <a:gd name="T47" fmla="*/ 158 h 158"/>
                <a:gd name="T48" fmla="*/ 2 w 140"/>
                <a:gd name="T49" fmla="*/ 158 h 158"/>
                <a:gd name="T50" fmla="*/ 0 w 140"/>
                <a:gd name="T51" fmla="*/ 156 h 158"/>
                <a:gd name="T52" fmla="*/ 0 w 140"/>
                <a:gd name="T53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7" y="3"/>
                  </a:cubicBezTo>
                  <a:cubicBezTo>
                    <a:pt x="70" y="100"/>
                    <a:pt x="70" y="100"/>
                    <a:pt x="70" y="100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113" y="3"/>
                    <a:pt x="113" y="3"/>
                    <a:pt x="113" y="3"/>
                  </a:cubicBezTo>
                  <a:cubicBezTo>
                    <a:pt x="114" y="1"/>
                    <a:pt x="115" y="0"/>
                    <a:pt x="117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40" y="1"/>
                    <a:pt x="140" y="3"/>
                  </a:cubicBezTo>
                  <a:cubicBezTo>
                    <a:pt x="140" y="156"/>
                    <a:pt x="140" y="156"/>
                    <a:pt x="140" y="156"/>
                  </a:cubicBezTo>
                  <a:cubicBezTo>
                    <a:pt x="140" y="157"/>
                    <a:pt x="139" y="158"/>
                    <a:pt x="138" y="158"/>
                  </a:cubicBezTo>
                  <a:cubicBezTo>
                    <a:pt x="118" y="158"/>
                    <a:pt x="118" y="158"/>
                    <a:pt x="118" y="158"/>
                  </a:cubicBezTo>
                  <a:cubicBezTo>
                    <a:pt x="116" y="158"/>
                    <a:pt x="115" y="157"/>
                    <a:pt x="115" y="156"/>
                  </a:cubicBezTo>
                  <a:cubicBezTo>
                    <a:pt x="115" y="59"/>
                    <a:pt x="115" y="59"/>
                    <a:pt x="115" y="59"/>
                  </a:cubicBezTo>
                  <a:cubicBezTo>
                    <a:pt x="114" y="59"/>
                    <a:pt x="114" y="59"/>
                    <a:pt x="114" y="59"/>
                  </a:cubicBezTo>
                  <a:cubicBezTo>
                    <a:pt x="81" y="133"/>
                    <a:pt x="81" y="133"/>
                    <a:pt x="81" y="133"/>
                  </a:cubicBezTo>
                  <a:cubicBezTo>
                    <a:pt x="80" y="136"/>
                    <a:pt x="79" y="136"/>
                    <a:pt x="77" y="136"/>
                  </a:cubicBezTo>
                  <a:cubicBezTo>
                    <a:pt x="63" y="136"/>
                    <a:pt x="63" y="136"/>
                    <a:pt x="63" y="136"/>
                  </a:cubicBezTo>
                  <a:cubicBezTo>
                    <a:pt x="61" y="136"/>
                    <a:pt x="60" y="136"/>
                    <a:pt x="59" y="133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156"/>
                    <a:pt x="25" y="156"/>
                    <a:pt x="25" y="156"/>
                  </a:cubicBezTo>
                  <a:cubicBezTo>
                    <a:pt x="25" y="157"/>
                    <a:pt x="24" y="158"/>
                    <a:pt x="22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8" name="Freeform 6"/>
            <p:cNvSpPr>
              <a:spLocks noEditPoints="1"/>
            </p:cNvSpPr>
            <p:nvPr userDrawn="1"/>
          </p:nvSpPr>
          <p:spPr bwMode="auto">
            <a:xfrm>
              <a:off x="1202367" y="1414463"/>
              <a:ext cx="45467" cy="283134"/>
            </a:xfrm>
            <a:custGeom>
              <a:avLst/>
              <a:gdLst>
                <a:gd name="T0" fmla="*/ 2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2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2 w 26"/>
                <a:gd name="T17" fmla="*/ 25 h 158"/>
                <a:gd name="T18" fmla="*/ 2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2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2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2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2" y="25"/>
                  </a:lnTo>
                  <a:close/>
                  <a:moveTo>
                    <a:pt x="2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2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9" name="Freeform 7"/>
            <p:cNvSpPr>
              <a:spLocks/>
            </p:cNvSpPr>
            <p:nvPr userDrawn="1"/>
          </p:nvSpPr>
          <p:spPr bwMode="auto">
            <a:xfrm>
              <a:off x="1297433" y="1492997"/>
              <a:ext cx="167400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6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1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0" name="Freeform 8"/>
            <p:cNvSpPr>
              <a:spLocks noEditPoints="1"/>
            </p:cNvSpPr>
            <p:nvPr userDrawn="1"/>
          </p:nvSpPr>
          <p:spPr bwMode="auto">
            <a:xfrm>
              <a:off x="1512367" y="1414463"/>
              <a:ext cx="45467" cy="283134"/>
            </a:xfrm>
            <a:custGeom>
              <a:avLst/>
              <a:gdLst>
                <a:gd name="T0" fmla="*/ 3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3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3 w 26"/>
                <a:gd name="T17" fmla="*/ 25 h 158"/>
                <a:gd name="T18" fmla="*/ 3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3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3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3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3" y="25"/>
                  </a:lnTo>
                  <a:close/>
                  <a:moveTo>
                    <a:pt x="3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1" name="Freeform 9"/>
            <p:cNvSpPr>
              <a:spLocks/>
            </p:cNvSpPr>
            <p:nvPr userDrawn="1"/>
          </p:nvSpPr>
          <p:spPr bwMode="auto">
            <a:xfrm>
              <a:off x="1595034" y="1492997"/>
              <a:ext cx="167400" cy="208734"/>
            </a:xfrm>
            <a:custGeom>
              <a:avLst/>
              <a:gdLst>
                <a:gd name="T0" fmla="*/ 1 w 95"/>
                <a:gd name="T1" fmla="*/ 99 h 117"/>
                <a:gd name="T2" fmla="*/ 1 w 95"/>
                <a:gd name="T3" fmla="*/ 96 h 117"/>
                <a:gd name="T4" fmla="*/ 14 w 95"/>
                <a:gd name="T5" fmla="*/ 82 h 117"/>
                <a:gd name="T6" fmla="*/ 17 w 95"/>
                <a:gd name="T7" fmla="*/ 82 h 117"/>
                <a:gd name="T8" fmla="*/ 50 w 95"/>
                <a:gd name="T9" fmla="*/ 95 h 117"/>
                <a:gd name="T10" fmla="*/ 70 w 95"/>
                <a:gd name="T11" fmla="*/ 81 h 117"/>
                <a:gd name="T12" fmla="*/ 52 w 95"/>
                <a:gd name="T13" fmla="*/ 69 h 117"/>
                <a:gd name="T14" fmla="*/ 40 w 95"/>
                <a:gd name="T15" fmla="*/ 68 h 117"/>
                <a:gd name="T16" fmla="*/ 5 w 95"/>
                <a:gd name="T17" fmla="*/ 35 h 117"/>
                <a:gd name="T18" fmla="*/ 49 w 95"/>
                <a:gd name="T19" fmla="*/ 0 h 117"/>
                <a:gd name="T20" fmla="*/ 91 w 95"/>
                <a:gd name="T21" fmla="*/ 13 h 117"/>
                <a:gd name="T22" fmla="*/ 91 w 95"/>
                <a:gd name="T23" fmla="*/ 17 h 117"/>
                <a:gd name="T24" fmla="*/ 80 w 95"/>
                <a:gd name="T25" fmla="*/ 30 h 117"/>
                <a:gd name="T26" fmla="*/ 77 w 95"/>
                <a:gd name="T27" fmla="*/ 31 h 117"/>
                <a:gd name="T28" fmla="*/ 47 w 95"/>
                <a:gd name="T29" fmla="*/ 22 h 117"/>
                <a:gd name="T30" fmla="*/ 30 w 95"/>
                <a:gd name="T31" fmla="*/ 33 h 117"/>
                <a:gd name="T32" fmla="*/ 49 w 95"/>
                <a:gd name="T33" fmla="*/ 45 h 117"/>
                <a:gd name="T34" fmla="*/ 61 w 95"/>
                <a:gd name="T35" fmla="*/ 46 h 117"/>
                <a:gd name="T36" fmla="*/ 95 w 95"/>
                <a:gd name="T37" fmla="*/ 79 h 117"/>
                <a:gd name="T38" fmla="*/ 49 w 95"/>
                <a:gd name="T39" fmla="*/ 117 h 117"/>
                <a:gd name="T40" fmla="*/ 1 w 95"/>
                <a:gd name="T41" fmla="*/ 9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5" h="117">
                  <a:moveTo>
                    <a:pt x="1" y="99"/>
                  </a:moveTo>
                  <a:cubicBezTo>
                    <a:pt x="0" y="98"/>
                    <a:pt x="0" y="97"/>
                    <a:pt x="1" y="96"/>
                  </a:cubicBezTo>
                  <a:cubicBezTo>
                    <a:pt x="14" y="82"/>
                    <a:pt x="14" y="82"/>
                    <a:pt x="14" y="82"/>
                  </a:cubicBezTo>
                  <a:cubicBezTo>
                    <a:pt x="15" y="81"/>
                    <a:pt x="16" y="81"/>
                    <a:pt x="17" y="82"/>
                  </a:cubicBezTo>
                  <a:cubicBezTo>
                    <a:pt x="25" y="89"/>
                    <a:pt x="38" y="95"/>
                    <a:pt x="50" y="95"/>
                  </a:cubicBezTo>
                  <a:cubicBezTo>
                    <a:pt x="63" y="95"/>
                    <a:pt x="70" y="89"/>
                    <a:pt x="70" y="81"/>
                  </a:cubicBezTo>
                  <a:cubicBezTo>
                    <a:pt x="70" y="75"/>
                    <a:pt x="66" y="70"/>
                    <a:pt x="52" y="69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17" y="66"/>
                    <a:pt x="5" y="54"/>
                    <a:pt x="5" y="35"/>
                  </a:cubicBezTo>
                  <a:cubicBezTo>
                    <a:pt x="5" y="13"/>
                    <a:pt x="21" y="0"/>
                    <a:pt x="49" y="0"/>
                  </a:cubicBezTo>
                  <a:cubicBezTo>
                    <a:pt x="66" y="0"/>
                    <a:pt x="81" y="6"/>
                    <a:pt x="91" y="13"/>
                  </a:cubicBezTo>
                  <a:cubicBezTo>
                    <a:pt x="92" y="14"/>
                    <a:pt x="92" y="16"/>
                    <a:pt x="91" y="17"/>
                  </a:cubicBezTo>
                  <a:cubicBezTo>
                    <a:pt x="80" y="30"/>
                    <a:pt x="80" y="30"/>
                    <a:pt x="80" y="30"/>
                  </a:cubicBezTo>
                  <a:cubicBezTo>
                    <a:pt x="79" y="32"/>
                    <a:pt x="78" y="32"/>
                    <a:pt x="77" y="31"/>
                  </a:cubicBezTo>
                  <a:cubicBezTo>
                    <a:pt x="70" y="26"/>
                    <a:pt x="58" y="22"/>
                    <a:pt x="47" y="22"/>
                  </a:cubicBezTo>
                  <a:cubicBezTo>
                    <a:pt x="36" y="22"/>
                    <a:pt x="30" y="26"/>
                    <a:pt x="30" y="33"/>
                  </a:cubicBezTo>
                  <a:cubicBezTo>
                    <a:pt x="30" y="40"/>
                    <a:pt x="34" y="44"/>
                    <a:pt x="49" y="45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84" y="48"/>
                    <a:pt x="95" y="60"/>
                    <a:pt x="95" y="79"/>
                  </a:cubicBezTo>
                  <a:cubicBezTo>
                    <a:pt x="95" y="101"/>
                    <a:pt x="79" y="117"/>
                    <a:pt x="49" y="117"/>
                  </a:cubicBezTo>
                  <a:cubicBezTo>
                    <a:pt x="26" y="117"/>
                    <a:pt x="10" y="107"/>
                    <a:pt x="1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2" name="Freeform 10"/>
            <p:cNvSpPr>
              <a:spLocks/>
            </p:cNvSpPr>
            <p:nvPr userDrawn="1"/>
          </p:nvSpPr>
          <p:spPr bwMode="auto">
            <a:xfrm>
              <a:off x="1789301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3" name="Freeform 11"/>
            <p:cNvSpPr>
              <a:spLocks/>
            </p:cNvSpPr>
            <p:nvPr userDrawn="1"/>
          </p:nvSpPr>
          <p:spPr bwMode="auto">
            <a:xfrm>
              <a:off x="1925702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4" name="Freeform 12"/>
            <p:cNvSpPr>
              <a:spLocks/>
            </p:cNvSpPr>
            <p:nvPr userDrawn="1"/>
          </p:nvSpPr>
          <p:spPr bwMode="auto">
            <a:xfrm>
              <a:off x="2084836" y="1497130"/>
              <a:ext cx="183934" cy="274867"/>
            </a:xfrm>
            <a:custGeom>
              <a:avLst/>
              <a:gdLst>
                <a:gd name="T0" fmla="*/ 17 w 104"/>
                <a:gd name="T1" fmla="*/ 154 h 154"/>
                <a:gd name="T2" fmla="*/ 14 w 104"/>
                <a:gd name="T3" fmla="*/ 151 h 154"/>
                <a:gd name="T4" fmla="*/ 14 w 104"/>
                <a:gd name="T5" fmla="*/ 133 h 154"/>
                <a:gd name="T6" fmla="*/ 17 w 104"/>
                <a:gd name="T7" fmla="*/ 131 h 154"/>
                <a:gd name="T8" fmla="*/ 21 w 104"/>
                <a:gd name="T9" fmla="*/ 131 h 154"/>
                <a:gd name="T10" fmla="*/ 38 w 104"/>
                <a:gd name="T11" fmla="*/ 117 h 154"/>
                <a:gd name="T12" fmla="*/ 41 w 104"/>
                <a:gd name="T13" fmla="*/ 108 h 154"/>
                <a:gd name="T14" fmla="*/ 0 w 104"/>
                <a:gd name="T15" fmla="*/ 3 h 154"/>
                <a:gd name="T16" fmla="*/ 2 w 104"/>
                <a:gd name="T17" fmla="*/ 0 h 154"/>
                <a:gd name="T18" fmla="*/ 25 w 104"/>
                <a:gd name="T19" fmla="*/ 0 h 154"/>
                <a:gd name="T20" fmla="*/ 28 w 104"/>
                <a:gd name="T21" fmla="*/ 3 h 154"/>
                <a:gd name="T22" fmla="*/ 53 w 104"/>
                <a:gd name="T23" fmla="*/ 76 h 154"/>
                <a:gd name="T24" fmla="*/ 53 w 104"/>
                <a:gd name="T25" fmla="*/ 76 h 154"/>
                <a:gd name="T26" fmla="*/ 77 w 104"/>
                <a:gd name="T27" fmla="*/ 3 h 154"/>
                <a:gd name="T28" fmla="*/ 80 w 104"/>
                <a:gd name="T29" fmla="*/ 0 h 154"/>
                <a:gd name="T30" fmla="*/ 102 w 104"/>
                <a:gd name="T31" fmla="*/ 0 h 154"/>
                <a:gd name="T32" fmla="*/ 104 w 104"/>
                <a:gd name="T33" fmla="*/ 3 h 154"/>
                <a:gd name="T34" fmla="*/ 61 w 104"/>
                <a:gd name="T35" fmla="*/ 119 h 154"/>
                <a:gd name="T36" fmla="*/ 24 w 104"/>
                <a:gd name="T37" fmla="*/ 154 h 154"/>
                <a:gd name="T38" fmla="*/ 17 w 104"/>
                <a:gd name="T3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4" h="154">
                  <a:moveTo>
                    <a:pt x="17" y="154"/>
                  </a:moveTo>
                  <a:cubicBezTo>
                    <a:pt x="15" y="154"/>
                    <a:pt x="14" y="153"/>
                    <a:pt x="14" y="151"/>
                  </a:cubicBezTo>
                  <a:cubicBezTo>
                    <a:pt x="14" y="133"/>
                    <a:pt x="14" y="133"/>
                    <a:pt x="14" y="133"/>
                  </a:cubicBezTo>
                  <a:cubicBezTo>
                    <a:pt x="14" y="131"/>
                    <a:pt x="15" y="131"/>
                    <a:pt x="17" y="131"/>
                  </a:cubicBezTo>
                  <a:cubicBezTo>
                    <a:pt x="21" y="131"/>
                    <a:pt x="21" y="131"/>
                    <a:pt x="21" y="131"/>
                  </a:cubicBezTo>
                  <a:cubicBezTo>
                    <a:pt x="30" y="131"/>
                    <a:pt x="34" y="127"/>
                    <a:pt x="38" y="117"/>
                  </a:cubicBezTo>
                  <a:cubicBezTo>
                    <a:pt x="41" y="108"/>
                    <a:pt x="41" y="108"/>
                    <a:pt x="41" y="108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8" y="3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77" y="3"/>
                    <a:pt x="77" y="3"/>
                    <a:pt x="77" y="3"/>
                  </a:cubicBezTo>
                  <a:cubicBezTo>
                    <a:pt x="78" y="1"/>
                    <a:pt x="79" y="0"/>
                    <a:pt x="80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04" y="0"/>
                    <a:pt x="104" y="1"/>
                    <a:pt x="104" y="3"/>
                  </a:cubicBezTo>
                  <a:cubicBezTo>
                    <a:pt x="61" y="119"/>
                    <a:pt x="61" y="119"/>
                    <a:pt x="61" y="119"/>
                  </a:cubicBezTo>
                  <a:cubicBezTo>
                    <a:pt x="52" y="145"/>
                    <a:pt x="42" y="154"/>
                    <a:pt x="24" y="154"/>
                  </a:cubicBezTo>
                  <a:lnTo>
                    <a:pt x="17" y="1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5" name="Freeform 13"/>
            <p:cNvSpPr>
              <a:spLocks noEditPoints="1"/>
            </p:cNvSpPr>
            <p:nvPr userDrawn="1"/>
          </p:nvSpPr>
          <p:spPr bwMode="auto">
            <a:xfrm>
              <a:off x="235350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6" name="Freeform 14"/>
            <p:cNvSpPr>
              <a:spLocks/>
            </p:cNvSpPr>
            <p:nvPr userDrawn="1"/>
          </p:nvSpPr>
          <p:spPr bwMode="auto">
            <a:xfrm>
              <a:off x="2553970" y="1414463"/>
              <a:ext cx="109534" cy="283134"/>
            </a:xfrm>
            <a:custGeom>
              <a:avLst/>
              <a:gdLst>
                <a:gd name="T0" fmla="*/ 14 w 61"/>
                <a:gd name="T1" fmla="*/ 158 h 158"/>
                <a:gd name="T2" fmla="*/ 12 w 61"/>
                <a:gd name="T3" fmla="*/ 156 h 158"/>
                <a:gd name="T4" fmla="*/ 12 w 61"/>
                <a:gd name="T5" fmla="*/ 68 h 158"/>
                <a:gd name="T6" fmla="*/ 10 w 61"/>
                <a:gd name="T7" fmla="*/ 66 h 158"/>
                <a:gd name="T8" fmla="*/ 3 w 61"/>
                <a:gd name="T9" fmla="*/ 66 h 158"/>
                <a:gd name="T10" fmla="*/ 0 w 61"/>
                <a:gd name="T11" fmla="*/ 64 h 158"/>
                <a:gd name="T12" fmla="*/ 0 w 61"/>
                <a:gd name="T13" fmla="*/ 49 h 158"/>
                <a:gd name="T14" fmla="*/ 3 w 61"/>
                <a:gd name="T15" fmla="*/ 46 h 158"/>
                <a:gd name="T16" fmla="*/ 10 w 61"/>
                <a:gd name="T17" fmla="*/ 46 h 158"/>
                <a:gd name="T18" fmla="*/ 12 w 61"/>
                <a:gd name="T19" fmla="*/ 45 h 158"/>
                <a:gd name="T20" fmla="*/ 12 w 61"/>
                <a:gd name="T21" fmla="*/ 38 h 158"/>
                <a:gd name="T22" fmla="*/ 49 w 61"/>
                <a:gd name="T23" fmla="*/ 0 h 158"/>
                <a:gd name="T24" fmla="*/ 59 w 61"/>
                <a:gd name="T25" fmla="*/ 0 h 158"/>
                <a:gd name="T26" fmla="*/ 61 w 61"/>
                <a:gd name="T27" fmla="*/ 3 h 158"/>
                <a:gd name="T28" fmla="*/ 61 w 61"/>
                <a:gd name="T29" fmla="*/ 21 h 158"/>
                <a:gd name="T30" fmla="*/ 59 w 61"/>
                <a:gd name="T31" fmla="*/ 24 h 158"/>
                <a:gd name="T32" fmla="*/ 52 w 61"/>
                <a:gd name="T33" fmla="*/ 24 h 158"/>
                <a:gd name="T34" fmla="*/ 37 w 61"/>
                <a:gd name="T35" fmla="*/ 37 h 158"/>
                <a:gd name="T36" fmla="*/ 37 w 61"/>
                <a:gd name="T37" fmla="*/ 45 h 158"/>
                <a:gd name="T38" fmla="*/ 39 w 61"/>
                <a:gd name="T39" fmla="*/ 46 h 158"/>
                <a:gd name="T40" fmla="*/ 59 w 61"/>
                <a:gd name="T41" fmla="*/ 46 h 158"/>
                <a:gd name="T42" fmla="*/ 61 w 61"/>
                <a:gd name="T43" fmla="*/ 49 h 158"/>
                <a:gd name="T44" fmla="*/ 61 w 61"/>
                <a:gd name="T45" fmla="*/ 64 h 158"/>
                <a:gd name="T46" fmla="*/ 59 w 61"/>
                <a:gd name="T47" fmla="*/ 66 h 158"/>
                <a:gd name="T48" fmla="*/ 39 w 61"/>
                <a:gd name="T49" fmla="*/ 66 h 158"/>
                <a:gd name="T50" fmla="*/ 37 w 61"/>
                <a:gd name="T51" fmla="*/ 68 h 158"/>
                <a:gd name="T52" fmla="*/ 37 w 61"/>
                <a:gd name="T53" fmla="*/ 156 h 158"/>
                <a:gd name="T54" fmla="*/ 35 w 61"/>
                <a:gd name="T55" fmla="*/ 158 h 158"/>
                <a:gd name="T56" fmla="*/ 14 w 61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158">
                  <a:moveTo>
                    <a:pt x="14" y="158"/>
                  </a:moveTo>
                  <a:cubicBezTo>
                    <a:pt x="12" y="158"/>
                    <a:pt x="12" y="157"/>
                    <a:pt x="12" y="156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67"/>
                    <a:pt x="11" y="66"/>
                    <a:pt x="10" y="66"/>
                  </a:cubicBezTo>
                  <a:cubicBezTo>
                    <a:pt x="3" y="66"/>
                    <a:pt x="3" y="66"/>
                    <a:pt x="3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1" y="46"/>
                    <a:pt x="12" y="46"/>
                    <a:pt x="12" y="45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2" y="12"/>
                    <a:pt x="24" y="0"/>
                    <a:pt x="4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60" y="0"/>
                    <a:pt x="61" y="1"/>
                    <a:pt x="61" y="3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61" y="23"/>
                    <a:pt x="60" y="24"/>
                    <a:pt x="59" y="24"/>
                  </a:cubicBezTo>
                  <a:cubicBezTo>
                    <a:pt x="52" y="24"/>
                    <a:pt x="52" y="24"/>
                    <a:pt x="52" y="24"/>
                  </a:cubicBezTo>
                  <a:cubicBezTo>
                    <a:pt x="40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8" y="46"/>
                    <a:pt x="39" y="46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60" y="46"/>
                    <a:pt x="61" y="47"/>
                    <a:pt x="61" y="49"/>
                  </a:cubicBezTo>
                  <a:cubicBezTo>
                    <a:pt x="61" y="64"/>
                    <a:pt x="61" y="64"/>
                    <a:pt x="61" y="64"/>
                  </a:cubicBezTo>
                  <a:cubicBezTo>
                    <a:pt x="61" y="66"/>
                    <a:pt x="60" y="66"/>
                    <a:pt x="59" y="66"/>
                  </a:cubicBezTo>
                  <a:cubicBezTo>
                    <a:pt x="39" y="66"/>
                    <a:pt x="39" y="66"/>
                    <a:pt x="39" y="66"/>
                  </a:cubicBezTo>
                  <a:cubicBezTo>
                    <a:pt x="38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7" y="158"/>
                    <a:pt x="35" y="158"/>
                  </a:cubicBezTo>
                  <a:lnTo>
                    <a:pt x="14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7" name="Freeform 15"/>
            <p:cNvSpPr>
              <a:spLocks/>
            </p:cNvSpPr>
            <p:nvPr userDrawn="1"/>
          </p:nvSpPr>
          <p:spPr bwMode="auto">
            <a:xfrm>
              <a:off x="2762704" y="1414463"/>
              <a:ext cx="208734" cy="283134"/>
            </a:xfrm>
            <a:custGeom>
              <a:avLst/>
              <a:gdLst>
                <a:gd name="T0" fmla="*/ 0 w 117"/>
                <a:gd name="T1" fmla="*/ 3 h 158"/>
                <a:gd name="T2" fmla="*/ 2 w 117"/>
                <a:gd name="T3" fmla="*/ 0 h 158"/>
                <a:gd name="T4" fmla="*/ 25 w 117"/>
                <a:gd name="T5" fmla="*/ 0 h 158"/>
                <a:gd name="T6" fmla="*/ 27 w 117"/>
                <a:gd name="T7" fmla="*/ 3 h 158"/>
                <a:gd name="T8" fmla="*/ 27 w 117"/>
                <a:gd name="T9" fmla="*/ 65 h 158"/>
                <a:gd name="T10" fmla="*/ 29 w 117"/>
                <a:gd name="T11" fmla="*/ 66 h 158"/>
                <a:gd name="T12" fmla="*/ 89 w 117"/>
                <a:gd name="T13" fmla="*/ 66 h 158"/>
                <a:gd name="T14" fmla="*/ 90 w 117"/>
                <a:gd name="T15" fmla="*/ 65 h 158"/>
                <a:gd name="T16" fmla="*/ 90 w 117"/>
                <a:gd name="T17" fmla="*/ 3 h 158"/>
                <a:gd name="T18" fmla="*/ 92 w 117"/>
                <a:gd name="T19" fmla="*/ 0 h 158"/>
                <a:gd name="T20" fmla="*/ 115 w 117"/>
                <a:gd name="T21" fmla="*/ 0 h 158"/>
                <a:gd name="T22" fmla="*/ 117 w 117"/>
                <a:gd name="T23" fmla="*/ 3 h 158"/>
                <a:gd name="T24" fmla="*/ 117 w 117"/>
                <a:gd name="T25" fmla="*/ 156 h 158"/>
                <a:gd name="T26" fmla="*/ 115 w 117"/>
                <a:gd name="T27" fmla="*/ 158 h 158"/>
                <a:gd name="T28" fmla="*/ 92 w 117"/>
                <a:gd name="T29" fmla="*/ 158 h 158"/>
                <a:gd name="T30" fmla="*/ 90 w 117"/>
                <a:gd name="T31" fmla="*/ 156 h 158"/>
                <a:gd name="T32" fmla="*/ 90 w 117"/>
                <a:gd name="T33" fmla="*/ 92 h 158"/>
                <a:gd name="T34" fmla="*/ 89 w 117"/>
                <a:gd name="T35" fmla="*/ 91 h 158"/>
                <a:gd name="T36" fmla="*/ 29 w 117"/>
                <a:gd name="T37" fmla="*/ 91 h 158"/>
                <a:gd name="T38" fmla="*/ 27 w 117"/>
                <a:gd name="T39" fmla="*/ 92 h 158"/>
                <a:gd name="T40" fmla="*/ 27 w 117"/>
                <a:gd name="T41" fmla="*/ 156 h 158"/>
                <a:gd name="T42" fmla="*/ 25 w 117"/>
                <a:gd name="T43" fmla="*/ 158 h 158"/>
                <a:gd name="T44" fmla="*/ 2 w 117"/>
                <a:gd name="T45" fmla="*/ 158 h 158"/>
                <a:gd name="T46" fmla="*/ 0 w 117"/>
                <a:gd name="T47" fmla="*/ 156 h 158"/>
                <a:gd name="T48" fmla="*/ 0 w 117"/>
                <a:gd name="T49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7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27" y="66"/>
                    <a:pt x="28" y="66"/>
                    <a:pt x="29" y="66"/>
                  </a:cubicBezTo>
                  <a:cubicBezTo>
                    <a:pt x="89" y="66"/>
                    <a:pt x="89" y="66"/>
                    <a:pt x="89" y="66"/>
                  </a:cubicBezTo>
                  <a:cubicBezTo>
                    <a:pt x="89" y="66"/>
                    <a:pt x="90" y="66"/>
                    <a:pt x="90" y="65"/>
                  </a:cubicBezTo>
                  <a:cubicBezTo>
                    <a:pt x="90" y="3"/>
                    <a:pt x="90" y="3"/>
                    <a:pt x="90" y="3"/>
                  </a:cubicBezTo>
                  <a:cubicBezTo>
                    <a:pt x="90" y="1"/>
                    <a:pt x="91" y="0"/>
                    <a:pt x="92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6" y="0"/>
                    <a:pt x="117" y="1"/>
                    <a:pt x="117" y="3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7" y="157"/>
                    <a:pt x="116" y="158"/>
                    <a:pt x="115" y="158"/>
                  </a:cubicBezTo>
                  <a:cubicBezTo>
                    <a:pt x="92" y="158"/>
                    <a:pt x="92" y="158"/>
                    <a:pt x="92" y="158"/>
                  </a:cubicBezTo>
                  <a:cubicBezTo>
                    <a:pt x="91" y="158"/>
                    <a:pt x="90" y="157"/>
                    <a:pt x="90" y="156"/>
                  </a:cubicBezTo>
                  <a:cubicBezTo>
                    <a:pt x="90" y="92"/>
                    <a:pt x="90" y="92"/>
                    <a:pt x="90" y="92"/>
                  </a:cubicBezTo>
                  <a:cubicBezTo>
                    <a:pt x="90" y="91"/>
                    <a:pt x="89" y="91"/>
                    <a:pt x="89" y="91"/>
                  </a:cubicBezTo>
                  <a:cubicBezTo>
                    <a:pt x="29" y="91"/>
                    <a:pt x="29" y="91"/>
                    <a:pt x="29" y="91"/>
                  </a:cubicBezTo>
                  <a:cubicBezTo>
                    <a:pt x="28" y="91"/>
                    <a:pt x="27" y="91"/>
                    <a:pt x="27" y="92"/>
                  </a:cubicBezTo>
                  <a:cubicBezTo>
                    <a:pt x="27" y="156"/>
                    <a:pt x="27" y="156"/>
                    <a:pt x="27" y="156"/>
                  </a:cubicBezTo>
                  <a:cubicBezTo>
                    <a:pt x="27" y="157"/>
                    <a:pt x="26" y="158"/>
                    <a:pt x="25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8" name="Freeform 16"/>
            <p:cNvSpPr>
              <a:spLocks noEditPoints="1"/>
            </p:cNvSpPr>
            <p:nvPr userDrawn="1"/>
          </p:nvSpPr>
          <p:spPr bwMode="auto">
            <a:xfrm>
              <a:off x="3014838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4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7 w 99"/>
                <a:gd name="T13" fmla="*/ 66 h 117"/>
                <a:gd name="T14" fmla="*/ 28 w 99"/>
                <a:gd name="T15" fmla="*/ 66 h 117"/>
                <a:gd name="T16" fmla="*/ 26 w 99"/>
                <a:gd name="T17" fmla="*/ 68 h 117"/>
                <a:gd name="T18" fmla="*/ 28 w 99"/>
                <a:gd name="T19" fmla="*/ 76 h 117"/>
                <a:gd name="T20" fmla="*/ 53 w 99"/>
                <a:gd name="T21" fmla="*/ 93 h 117"/>
                <a:gd name="T22" fmla="*/ 79 w 99"/>
                <a:gd name="T23" fmla="*/ 83 h 117"/>
                <a:gd name="T24" fmla="*/ 83 w 99"/>
                <a:gd name="T25" fmla="*/ 82 h 117"/>
                <a:gd name="T26" fmla="*/ 96 w 99"/>
                <a:gd name="T27" fmla="*/ 94 h 117"/>
                <a:gd name="T28" fmla="*/ 97 w 99"/>
                <a:gd name="T29" fmla="*/ 98 h 117"/>
                <a:gd name="T30" fmla="*/ 51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50 w 99"/>
                <a:gd name="T37" fmla="*/ 22 h 117"/>
                <a:gd name="T38" fmla="*/ 28 w 99"/>
                <a:gd name="T39" fmla="*/ 36 h 117"/>
                <a:gd name="T40" fmla="*/ 26 w 99"/>
                <a:gd name="T41" fmla="*/ 46 h 117"/>
                <a:gd name="T42" fmla="*/ 28 w 99"/>
                <a:gd name="T43" fmla="*/ 47 h 117"/>
                <a:gd name="T44" fmla="*/ 71 w 99"/>
                <a:gd name="T45" fmla="*/ 47 h 117"/>
                <a:gd name="T46" fmla="*/ 73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7"/>
                    <a:pt x="2" y="38"/>
                    <a:pt x="4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8" y="38"/>
                    <a:pt x="99" y="46"/>
                    <a:pt x="99" y="64"/>
                  </a:cubicBezTo>
                  <a:cubicBezTo>
                    <a:pt x="99" y="66"/>
                    <a:pt x="98" y="66"/>
                    <a:pt x="97" y="66"/>
                  </a:cubicBezTo>
                  <a:cubicBezTo>
                    <a:pt x="28" y="66"/>
                    <a:pt x="28" y="66"/>
                    <a:pt x="28" y="66"/>
                  </a:cubicBezTo>
                  <a:cubicBezTo>
                    <a:pt x="27" y="66"/>
                    <a:pt x="26" y="67"/>
                    <a:pt x="26" y="68"/>
                  </a:cubicBezTo>
                  <a:cubicBezTo>
                    <a:pt x="26" y="71"/>
                    <a:pt x="27" y="74"/>
                    <a:pt x="28" y="76"/>
                  </a:cubicBezTo>
                  <a:cubicBezTo>
                    <a:pt x="32" y="87"/>
                    <a:pt x="40" y="93"/>
                    <a:pt x="53" y="93"/>
                  </a:cubicBezTo>
                  <a:cubicBezTo>
                    <a:pt x="65" y="93"/>
                    <a:pt x="74" y="89"/>
                    <a:pt x="79" y="83"/>
                  </a:cubicBezTo>
                  <a:cubicBezTo>
                    <a:pt x="80" y="82"/>
                    <a:pt x="81" y="81"/>
                    <a:pt x="83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7" y="98"/>
                  </a:cubicBezTo>
                  <a:cubicBezTo>
                    <a:pt x="87" y="109"/>
                    <a:pt x="71" y="117"/>
                    <a:pt x="51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50" y="22"/>
                  </a:cubicBezTo>
                  <a:cubicBezTo>
                    <a:pt x="39" y="22"/>
                    <a:pt x="31" y="27"/>
                    <a:pt x="28" y="36"/>
                  </a:cubicBezTo>
                  <a:cubicBezTo>
                    <a:pt x="27" y="39"/>
                    <a:pt x="26" y="42"/>
                    <a:pt x="26" y="46"/>
                  </a:cubicBezTo>
                  <a:cubicBezTo>
                    <a:pt x="26" y="47"/>
                    <a:pt x="27" y="47"/>
                    <a:pt x="28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3" y="47"/>
                    <a:pt x="73" y="46"/>
                  </a:cubicBezTo>
                  <a:cubicBezTo>
                    <a:pt x="73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9" name="Freeform 17"/>
            <p:cNvSpPr>
              <a:spLocks noEditPoints="1"/>
            </p:cNvSpPr>
            <p:nvPr userDrawn="1"/>
          </p:nvSpPr>
          <p:spPr bwMode="auto">
            <a:xfrm>
              <a:off x="322150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30" name="Freeform 18"/>
            <p:cNvSpPr>
              <a:spLocks/>
            </p:cNvSpPr>
            <p:nvPr userDrawn="1"/>
          </p:nvSpPr>
          <p:spPr bwMode="auto">
            <a:xfrm>
              <a:off x="3434373" y="1414463"/>
              <a:ext cx="76467" cy="285201"/>
            </a:xfrm>
            <a:custGeom>
              <a:avLst/>
              <a:gdLst>
                <a:gd name="T0" fmla="*/ 30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2 w 43"/>
                <a:gd name="T7" fmla="*/ 0 h 159"/>
                <a:gd name="T8" fmla="*/ 23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5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0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0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5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0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31" name="Freeform 19"/>
            <p:cNvSpPr>
              <a:spLocks/>
            </p:cNvSpPr>
            <p:nvPr userDrawn="1"/>
          </p:nvSpPr>
          <p:spPr bwMode="auto">
            <a:xfrm>
              <a:off x="3525306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32" name="Freeform 20"/>
            <p:cNvSpPr>
              <a:spLocks/>
            </p:cNvSpPr>
            <p:nvPr userDrawn="1"/>
          </p:nvSpPr>
          <p:spPr bwMode="auto">
            <a:xfrm>
              <a:off x="3663773" y="1414463"/>
              <a:ext cx="167400" cy="283134"/>
            </a:xfrm>
            <a:custGeom>
              <a:avLst/>
              <a:gdLst>
                <a:gd name="T0" fmla="*/ 71 w 94"/>
                <a:gd name="T1" fmla="*/ 158 h 158"/>
                <a:gd name="T2" fmla="*/ 69 w 94"/>
                <a:gd name="T3" fmla="*/ 156 h 158"/>
                <a:gd name="T4" fmla="*/ 69 w 94"/>
                <a:gd name="T5" fmla="*/ 91 h 158"/>
                <a:gd name="T6" fmla="*/ 47 w 94"/>
                <a:gd name="T7" fmla="*/ 67 h 158"/>
                <a:gd name="T8" fmla="*/ 26 w 94"/>
                <a:gd name="T9" fmla="*/ 91 h 158"/>
                <a:gd name="T10" fmla="*/ 26 w 94"/>
                <a:gd name="T11" fmla="*/ 156 h 158"/>
                <a:gd name="T12" fmla="*/ 24 w 94"/>
                <a:gd name="T13" fmla="*/ 158 h 158"/>
                <a:gd name="T14" fmla="*/ 3 w 94"/>
                <a:gd name="T15" fmla="*/ 158 h 158"/>
                <a:gd name="T16" fmla="*/ 0 w 94"/>
                <a:gd name="T17" fmla="*/ 156 h 158"/>
                <a:gd name="T18" fmla="*/ 0 w 94"/>
                <a:gd name="T19" fmla="*/ 3 h 158"/>
                <a:gd name="T20" fmla="*/ 3 w 94"/>
                <a:gd name="T21" fmla="*/ 0 h 158"/>
                <a:gd name="T22" fmla="*/ 24 w 94"/>
                <a:gd name="T23" fmla="*/ 0 h 158"/>
                <a:gd name="T24" fmla="*/ 26 w 94"/>
                <a:gd name="T25" fmla="*/ 3 h 158"/>
                <a:gd name="T26" fmla="*/ 26 w 94"/>
                <a:gd name="T27" fmla="*/ 57 h 158"/>
                <a:gd name="T28" fmla="*/ 26 w 94"/>
                <a:gd name="T29" fmla="*/ 57 h 158"/>
                <a:gd name="T30" fmla="*/ 56 w 94"/>
                <a:gd name="T31" fmla="*/ 44 h 158"/>
                <a:gd name="T32" fmla="*/ 94 w 94"/>
                <a:gd name="T33" fmla="*/ 85 h 158"/>
                <a:gd name="T34" fmla="*/ 94 w 94"/>
                <a:gd name="T35" fmla="*/ 156 h 158"/>
                <a:gd name="T36" fmla="*/ 92 w 94"/>
                <a:gd name="T37" fmla="*/ 158 h 158"/>
                <a:gd name="T38" fmla="*/ 71 w 94"/>
                <a:gd name="T39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58">
                  <a:moveTo>
                    <a:pt x="71" y="158"/>
                  </a:moveTo>
                  <a:cubicBezTo>
                    <a:pt x="69" y="158"/>
                    <a:pt x="69" y="157"/>
                    <a:pt x="69" y="156"/>
                  </a:cubicBezTo>
                  <a:cubicBezTo>
                    <a:pt x="69" y="91"/>
                    <a:pt x="69" y="91"/>
                    <a:pt x="69" y="91"/>
                  </a:cubicBezTo>
                  <a:cubicBezTo>
                    <a:pt x="69" y="77"/>
                    <a:pt x="61" y="67"/>
                    <a:pt x="47" y="67"/>
                  </a:cubicBezTo>
                  <a:cubicBezTo>
                    <a:pt x="34" y="67"/>
                    <a:pt x="26" y="77"/>
                    <a:pt x="26" y="91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cubicBezTo>
                    <a:pt x="3" y="158"/>
                    <a:pt x="3" y="158"/>
                    <a:pt x="3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50"/>
                    <a:pt x="41" y="44"/>
                    <a:pt x="56" y="44"/>
                  </a:cubicBezTo>
                  <a:cubicBezTo>
                    <a:pt x="80" y="44"/>
                    <a:pt x="94" y="61"/>
                    <a:pt x="94" y="85"/>
                  </a:cubicBezTo>
                  <a:cubicBezTo>
                    <a:pt x="94" y="156"/>
                    <a:pt x="94" y="156"/>
                    <a:pt x="94" y="156"/>
                  </a:cubicBezTo>
                  <a:cubicBezTo>
                    <a:pt x="94" y="157"/>
                    <a:pt x="94" y="158"/>
                    <a:pt x="92" y="158"/>
                  </a:cubicBezTo>
                  <a:lnTo>
                    <a:pt x="71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33" name="Freeform 21"/>
            <p:cNvSpPr>
              <a:spLocks/>
            </p:cNvSpPr>
            <p:nvPr userDrawn="1"/>
          </p:nvSpPr>
          <p:spPr bwMode="auto">
            <a:xfrm>
              <a:off x="3880774" y="1647997"/>
              <a:ext cx="45467" cy="95067"/>
            </a:xfrm>
            <a:custGeom>
              <a:avLst/>
              <a:gdLst>
                <a:gd name="T0" fmla="*/ 0 w 26"/>
                <a:gd name="T1" fmla="*/ 2 h 54"/>
                <a:gd name="T2" fmla="*/ 2 w 26"/>
                <a:gd name="T3" fmla="*/ 0 h 54"/>
                <a:gd name="T4" fmla="*/ 24 w 26"/>
                <a:gd name="T5" fmla="*/ 0 h 54"/>
                <a:gd name="T6" fmla="*/ 26 w 26"/>
                <a:gd name="T7" fmla="*/ 2 h 54"/>
                <a:gd name="T8" fmla="*/ 26 w 26"/>
                <a:gd name="T9" fmla="*/ 27 h 54"/>
                <a:gd name="T10" fmla="*/ 24 w 26"/>
                <a:gd name="T11" fmla="*/ 32 h 54"/>
                <a:gd name="T12" fmla="*/ 5 w 26"/>
                <a:gd name="T13" fmla="*/ 52 h 54"/>
                <a:gd name="T14" fmla="*/ 2 w 26"/>
                <a:gd name="T15" fmla="*/ 54 h 54"/>
                <a:gd name="T16" fmla="*/ 0 w 26"/>
                <a:gd name="T17" fmla="*/ 51 h 54"/>
                <a:gd name="T18" fmla="*/ 0 w 26"/>
                <a:gd name="T19" fmla="*/ 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54">
                  <a:moveTo>
                    <a:pt x="0" y="2"/>
                  </a:moveTo>
                  <a:cubicBezTo>
                    <a:pt x="0" y="1"/>
                    <a:pt x="0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2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26" y="30"/>
                    <a:pt x="26" y="31"/>
                    <a:pt x="24" y="32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4" y="53"/>
                    <a:pt x="3" y="54"/>
                    <a:pt x="2" y="54"/>
                  </a:cubicBezTo>
                  <a:cubicBezTo>
                    <a:pt x="0" y="54"/>
                    <a:pt x="0" y="53"/>
                    <a:pt x="0" y="51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34" name="Freeform 22"/>
            <p:cNvSpPr>
              <a:spLocks/>
            </p:cNvSpPr>
            <p:nvPr userDrawn="1"/>
          </p:nvSpPr>
          <p:spPr bwMode="auto">
            <a:xfrm>
              <a:off x="4041974" y="1414463"/>
              <a:ext cx="183934" cy="283134"/>
            </a:xfrm>
            <a:custGeom>
              <a:avLst/>
              <a:gdLst>
                <a:gd name="T0" fmla="*/ 0 w 103"/>
                <a:gd name="T1" fmla="*/ 3 h 158"/>
                <a:gd name="T2" fmla="*/ 2 w 103"/>
                <a:gd name="T3" fmla="*/ 0 h 158"/>
                <a:gd name="T4" fmla="*/ 25 w 103"/>
                <a:gd name="T5" fmla="*/ 0 h 158"/>
                <a:gd name="T6" fmla="*/ 27 w 103"/>
                <a:gd name="T7" fmla="*/ 3 h 158"/>
                <a:gd name="T8" fmla="*/ 27 w 103"/>
                <a:gd name="T9" fmla="*/ 132 h 158"/>
                <a:gd name="T10" fmla="*/ 29 w 103"/>
                <a:gd name="T11" fmla="*/ 133 h 158"/>
                <a:gd name="T12" fmla="*/ 101 w 103"/>
                <a:gd name="T13" fmla="*/ 133 h 158"/>
                <a:gd name="T14" fmla="*/ 103 w 103"/>
                <a:gd name="T15" fmla="*/ 136 h 158"/>
                <a:gd name="T16" fmla="*/ 103 w 103"/>
                <a:gd name="T17" fmla="*/ 156 h 158"/>
                <a:gd name="T18" fmla="*/ 101 w 103"/>
                <a:gd name="T19" fmla="*/ 158 h 158"/>
                <a:gd name="T20" fmla="*/ 2 w 103"/>
                <a:gd name="T21" fmla="*/ 158 h 158"/>
                <a:gd name="T22" fmla="*/ 0 w 103"/>
                <a:gd name="T23" fmla="*/ 156 h 158"/>
                <a:gd name="T24" fmla="*/ 0 w 103"/>
                <a:gd name="T25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3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132"/>
                    <a:pt x="27" y="132"/>
                    <a:pt x="27" y="132"/>
                  </a:cubicBezTo>
                  <a:cubicBezTo>
                    <a:pt x="27" y="133"/>
                    <a:pt x="28" y="133"/>
                    <a:pt x="29" y="133"/>
                  </a:cubicBezTo>
                  <a:cubicBezTo>
                    <a:pt x="101" y="133"/>
                    <a:pt x="101" y="133"/>
                    <a:pt x="101" y="133"/>
                  </a:cubicBezTo>
                  <a:cubicBezTo>
                    <a:pt x="102" y="133"/>
                    <a:pt x="103" y="134"/>
                    <a:pt x="103" y="136"/>
                  </a:cubicBezTo>
                  <a:cubicBezTo>
                    <a:pt x="103" y="156"/>
                    <a:pt x="103" y="156"/>
                    <a:pt x="103" y="156"/>
                  </a:cubicBezTo>
                  <a:cubicBezTo>
                    <a:pt x="103" y="157"/>
                    <a:pt x="102" y="158"/>
                    <a:pt x="101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35" name="Freeform 23"/>
            <p:cNvSpPr>
              <a:spLocks noEditPoints="1"/>
            </p:cNvSpPr>
            <p:nvPr userDrawn="1"/>
          </p:nvSpPr>
          <p:spPr bwMode="auto">
            <a:xfrm>
              <a:off x="4254842" y="1492997"/>
              <a:ext cx="167400" cy="208734"/>
            </a:xfrm>
            <a:custGeom>
              <a:avLst/>
              <a:gdLst>
                <a:gd name="T0" fmla="*/ 72 w 94"/>
                <a:gd name="T1" fmla="*/ 114 h 117"/>
                <a:gd name="T2" fmla="*/ 70 w 94"/>
                <a:gd name="T3" fmla="*/ 112 h 117"/>
                <a:gd name="T4" fmla="*/ 70 w 94"/>
                <a:gd name="T5" fmla="*/ 104 h 117"/>
                <a:gd name="T6" fmla="*/ 69 w 94"/>
                <a:gd name="T7" fmla="*/ 104 h 117"/>
                <a:gd name="T8" fmla="*/ 38 w 94"/>
                <a:gd name="T9" fmla="*/ 117 h 117"/>
                <a:gd name="T10" fmla="*/ 0 w 94"/>
                <a:gd name="T11" fmla="*/ 82 h 117"/>
                <a:gd name="T12" fmla="*/ 45 w 94"/>
                <a:gd name="T13" fmla="*/ 47 h 117"/>
                <a:gd name="T14" fmla="*/ 68 w 94"/>
                <a:gd name="T15" fmla="*/ 47 h 117"/>
                <a:gd name="T16" fmla="*/ 69 w 94"/>
                <a:gd name="T17" fmla="*/ 46 h 117"/>
                <a:gd name="T18" fmla="*/ 69 w 94"/>
                <a:gd name="T19" fmla="*/ 40 h 117"/>
                <a:gd name="T20" fmla="*/ 44 w 94"/>
                <a:gd name="T21" fmla="*/ 22 h 117"/>
                <a:gd name="T22" fmla="*/ 19 w 94"/>
                <a:gd name="T23" fmla="*/ 29 h 117"/>
                <a:gd name="T24" fmla="*/ 16 w 94"/>
                <a:gd name="T25" fmla="*/ 29 h 117"/>
                <a:gd name="T26" fmla="*/ 7 w 94"/>
                <a:gd name="T27" fmla="*/ 14 h 117"/>
                <a:gd name="T28" fmla="*/ 8 w 94"/>
                <a:gd name="T29" fmla="*/ 11 h 117"/>
                <a:gd name="T30" fmla="*/ 47 w 94"/>
                <a:gd name="T31" fmla="*/ 0 h 117"/>
                <a:gd name="T32" fmla="*/ 94 w 94"/>
                <a:gd name="T33" fmla="*/ 39 h 117"/>
                <a:gd name="T34" fmla="*/ 94 w 94"/>
                <a:gd name="T35" fmla="*/ 112 h 117"/>
                <a:gd name="T36" fmla="*/ 91 w 94"/>
                <a:gd name="T37" fmla="*/ 114 h 117"/>
                <a:gd name="T38" fmla="*/ 72 w 94"/>
                <a:gd name="T39" fmla="*/ 114 h 117"/>
                <a:gd name="T40" fmla="*/ 69 w 94"/>
                <a:gd name="T41" fmla="*/ 76 h 117"/>
                <a:gd name="T42" fmla="*/ 69 w 94"/>
                <a:gd name="T43" fmla="*/ 68 h 117"/>
                <a:gd name="T44" fmla="*/ 68 w 94"/>
                <a:gd name="T45" fmla="*/ 66 h 117"/>
                <a:gd name="T46" fmla="*/ 49 w 94"/>
                <a:gd name="T47" fmla="*/ 66 h 117"/>
                <a:gd name="T48" fmla="*/ 25 w 94"/>
                <a:gd name="T49" fmla="*/ 82 h 117"/>
                <a:gd name="T50" fmla="*/ 44 w 94"/>
                <a:gd name="T51" fmla="*/ 95 h 117"/>
                <a:gd name="T52" fmla="*/ 69 w 94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4" h="117">
                  <a:moveTo>
                    <a:pt x="72" y="114"/>
                  </a:moveTo>
                  <a:cubicBezTo>
                    <a:pt x="71" y="114"/>
                    <a:pt x="70" y="113"/>
                    <a:pt x="70" y="11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4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9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2" y="22"/>
                    <a:pt x="24" y="25"/>
                    <a:pt x="19" y="29"/>
                  </a:cubicBezTo>
                  <a:cubicBezTo>
                    <a:pt x="18" y="30"/>
                    <a:pt x="16" y="30"/>
                    <a:pt x="16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7" y="11"/>
                    <a:pt x="8" y="11"/>
                  </a:cubicBezTo>
                  <a:cubicBezTo>
                    <a:pt x="17" y="4"/>
                    <a:pt x="29" y="0"/>
                    <a:pt x="47" y="0"/>
                  </a:cubicBezTo>
                  <a:cubicBezTo>
                    <a:pt x="81" y="0"/>
                    <a:pt x="94" y="11"/>
                    <a:pt x="94" y="39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9" y="66"/>
                    <a:pt x="68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3" y="66"/>
                    <a:pt x="25" y="71"/>
                    <a:pt x="25" y="82"/>
                  </a:cubicBezTo>
                  <a:cubicBezTo>
                    <a:pt x="25" y="91"/>
                    <a:pt x="32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36" name="Freeform 24"/>
            <p:cNvSpPr>
              <a:spLocks noEditPoints="1"/>
            </p:cNvSpPr>
            <p:nvPr userDrawn="1"/>
          </p:nvSpPr>
          <p:spPr bwMode="auto">
            <a:xfrm>
              <a:off x="4469776" y="1414463"/>
              <a:ext cx="175667" cy="287267"/>
            </a:xfrm>
            <a:custGeom>
              <a:avLst/>
              <a:gdLst>
                <a:gd name="T0" fmla="*/ 26 w 98"/>
                <a:gd name="T1" fmla="*/ 147 h 161"/>
                <a:gd name="T2" fmla="*/ 26 w 98"/>
                <a:gd name="T3" fmla="*/ 147 h 161"/>
                <a:gd name="T4" fmla="*/ 26 w 98"/>
                <a:gd name="T5" fmla="*/ 156 h 161"/>
                <a:gd name="T6" fmla="*/ 23 w 98"/>
                <a:gd name="T7" fmla="*/ 158 h 161"/>
                <a:gd name="T8" fmla="*/ 2 w 98"/>
                <a:gd name="T9" fmla="*/ 158 h 161"/>
                <a:gd name="T10" fmla="*/ 0 w 98"/>
                <a:gd name="T11" fmla="*/ 156 h 161"/>
                <a:gd name="T12" fmla="*/ 0 w 98"/>
                <a:gd name="T13" fmla="*/ 3 h 161"/>
                <a:gd name="T14" fmla="*/ 2 w 98"/>
                <a:gd name="T15" fmla="*/ 0 h 161"/>
                <a:gd name="T16" fmla="*/ 23 w 98"/>
                <a:gd name="T17" fmla="*/ 0 h 161"/>
                <a:gd name="T18" fmla="*/ 26 w 98"/>
                <a:gd name="T19" fmla="*/ 3 h 161"/>
                <a:gd name="T20" fmla="*/ 26 w 98"/>
                <a:gd name="T21" fmla="*/ 57 h 161"/>
                <a:gd name="T22" fmla="*/ 26 w 98"/>
                <a:gd name="T23" fmla="*/ 57 h 161"/>
                <a:gd name="T24" fmla="*/ 56 w 98"/>
                <a:gd name="T25" fmla="*/ 44 h 161"/>
                <a:gd name="T26" fmla="*/ 94 w 98"/>
                <a:gd name="T27" fmla="*/ 71 h 161"/>
                <a:gd name="T28" fmla="*/ 98 w 98"/>
                <a:gd name="T29" fmla="*/ 102 h 161"/>
                <a:gd name="T30" fmla="*/ 94 w 98"/>
                <a:gd name="T31" fmla="*/ 134 h 161"/>
                <a:gd name="T32" fmla="*/ 56 w 98"/>
                <a:gd name="T33" fmla="*/ 161 h 161"/>
                <a:gd name="T34" fmla="*/ 26 w 98"/>
                <a:gd name="T35" fmla="*/ 147 h 161"/>
                <a:gd name="T36" fmla="*/ 69 w 98"/>
                <a:gd name="T37" fmla="*/ 123 h 161"/>
                <a:gd name="T38" fmla="*/ 72 w 98"/>
                <a:gd name="T39" fmla="*/ 102 h 161"/>
                <a:gd name="T40" fmla="*/ 69 w 98"/>
                <a:gd name="T41" fmla="*/ 81 h 161"/>
                <a:gd name="T42" fmla="*/ 49 w 98"/>
                <a:gd name="T43" fmla="*/ 67 h 161"/>
                <a:gd name="T44" fmla="*/ 28 w 98"/>
                <a:gd name="T45" fmla="*/ 81 h 161"/>
                <a:gd name="T46" fmla="*/ 26 w 98"/>
                <a:gd name="T47" fmla="*/ 102 h 161"/>
                <a:gd name="T48" fmla="*/ 28 w 98"/>
                <a:gd name="T49" fmla="*/ 123 h 161"/>
                <a:gd name="T50" fmla="*/ 49 w 98"/>
                <a:gd name="T51" fmla="*/ 137 h 161"/>
                <a:gd name="T52" fmla="*/ 69 w 98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61">
                  <a:moveTo>
                    <a:pt x="26" y="147"/>
                  </a:moveTo>
                  <a:cubicBezTo>
                    <a:pt x="26" y="147"/>
                    <a:pt x="26" y="147"/>
                    <a:pt x="26" y="147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3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49"/>
                    <a:pt x="40" y="44"/>
                    <a:pt x="56" y="44"/>
                  </a:cubicBezTo>
                  <a:cubicBezTo>
                    <a:pt x="75" y="44"/>
                    <a:pt x="88" y="53"/>
                    <a:pt x="94" y="71"/>
                  </a:cubicBezTo>
                  <a:cubicBezTo>
                    <a:pt x="97" y="79"/>
                    <a:pt x="98" y="87"/>
                    <a:pt x="98" y="102"/>
                  </a:cubicBezTo>
                  <a:cubicBezTo>
                    <a:pt x="98" y="117"/>
                    <a:pt x="97" y="125"/>
                    <a:pt x="94" y="134"/>
                  </a:cubicBezTo>
                  <a:cubicBezTo>
                    <a:pt x="88" y="151"/>
                    <a:pt x="75" y="161"/>
                    <a:pt x="56" y="161"/>
                  </a:cubicBezTo>
                  <a:cubicBezTo>
                    <a:pt x="40" y="161"/>
                    <a:pt x="31" y="155"/>
                    <a:pt x="26" y="147"/>
                  </a:cubicBezTo>
                  <a:close/>
                  <a:moveTo>
                    <a:pt x="69" y="123"/>
                  </a:moveTo>
                  <a:cubicBezTo>
                    <a:pt x="71" y="118"/>
                    <a:pt x="72" y="112"/>
                    <a:pt x="72" y="102"/>
                  </a:cubicBezTo>
                  <a:cubicBezTo>
                    <a:pt x="72" y="92"/>
                    <a:pt x="71" y="86"/>
                    <a:pt x="69" y="81"/>
                  </a:cubicBezTo>
                  <a:cubicBezTo>
                    <a:pt x="66" y="72"/>
                    <a:pt x="59" y="67"/>
                    <a:pt x="49" y="67"/>
                  </a:cubicBezTo>
                  <a:cubicBezTo>
                    <a:pt x="38" y="67"/>
                    <a:pt x="31" y="72"/>
                    <a:pt x="28" y="81"/>
                  </a:cubicBezTo>
                  <a:cubicBezTo>
                    <a:pt x="26" y="86"/>
                    <a:pt x="26" y="92"/>
                    <a:pt x="26" y="102"/>
                  </a:cubicBezTo>
                  <a:cubicBezTo>
                    <a:pt x="26" y="112"/>
                    <a:pt x="26" y="118"/>
                    <a:pt x="28" y="123"/>
                  </a:cubicBezTo>
                  <a:cubicBezTo>
                    <a:pt x="31" y="132"/>
                    <a:pt x="38" y="137"/>
                    <a:pt x="49" y="137"/>
                  </a:cubicBezTo>
                  <a:cubicBezTo>
                    <a:pt x="59" y="137"/>
                    <a:pt x="66" y="132"/>
                    <a:pt x="69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37" name="Freeform 25"/>
            <p:cNvSpPr>
              <a:spLocks noEditPoints="1"/>
            </p:cNvSpPr>
            <p:nvPr userDrawn="1"/>
          </p:nvSpPr>
          <p:spPr bwMode="auto">
            <a:xfrm>
              <a:off x="467644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38" name="Freeform 26"/>
            <p:cNvSpPr>
              <a:spLocks/>
            </p:cNvSpPr>
            <p:nvPr userDrawn="1"/>
          </p:nvSpPr>
          <p:spPr bwMode="auto">
            <a:xfrm>
              <a:off x="4891377" y="1497130"/>
              <a:ext cx="167400" cy="204601"/>
            </a:xfrm>
            <a:custGeom>
              <a:avLst/>
              <a:gdLst>
                <a:gd name="T0" fmla="*/ 70 w 94"/>
                <a:gd name="T1" fmla="*/ 112 h 115"/>
                <a:gd name="T2" fmla="*/ 68 w 94"/>
                <a:gd name="T3" fmla="*/ 110 h 115"/>
                <a:gd name="T4" fmla="*/ 68 w 94"/>
                <a:gd name="T5" fmla="*/ 102 h 115"/>
                <a:gd name="T6" fmla="*/ 68 w 94"/>
                <a:gd name="T7" fmla="*/ 102 h 115"/>
                <a:gd name="T8" fmla="*/ 39 w 94"/>
                <a:gd name="T9" fmla="*/ 115 h 115"/>
                <a:gd name="T10" fmla="*/ 0 w 94"/>
                <a:gd name="T11" fmla="*/ 73 h 115"/>
                <a:gd name="T12" fmla="*/ 0 w 94"/>
                <a:gd name="T13" fmla="*/ 3 h 115"/>
                <a:gd name="T14" fmla="*/ 3 w 94"/>
                <a:gd name="T15" fmla="*/ 0 h 115"/>
                <a:gd name="T16" fmla="*/ 24 w 94"/>
                <a:gd name="T17" fmla="*/ 0 h 115"/>
                <a:gd name="T18" fmla="*/ 26 w 94"/>
                <a:gd name="T19" fmla="*/ 3 h 115"/>
                <a:gd name="T20" fmla="*/ 26 w 94"/>
                <a:gd name="T21" fmla="*/ 67 h 115"/>
                <a:gd name="T22" fmla="*/ 47 w 94"/>
                <a:gd name="T23" fmla="*/ 91 h 115"/>
                <a:gd name="T24" fmla="*/ 68 w 94"/>
                <a:gd name="T25" fmla="*/ 67 h 115"/>
                <a:gd name="T26" fmla="*/ 68 w 94"/>
                <a:gd name="T27" fmla="*/ 3 h 115"/>
                <a:gd name="T28" fmla="*/ 70 w 94"/>
                <a:gd name="T29" fmla="*/ 0 h 115"/>
                <a:gd name="T30" fmla="*/ 91 w 94"/>
                <a:gd name="T31" fmla="*/ 0 h 115"/>
                <a:gd name="T32" fmla="*/ 94 w 94"/>
                <a:gd name="T33" fmla="*/ 3 h 115"/>
                <a:gd name="T34" fmla="*/ 94 w 94"/>
                <a:gd name="T35" fmla="*/ 110 h 115"/>
                <a:gd name="T36" fmla="*/ 91 w 94"/>
                <a:gd name="T37" fmla="*/ 112 h 115"/>
                <a:gd name="T38" fmla="*/ 70 w 94"/>
                <a:gd name="T39" fmla="*/ 11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5">
                  <a:moveTo>
                    <a:pt x="70" y="112"/>
                  </a:moveTo>
                  <a:cubicBezTo>
                    <a:pt x="69" y="112"/>
                    <a:pt x="68" y="111"/>
                    <a:pt x="68" y="110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2" y="109"/>
                    <a:pt x="53" y="115"/>
                    <a:pt x="39" y="115"/>
                  </a:cubicBezTo>
                  <a:cubicBezTo>
                    <a:pt x="15" y="115"/>
                    <a:pt x="0" y="97"/>
                    <a:pt x="0" y="7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67"/>
                    <a:pt x="26" y="67"/>
                    <a:pt x="26" y="67"/>
                  </a:cubicBezTo>
                  <a:cubicBezTo>
                    <a:pt x="26" y="81"/>
                    <a:pt x="33" y="91"/>
                    <a:pt x="47" y="91"/>
                  </a:cubicBezTo>
                  <a:cubicBezTo>
                    <a:pt x="60" y="91"/>
                    <a:pt x="68" y="81"/>
                    <a:pt x="68" y="67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0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3" y="0"/>
                    <a:pt x="94" y="1"/>
                    <a:pt x="94" y="3"/>
                  </a:cubicBezTo>
                  <a:cubicBezTo>
                    <a:pt x="94" y="110"/>
                    <a:pt x="94" y="110"/>
                    <a:pt x="94" y="110"/>
                  </a:cubicBezTo>
                  <a:cubicBezTo>
                    <a:pt x="94" y="111"/>
                    <a:pt x="93" y="112"/>
                    <a:pt x="91" y="112"/>
                  </a:cubicBezTo>
                  <a:lnTo>
                    <a:pt x="70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39" name="Freeform 27"/>
            <p:cNvSpPr>
              <a:spLocks/>
            </p:cNvSpPr>
            <p:nvPr userDrawn="1"/>
          </p:nvSpPr>
          <p:spPr bwMode="auto">
            <a:xfrm>
              <a:off x="5108377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7 w 80"/>
                <a:gd name="T15" fmla="*/ 14 h 114"/>
                <a:gd name="T16" fmla="*/ 56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32" y="6"/>
                    <a:pt x="41" y="0"/>
                    <a:pt x="56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40" name="Freeform 28"/>
            <p:cNvSpPr>
              <a:spLocks noEditPoints="1"/>
            </p:cNvSpPr>
            <p:nvPr userDrawn="1"/>
          </p:nvSpPr>
          <p:spPr bwMode="auto">
            <a:xfrm>
              <a:off x="5331578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41" name="Freeform 29"/>
            <p:cNvSpPr>
              <a:spLocks/>
            </p:cNvSpPr>
            <p:nvPr userDrawn="1"/>
          </p:nvSpPr>
          <p:spPr bwMode="auto">
            <a:xfrm>
              <a:off x="5546512" y="1492997"/>
              <a:ext cx="167400" cy="204601"/>
            </a:xfrm>
            <a:custGeom>
              <a:avLst/>
              <a:gdLst>
                <a:gd name="T0" fmla="*/ 71 w 94"/>
                <a:gd name="T1" fmla="*/ 114 h 114"/>
                <a:gd name="T2" fmla="*/ 68 w 94"/>
                <a:gd name="T3" fmla="*/ 112 h 114"/>
                <a:gd name="T4" fmla="*/ 68 w 94"/>
                <a:gd name="T5" fmla="*/ 47 h 114"/>
                <a:gd name="T6" fmla="*/ 47 w 94"/>
                <a:gd name="T7" fmla="*/ 23 h 114"/>
                <a:gd name="T8" fmla="*/ 26 w 94"/>
                <a:gd name="T9" fmla="*/ 47 h 114"/>
                <a:gd name="T10" fmla="*/ 26 w 94"/>
                <a:gd name="T11" fmla="*/ 112 h 114"/>
                <a:gd name="T12" fmla="*/ 24 w 94"/>
                <a:gd name="T13" fmla="*/ 114 h 114"/>
                <a:gd name="T14" fmla="*/ 2 w 94"/>
                <a:gd name="T15" fmla="*/ 114 h 114"/>
                <a:gd name="T16" fmla="*/ 0 w 94"/>
                <a:gd name="T17" fmla="*/ 112 h 114"/>
                <a:gd name="T18" fmla="*/ 0 w 94"/>
                <a:gd name="T19" fmla="*/ 5 h 114"/>
                <a:gd name="T20" fmla="*/ 2 w 94"/>
                <a:gd name="T21" fmla="*/ 2 h 114"/>
                <a:gd name="T22" fmla="*/ 24 w 94"/>
                <a:gd name="T23" fmla="*/ 2 h 114"/>
                <a:gd name="T24" fmla="*/ 26 w 94"/>
                <a:gd name="T25" fmla="*/ 5 h 114"/>
                <a:gd name="T26" fmla="*/ 26 w 94"/>
                <a:gd name="T27" fmla="*/ 13 h 114"/>
                <a:gd name="T28" fmla="*/ 26 w 94"/>
                <a:gd name="T29" fmla="*/ 13 h 114"/>
                <a:gd name="T30" fmla="*/ 56 w 94"/>
                <a:gd name="T31" fmla="*/ 0 h 114"/>
                <a:gd name="T32" fmla="*/ 94 w 94"/>
                <a:gd name="T33" fmla="*/ 41 h 114"/>
                <a:gd name="T34" fmla="*/ 94 w 94"/>
                <a:gd name="T35" fmla="*/ 112 h 114"/>
                <a:gd name="T36" fmla="*/ 92 w 94"/>
                <a:gd name="T37" fmla="*/ 114 h 114"/>
                <a:gd name="T38" fmla="*/ 71 w 94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4">
                  <a:moveTo>
                    <a:pt x="71" y="114"/>
                  </a:moveTo>
                  <a:cubicBezTo>
                    <a:pt x="69" y="114"/>
                    <a:pt x="68" y="113"/>
                    <a:pt x="68" y="112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8" y="33"/>
                    <a:pt x="61" y="23"/>
                    <a:pt x="47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79" y="0"/>
                    <a:pt x="94" y="17"/>
                    <a:pt x="94" y="41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42" name="Freeform 30"/>
            <p:cNvSpPr>
              <a:spLocks noEditPoints="1"/>
            </p:cNvSpPr>
            <p:nvPr userDrawn="1"/>
          </p:nvSpPr>
          <p:spPr bwMode="auto">
            <a:xfrm>
              <a:off x="5753179" y="1414463"/>
              <a:ext cx="175667" cy="287267"/>
            </a:xfrm>
            <a:custGeom>
              <a:avLst/>
              <a:gdLst>
                <a:gd name="T0" fmla="*/ 75 w 99"/>
                <a:gd name="T1" fmla="*/ 158 h 161"/>
                <a:gd name="T2" fmla="*/ 73 w 99"/>
                <a:gd name="T3" fmla="*/ 156 h 161"/>
                <a:gd name="T4" fmla="*/ 73 w 99"/>
                <a:gd name="T5" fmla="*/ 147 h 161"/>
                <a:gd name="T6" fmla="*/ 73 w 99"/>
                <a:gd name="T7" fmla="*/ 147 h 161"/>
                <a:gd name="T8" fmla="*/ 43 w 99"/>
                <a:gd name="T9" fmla="*/ 161 h 161"/>
                <a:gd name="T10" fmla="*/ 4 w 99"/>
                <a:gd name="T11" fmla="*/ 134 h 161"/>
                <a:gd name="T12" fmla="*/ 0 w 99"/>
                <a:gd name="T13" fmla="*/ 102 h 161"/>
                <a:gd name="T14" fmla="*/ 4 w 99"/>
                <a:gd name="T15" fmla="*/ 71 h 161"/>
                <a:gd name="T16" fmla="*/ 43 w 99"/>
                <a:gd name="T17" fmla="*/ 44 h 161"/>
                <a:gd name="T18" fmla="*/ 73 w 99"/>
                <a:gd name="T19" fmla="*/ 57 h 161"/>
                <a:gd name="T20" fmla="*/ 73 w 99"/>
                <a:gd name="T21" fmla="*/ 57 h 161"/>
                <a:gd name="T22" fmla="*/ 73 w 99"/>
                <a:gd name="T23" fmla="*/ 3 h 161"/>
                <a:gd name="T24" fmla="*/ 75 w 99"/>
                <a:gd name="T25" fmla="*/ 0 h 161"/>
                <a:gd name="T26" fmla="*/ 97 w 99"/>
                <a:gd name="T27" fmla="*/ 0 h 161"/>
                <a:gd name="T28" fmla="*/ 99 w 99"/>
                <a:gd name="T29" fmla="*/ 3 h 161"/>
                <a:gd name="T30" fmla="*/ 99 w 99"/>
                <a:gd name="T31" fmla="*/ 156 h 161"/>
                <a:gd name="T32" fmla="*/ 97 w 99"/>
                <a:gd name="T33" fmla="*/ 158 h 161"/>
                <a:gd name="T34" fmla="*/ 75 w 99"/>
                <a:gd name="T35" fmla="*/ 158 h 161"/>
                <a:gd name="T36" fmla="*/ 71 w 99"/>
                <a:gd name="T37" fmla="*/ 123 h 161"/>
                <a:gd name="T38" fmla="*/ 73 w 99"/>
                <a:gd name="T39" fmla="*/ 102 h 161"/>
                <a:gd name="T40" fmla="*/ 71 w 99"/>
                <a:gd name="T41" fmla="*/ 81 h 161"/>
                <a:gd name="T42" fmla="*/ 50 w 99"/>
                <a:gd name="T43" fmla="*/ 67 h 161"/>
                <a:gd name="T44" fmla="*/ 29 w 99"/>
                <a:gd name="T45" fmla="*/ 81 h 161"/>
                <a:gd name="T46" fmla="*/ 27 w 99"/>
                <a:gd name="T47" fmla="*/ 102 h 161"/>
                <a:gd name="T48" fmla="*/ 29 w 99"/>
                <a:gd name="T49" fmla="*/ 123 h 161"/>
                <a:gd name="T50" fmla="*/ 50 w 99"/>
                <a:gd name="T51" fmla="*/ 137 h 161"/>
                <a:gd name="T52" fmla="*/ 71 w 99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9" h="161">
                  <a:moveTo>
                    <a:pt x="75" y="158"/>
                  </a:moveTo>
                  <a:cubicBezTo>
                    <a:pt x="74" y="158"/>
                    <a:pt x="73" y="157"/>
                    <a:pt x="73" y="156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67" y="155"/>
                    <a:pt x="58" y="161"/>
                    <a:pt x="43" y="161"/>
                  </a:cubicBezTo>
                  <a:cubicBezTo>
                    <a:pt x="24" y="161"/>
                    <a:pt x="10" y="151"/>
                    <a:pt x="4" y="134"/>
                  </a:cubicBezTo>
                  <a:cubicBezTo>
                    <a:pt x="2" y="125"/>
                    <a:pt x="0" y="117"/>
                    <a:pt x="0" y="102"/>
                  </a:cubicBezTo>
                  <a:cubicBezTo>
                    <a:pt x="0" y="87"/>
                    <a:pt x="2" y="79"/>
                    <a:pt x="4" y="71"/>
                  </a:cubicBezTo>
                  <a:cubicBezTo>
                    <a:pt x="10" y="53"/>
                    <a:pt x="24" y="44"/>
                    <a:pt x="43" y="44"/>
                  </a:cubicBezTo>
                  <a:cubicBezTo>
                    <a:pt x="58" y="44"/>
                    <a:pt x="67" y="49"/>
                    <a:pt x="73" y="57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73" y="3"/>
                    <a:pt x="73" y="3"/>
                    <a:pt x="73" y="3"/>
                  </a:cubicBezTo>
                  <a:cubicBezTo>
                    <a:pt x="73" y="1"/>
                    <a:pt x="74" y="0"/>
                    <a:pt x="75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98" y="0"/>
                    <a:pt x="99" y="1"/>
                    <a:pt x="99" y="3"/>
                  </a:cubicBezTo>
                  <a:cubicBezTo>
                    <a:pt x="99" y="156"/>
                    <a:pt x="99" y="156"/>
                    <a:pt x="99" y="156"/>
                  </a:cubicBezTo>
                  <a:cubicBezTo>
                    <a:pt x="99" y="157"/>
                    <a:pt x="98" y="158"/>
                    <a:pt x="97" y="158"/>
                  </a:cubicBezTo>
                  <a:lnTo>
                    <a:pt x="75" y="158"/>
                  </a:lnTo>
                  <a:close/>
                  <a:moveTo>
                    <a:pt x="71" y="123"/>
                  </a:moveTo>
                  <a:cubicBezTo>
                    <a:pt x="72" y="118"/>
                    <a:pt x="73" y="112"/>
                    <a:pt x="73" y="102"/>
                  </a:cubicBezTo>
                  <a:cubicBezTo>
                    <a:pt x="73" y="92"/>
                    <a:pt x="72" y="86"/>
                    <a:pt x="71" y="81"/>
                  </a:cubicBezTo>
                  <a:cubicBezTo>
                    <a:pt x="68" y="72"/>
                    <a:pt x="60" y="67"/>
                    <a:pt x="50" y="67"/>
                  </a:cubicBezTo>
                  <a:cubicBezTo>
                    <a:pt x="39" y="67"/>
                    <a:pt x="32" y="72"/>
                    <a:pt x="29" y="81"/>
                  </a:cubicBezTo>
                  <a:cubicBezTo>
                    <a:pt x="28" y="86"/>
                    <a:pt x="27" y="92"/>
                    <a:pt x="27" y="102"/>
                  </a:cubicBezTo>
                  <a:cubicBezTo>
                    <a:pt x="27" y="112"/>
                    <a:pt x="28" y="118"/>
                    <a:pt x="29" y="123"/>
                  </a:cubicBezTo>
                  <a:cubicBezTo>
                    <a:pt x="32" y="132"/>
                    <a:pt x="39" y="137"/>
                    <a:pt x="50" y="137"/>
                  </a:cubicBezTo>
                  <a:cubicBezTo>
                    <a:pt x="60" y="137"/>
                    <a:pt x="68" y="132"/>
                    <a:pt x="71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43" name="Freeform 31"/>
            <p:cNvSpPr>
              <a:spLocks/>
            </p:cNvSpPr>
            <p:nvPr userDrawn="1"/>
          </p:nvSpPr>
          <p:spPr bwMode="auto">
            <a:xfrm>
              <a:off x="6023913" y="1414463"/>
              <a:ext cx="328601" cy="283134"/>
            </a:xfrm>
            <a:custGeom>
              <a:avLst/>
              <a:gdLst>
                <a:gd name="T0" fmla="*/ 125 w 184"/>
                <a:gd name="T1" fmla="*/ 158 h 158"/>
                <a:gd name="T2" fmla="*/ 122 w 184"/>
                <a:gd name="T3" fmla="*/ 156 h 158"/>
                <a:gd name="T4" fmla="*/ 92 w 184"/>
                <a:gd name="T5" fmla="*/ 48 h 158"/>
                <a:gd name="T6" fmla="*/ 92 w 184"/>
                <a:gd name="T7" fmla="*/ 48 h 158"/>
                <a:gd name="T8" fmla="*/ 61 w 184"/>
                <a:gd name="T9" fmla="*/ 156 h 158"/>
                <a:gd name="T10" fmla="*/ 59 w 184"/>
                <a:gd name="T11" fmla="*/ 158 h 158"/>
                <a:gd name="T12" fmla="*/ 41 w 184"/>
                <a:gd name="T13" fmla="*/ 158 h 158"/>
                <a:gd name="T14" fmla="*/ 39 w 184"/>
                <a:gd name="T15" fmla="*/ 156 h 158"/>
                <a:gd name="T16" fmla="*/ 0 w 184"/>
                <a:gd name="T17" fmla="*/ 3 h 158"/>
                <a:gd name="T18" fmla="*/ 2 w 184"/>
                <a:gd name="T19" fmla="*/ 0 h 158"/>
                <a:gd name="T20" fmla="*/ 23 w 184"/>
                <a:gd name="T21" fmla="*/ 0 h 158"/>
                <a:gd name="T22" fmla="*/ 26 w 184"/>
                <a:gd name="T23" fmla="*/ 3 h 158"/>
                <a:gd name="T24" fmla="*/ 51 w 184"/>
                <a:gd name="T25" fmla="*/ 109 h 158"/>
                <a:gd name="T26" fmla="*/ 52 w 184"/>
                <a:gd name="T27" fmla="*/ 109 h 158"/>
                <a:gd name="T28" fmla="*/ 81 w 184"/>
                <a:gd name="T29" fmla="*/ 3 h 158"/>
                <a:gd name="T30" fmla="*/ 84 w 184"/>
                <a:gd name="T31" fmla="*/ 0 h 158"/>
                <a:gd name="T32" fmla="*/ 100 w 184"/>
                <a:gd name="T33" fmla="*/ 0 h 158"/>
                <a:gd name="T34" fmla="*/ 103 w 184"/>
                <a:gd name="T35" fmla="*/ 3 h 158"/>
                <a:gd name="T36" fmla="*/ 133 w 184"/>
                <a:gd name="T37" fmla="*/ 109 h 158"/>
                <a:gd name="T38" fmla="*/ 133 w 184"/>
                <a:gd name="T39" fmla="*/ 109 h 158"/>
                <a:gd name="T40" fmla="*/ 158 w 184"/>
                <a:gd name="T41" fmla="*/ 3 h 158"/>
                <a:gd name="T42" fmla="*/ 161 w 184"/>
                <a:gd name="T43" fmla="*/ 0 h 158"/>
                <a:gd name="T44" fmla="*/ 182 w 184"/>
                <a:gd name="T45" fmla="*/ 0 h 158"/>
                <a:gd name="T46" fmla="*/ 184 w 184"/>
                <a:gd name="T47" fmla="*/ 3 h 158"/>
                <a:gd name="T48" fmla="*/ 146 w 184"/>
                <a:gd name="T49" fmla="*/ 156 h 158"/>
                <a:gd name="T50" fmla="*/ 143 w 184"/>
                <a:gd name="T51" fmla="*/ 158 h 158"/>
                <a:gd name="T52" fmla="*/ 125 w 184"/>
                <a:gd name="T53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4" h="158">
                  <a:moveTo>
                    <a:pt x="125" y="158"/>
                  </a:moveTo>
                  <a:cubicBezTo>
                    <a:pt x="124" y="158"/>
                    <a:pt x="123" y="157"/>
                    <a:pt x="122" y="156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61" y="156"/>
                    <a:pt x="61" y="156"/>
                    <a:pt x="61" y="156"/>
                  </a:cubicBezTo>
                  <a:cubicBezTo>
                    <a:pt x="61" y="157"/>
                    <a:pt x="60" y="158"/>
                    <a:pt x="59" y="158"/>
                  </a:cubicBezTo>
                  <a:cubicBezTo>
                    <a:pt x="41" y="158"/>
                    <a:pt x="41" y="158"/>
                    <a:pt x="41" y="158"/>
                  </a:cubicBezTo>
                  <a:cubicBezTo>
                    <a:pt x="40" y="158"/>
                    <a:pt x="39" y="157"/>
                    <a:pt x="39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51" y="109"/>
                    <a:pt x="51" y="109"/>
                    <a:pt x="51" y="109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81" y="3"/>
                    <a:pt x="81" y="3"/>
                    <a:pt x="81" y="3"/>
                  </a:cubicBezTo>
                  <a:cubicBezTo>
                    <a:pt x="82" y="1"/>
                    <a:pt x="83" y="0"/>
                    <a:pt x="84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2" y="0"/>
                    <a:pt x="102" y="1"/>
                    <a:pt x="103" y="3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58" y="3"/>
                    <a:pt x="158" y="3"/>
                    <a:pt x="158" y="3"/>
                  </a:cubicBezTo>
                  <a:cubicBezTo>
                    <a:pt x="158" y="1"/>
                    <a:pt x="159" y="0"/>
                    <a:pt x="161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4" y="0"/>
                    <a:pt x="184" y="1"/>
                    <a:pt x="184" y="3"/>
                  </a:cubicBezTo>
                  <a:cubicBezTo>
                    <a:pt x="146" y="156"/>
                    <a:pt x="146" y="156"/>
                    <a:pt x="146" y="156"/>
                  </a:cubicBezTo>
                  <a:cubicBezTo>
                    <a:pt x="145" y="157"/>
                    <a:pt x="144" y="158"/>
                    <a:pt x="143" y="158"/>
                  </a:cubicBezTo>
                  <a:lnTo>
                    <a:pt x="125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44" name="Freeform 32"/>
            <p:cNvSpPr>
              <a:spLocks noEditPoints="1"/>
            </p:cNvSpPr>
            <p:nvPr userDrawn="1"/>
          </p:nvSpPr>
          <p:spPr bwMode="auto">
            <a:xfrm>
              <a:off x="6360781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6 w 99"/>
                <a:gd name="T13" fmla="*/ 66 h 117"/>
                <a:gd name="T14" fmla="*/ 27 w 99"/>
                <a:gd name="T15" fmla="*/ 66 h 117"/>
                <a:gd name="T16" fmla="*/ 26 w 99"/>
                <a:gd name="T17" fmla="*/ 68 h 117"/>
                <a:gd name="T18" fmla="*/ 27 w 99"/>
                <a:gd name="T19" fmla="*/ 76 h 117"/>
                <a:gd name="T20" fmla="*/ 52 w 99"/>
                <a:gd name="T21" fmla="*/ 93 h 117"/>
                <a:gd name="T22" fmla="*/ 79 w 99"/>
                <a:gd name="T23" fmla="*/ 83 h 117"/>
                <a:gd name="T24" fmla="*/ 82 w 99"/>
                <a:gd name="T25" fmla="*/ 82 h 117"/>
                <a:gd name="T26" fmla="*/ 96 w 99"/>
                <a:gd name="T27" fmla="*/ 94 h 117"/>
                <a:gd name="T28" fmla="*/ 96 w 99"/>
                <a:gd name="T29" fmla="*/ 98 h 117"/>
                <a:gd name="T30" fmla="*/ 50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49 w 99"/>
                <a:gd name="T37" fmla="*/ 22 h 117"/>
                <a:gd name="T38" fmla="*/ 27 w 99"/>
                <a:gd name="T39" fmla="*/ 36 h 117"/>
                <a:gd name="T40" fmla="*/ 26 w 99"/>
                <a:gd name="T41" fmla="*/ 46 h 117"/>
                <a:gd name="T42" fmla="*/ 27 w 99"/>
                <a:gd name="T43" fmla="*/ 47 h 117"/>
                <a:gd name="T44" fmla="*/ 71 w 99"/>
                <a:gd name="T45" fmla="*/ 47 h 117"/>
                <a:gd name="T46" fmla="*/ 72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9" y="46"/>
                    <a:pt x="99" y="64"/>
                  </a:cubicBezTo>
                  <a:cubicBezTo>
                    <a:pt x="99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7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7" y="109"/>
                    <a:pt x="71" y="117"/>
                    <a:pt x="50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45" name="Freeform 33"/>
            <p:cNvSpPr>
              <a:spLocks/>
            </p:cNvSpPr>
            <p:nvPr userDrawn="1"/>
          </p:nvSpPr>
          <p:spPr bwMode="auto">
            <a:xfrm>
              <a:off x="6573648" y="1414463"/>
              <a:ext cx="76467" cy="285201"/>
            </a:xfrm>
            <a:custGeom>
              <a:avLst/>
              <a:gdLst>
                <a:gd name="T0" fmla="*/ 31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3 w 43"/>
                <a:gd name="T7" fmla="*/ 0 h 159"/>
                <a:gd name="T8" fmla="*/ 24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6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1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1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6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1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46" name="Freeform 34"/>
            <p:cNvSpPr>
              <a:spLocks/>
            </p:cNvSpPr>
            <p:nvPr userDrawn="1"/>
          </p:nvSpPr>
          <p:spPr bwMode="auto">
            <a:xfrm>
              <a:off x="6668715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4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47" name="Freeform 35"/>
            <p:cNvSpPr>
              <a:spLocks noEditPoints="1"/>
            </p:cNvSpPr>
            <p:nvPr userDrawn="1"/>
          </p:nvSpPr>
          <p:spPr bwMode="auto">
            <a:xfrm>
              <a:off x="679891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48" name="Freeform 36"/>
            <p:cNvSpPr>
              <a:spLocks/>
            </p:cNvSpPr>
            <p:nvPr userDrawn="1"/>
          </p:nvSpPr>
          <p:spPr bwMode="auto">
            <a:xfrm>
              <a:off x="7011783" y="1492997"/>
              <a:ext cx="142600" cy="204601"/>
            </a:xfrm>
            <a:custGeom>
              <a:avLst/>
              <a:gdLst>
                <a:gd name="T0" fmla="*/ 2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2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3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2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2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3" y="28"/>
                  </a:cubicBezTo>
                  <a:cubicBezTo>
                    <a:pt x="58" y="25"/>
                    <a:pt x="53" y="23"/>
                    <a:pt x="47" y="23"/>
                  </a:cubicBezTo>
                  <a:cubicBezTo>
                    <a:pt x="32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2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49" name="Freeform 37"/>
            <p:cNvSpPr>
              <a:spLocks noEditPoints="1"/>
            </p:cNvSpPr>
            <p:nvPr userDrawn="1"/>
          </p:nvSpPr>
          <p:spPr bwMode="auto">
            <a:xfrm>
              <a:off x="7166783" y="1492997"/>
              <a:ext cx="175667" cy="208734"/>
            </a:xfrm>
            <a:custGeom>
              <a:avLst/>
              <a:gdLst>
                <a:gd name="T0" fmla="*/ 4 w 98"/>
                <a:gd name="T1" fmla="*/ 85 h 117"/>
                <a:gd name="T2" fmla="*/ 0 w 98"/>
                <a:gd name="T3" fmla="*/ 58 h 117"/>
                <a:gd name="T4" fmla="*/ 3 w 98"/>
                <a:gd name="T5" fmla="*/ 31 h 117"/>
                <a:gd name="T6" fmla="*/ 49 w 98"/>
                <a:gd name="T7" fmla="*/ 0 h 117"/>
                <a:gd name="T8" fmla="*/ 95 w 98"/>
                <a:gd name="T9" fmla="*/ 31 h 117"/>
                <a:gd name="T10" fmla="*/ 98 w 98"/>
                <a:gd name="T11" fmla="*/ 64 h 117"/>
                <a:gd name="T12" fmla="*/ 96 w 98"/>
                <a:gd name="T13" fmla="*/ 66 h 117"/>
                <a:gd name="T14" fmla="*/ 27 w 98"/>
                <a:gd name="T15" fmla="*/ 66 h 117"/>
                <a:gd name="T16" fmla="*/ 26 w 98"/>
                <a:gd name="T17" fmla="*/ 68 h 117"/>
                <a:gd name="T18" fmla="*/ 27 w 98"/>
                <a:gd name="T19" fmla="*/ 76 h 117"/>
                <a:gd name="T20" fmla="*/ 52 w 98"/>
                <a:gd name="T21" fmla="*/ 93 h 117"/>
                <a:gd name="T22" fmla="*/ 79 w 98"/>
                <a:gd name="T23" fmla="*/ 83 h 117"/>
                <a:gd name="T24" fmla="*/ 82 w 98"/>
                <a:gd name="T25" fmla="*/ 82 h 117"/>
                <a:gd name="T26" fmla="*/ 96 w 98"/>
                <a:gd name="T27" fmla="*/ 94 h 117"/>
                <a:gd name="T28" fmla="*/ 96 w 98"/>
                <a:gd name="T29" fmla="*/ 98 h 117"/>
                <a:gd name="T30" fmla="*/ 50 w 98"/>
                <a:gd name="T31" fmla="*/ 117 h 117"/>
                <a:gd name="T32" fmla="*/ 4 w 98"/>
                <a:gd name="T33" fmla="*/ 85 h 117"/>
                <a:gd name="T34" fmla="*/ 71 w 98"/>
                <a:gd name="T35" fmla="*/ 36 h 117"/>
                <a:gd name="T36" fmla="*/ 49 w 98"/>
                <a:gd name="T37" fmla="*/ 22 h 117"/>
                <a:gd name="T38" fmla="*/ 27 w 98"/>
                <a:gd name="T39" fmla="*/ 36 h 117"/>
                <a:gd name="T40" fmla="*/ 26 w 98"/>
                <a:gd name="T41" fmla="*/ 46 h 117"/>
                <a:gd name="T42" fmla="*/ 27 w 98"/>
                <a:gd name="T43" fmla="*/ 47 h 117"/>
                <a:gd name="T44" fmla="*/ 71 w 98"/>
                <a:gd name="T45" fmla="*/ 47 h 117"/>
                <a:gd name="T46" fmla="*/ 72 w 98"/>
                <a:gd name="T47" fmla="*/ 46 h 117"/>
                <a:gd name="T48" fmla="*/ 71 w 98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8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8" y="46"/>
                    <a:pt x="98" y="64"/>
                  </a:cubicBezTo>
                  <a:cubicBezTo>
                    <a:pt x="98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6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6" y="109"/>
                    <a:pt x="71" y="117"/>
                    <a:pt x="50" y="117"/>
                  </a:cubicBezTo>
                  <a:cubicBezTo>
                    <a:pt x="26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50" name="Freeform 38"/>
            <p:cNvSpPr>
              <a:spLocks noEditPoints="1"/>
            </p:cNvSpPr>
            <p:nvPr userDrawn="1"/>
          </p:nvSpPr>
          <p:spPr bwMode="auto">
            <a:xfrm>
              <a:off x="7439584" y="1492997"/>
              <a:ext cx="177734" cy="208734"/>
            </a:xfrm>
            <a:custGeom>
              <a:avLst/>
              <a:gdLst>
                <a:gd name="T0" fmla="*/ 3 w 99"/>
                <a:gd name="T1" fmla="*/ 86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58 h 117"/>
                <a:gd name="T12" fmla="*/ 95 w 99"/>
                <a:gd name="T13" fmla="*/ 86 h 117"/>
                <a:gd name="T14" fmla="*/ 49 w 99"/>
                <a:gd name="T15" fmla="*/ 117 h 117"/>
                <a:gd name="T16" fmla="*/ 3 w 99"/>
                <a:gd name="T17" fmla="*/ 86 h 117"/>
                <a:gd name="T18" fmla="*/ 70 w 99"/>
                <a:gd name="T19" fmla="*/ 79 h 117"/>
                <a:gd name="T20" fmla="*/ 73 w 99"/>
                <a:gd name="T21" fmla="*/ 58 h 117"/>
                <a:gd name="T22" fmla="*/ 70 w 99"/>
                <a:gd name="T23" fmla="*/ 38 h 117"/>
                <a:gd name="T24" fmla="*/ 49 w 99"/>
                <a:gd name="T25" fmla="*/ 23 h 117"/>
                <a:gd name="T26" fmla="*/ 28 w 99"/>
                <a:gd name="T27" fmla="*/ 38 h 117"/>
                <a:gd name="T28" fmla="*/ 26 w 99"/>
                <a:gd name="T29" fmla="*/ 58 h 117"/>
                <a:gd name="T30" fmla="*/ 28 w 99"/>
                <a:gd name="T31" fmla="*/ 79 h 117"/>
                <a:gd name="T32" fmla="*/ 49 w 99"/>
                <a:gd name="T33" fmla="*/ 93 h 117"/>
                <a:gd name="T34" fmla="*/ 70 w 99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9" h="117">
                  <a:moveTo>
                    <a:pt x="3" y="86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6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1"/>
                    <a:pt x="95" y="31"/>
                  </a:cubicBezTo>
                  <a:cubicBezTo>
                    <a:pt x="98" y="38"/>
                    <a:pt x="99" y="46"/>
                    <a:pt x="99" y="58"/>
                  </a:cubicBezTo>
                  <a:cubicBezTo>
                    <a:pt x="99" y="70"/>
                    <a:pt x="98" y="78"/>
                    <a:pt x="95" y="86"/>
                  </a:cubicBezTo>
                  <a:cubicBezTo>
                    <a:pt x="89" y="105"/>
                    <a:pt x="72" y="117"/>
                    <a:pt x="49" y="117"/>
                  </a:cubicBezTo>
                  <a:cubicBezTo>
                    <a:pt x="27" y="117"/>
                    <a:pt x="10" y="105"/>
                    <a:pt x="3" y="86"/>
                  </a:cubicBezTo>
                  <a:close/>
                  <a:moveTo>
                    <a:pt x="70" y="79"/>
                  </a:moveTo>
                  <a:cubicBezTo>
                    <a:pt x="72" y="73"/>
                    <a:pt x="73" y="68"/>
                    <a:pt x="73" y="58"/>
                  </a:cubicBezTo>
                  <a:cubicBezTo>
                    <a:pt x="73" y="49"/>
                    <a:pt x="72" y="44"/>
                    <a:pt x="70" y="38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9" y="23"/>
                    <a:pt x="32" y="28"/>
                    <a:pt x="28" y="38"/>
                  </a:cubicBezTo>
                  <a:cubicBezTo>
                    <a:pt x="27" y="44"/>
                    <a:pt x="26" y="49"/>
                    <a:pt x="26" y="58"/>
                  </a:cubicBezTo>
                  <a:cubicBezTo>
                    <a:pt x="26" y="68"/>
                    <a:pt x="27" y="73"/>
                    <a:pt x="28" y="79"/>
                  </a:cubicBezTo>
                  <a:cubicBezTo>
                    <a:pt x="32" y="88"/>
                    <a:pt x="39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51" name="Freeform 39"/>
            <p:cNvSpPr>
              <a:spLocks/>
            </p:cNvSpPr>
            <p:nvPr userDrawn="1"/>
          </p:nvSpPr>
          <p:spPr bwMode="auto">
            <a:xfrm>
              <a:off x="7642118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3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52" name="Freeform 40"/>
            <p:cNvSpPr>
              <a:spLocks/>
            </p:cNvSpPr>
            <p:nvPr userDrawn="1"/>
          </p:nvSpPr>
          <p:spPr bwMode="auto">
            <a:xfrm>
              <a:off x="7826052" y="1414463"/>
              <a:ext cx="171534" cy="287267"/>
            </a:xfrm>
            <a:custGeom>
              <a:avLst/>
              <a:gdLst>
                <a:gd name="T0" fmla="*/ 1 w 96"/>
                <a:gd name="T1" fmla="*/ 138 h 161"/>
                <a:gd name="T2" fmla="*/ 18 w 96"/>
                <a:gd name="T3" fmla="*/ 126 h 161"/>
                <a:gd name="T4" fmla="*/ 21 w 96"/>
                <a:gd name="T5" fmla="*/ 126 h 161"/>
                <a:gd name="T6" fmla="*/ 42 w 96"/>
                <a:gd name="T7" fmla="*/ 136 h 161"/>
                <a:gd name="T8" fmla="*/ 68 w 96"/>
                <a:gd name="T9" fmla="*/ 105 h 161"/>
                <a:gd name="T10" fmla="*/ 68 w 96"/>
                <a:gd name="T11" fmla="*/ 3 h 161"/>
                <a:gd name="T12" fmla="*/ 71 w 96"/>
                <a:gd name="T13" fmla="*/ 0 h 161"/>
                <a:gd name="T14" fmla="*/ 93 w 96"/>
                <a:gd name="T15" fmla="*/ 0 h 161"/>
                <a:gd name="T16" fmla="*/ 96 w 96"/>
                <a:gd name="T17" fmla="*/ 3 h 161"/>
                <a:gd name="T18" fmla="*/ 96 w 96"/>
                <a:gd name="T19" fmla="*/ 105 h 161"/>
                <a:gd name="T20" fmla="*/ 41 w 96"/>
                <a:gd name="T21" fmla="*/ 161 h 161"/>
                <a:gd name="T22" fmla="*/ 0 w 96"/>
                <a:gd name="T23" fmla="*/ 142 h 161"/>
                <a:gd name="T24" fmla="*/ 1 w 96"/>
                <a:gd name="T25" fmla="*/ 1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6" h="161">
                  <a:moveTo>
                    <a:pt x="1" y="138"/>
                  </a:moveTo>
                  <a:cubicBezTo>
                    <a:pt x="18" y="126"/>
                    <a:pt x="18" y="126"/>
                    <a:pt x="18" y="126"/>
                  </a:cubicBezTo>
                  <a:cubicBezTo>
                    <a:pt x="19" y="125"/>
                    <a:pt x="20" y="125"/>
                    <a:pt x="21" y="126"/>
                  </a:cubicBezTo>
                  <a:cubicBezTo>
                    <a:pt x="25" y="131"/>
                    <a:pt x="33" y="136"/>
                    <a:pt x="42" y="136"/>
                  </a:cubicBezTo>
                  <a:cubicBezTo>
                    <a:pt x="59" y="136"/>
                    <a:pt x="68" y="126"/>
                    <a:pt x="68" y="105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1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5" y="0"/>
                    <a:pt x="96" y="1"/>
                    <a:pt x="96" y="3"/>
                  </a:cubicBezTo>
                  <a:cubicBezTo>
                    <a:pt x="96" y="105"/>
                    <a:pt x="96" y="105"/>
                    <a:pt x="96" y="105"/>
                  </a:cubicBezTo>
                  <a:cubicBezTo>
                    <a:pt x="96" y="141"/>
                    <a:pt x="75" y="161"/>
                    <a:pt x="41" y="161"/>
                  </a:cubicBezTo>
                  <a:cubicBezTo>
                    <a:pt x="23" y="161"/>
                    <a:pt x="7" y="152"/>
                    <a:pt x="0" y="142"/>
                  </a:cubicBezTo>
                  <a:cubicBezTo>
                    <a:pt x="0" y="140"/>
                    <a:pt x="0" y="139"/>
                    <a:pt x="1" y="1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53" name="Freeform 41"/>
            <p:cNvSpPr>
              <a:spLocks noEditPoints="1"/>
            </p:cNvSpPr>
            <p:nvPr userDrawn="1"/>
          </p:nvSpPr>
          <p:spPr bwMode="auto">
            <a:xfrm>
              <a:off x="8034786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8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8" y="66"/>
                    <a:pt x="48" y="66"/>
                    <a:pt x="48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54" name="Freeform 42"/>
            <p:cNvSpPr>
              <a:spLocks noEditPoints="1"/>
            </p:cNvSpPr>
            <p:nvPr userDrawn="1"/>
          </p:nvSpPr>
          <p:spPr bwMode="auto">
            <a:xfrm>
              <a:off x="8249720" y="1492997"/>
              <a:ext cx="173600" cy="279001"/>
            </a:xfrm>
            <a:custGeom>
              <a:avLst/>
              <a:gdLst>
                <a:gd name="T0" fmla="*/ 2 w 98"/>
                <a:gd name="T1" fmla="*/ 156 h 156"/>
                <a:gd name="T2" fmla="*/ 0 w 98"/>
                <a:gd name="T3" fmla="*/ 153 h 156"/>
                <a:gd name="T4" fmla="*/ 0 w 98"/>
                <a:gd name="T5" fmla="*/ 5 h 156"/>
                <a:gd name="T6" fmla="*/ 2 w 98"/>
                <a:gd name="T7" fmla="*/ 2 h 156"/>
                <a:gd name="T8" fmla="*/ 24 w 98"/>
                <a:gd name="T9" fmla="*/ 2 h 156"/>
                <a:gd name="T10" fmla="*/ 26 w 98"/>
                <a:gd name="T11" fmla="*/ 5 h 156"/>
                <a:gd name="T12" fmla="*/ 26 w 98"/>
                <a:gd name="T13" fmla="*/ 13 h 156"/>
                <a:gd name="T14" fmla="*/ 26 w 98"/>
                <a:gd name="T15" fmla="*/ 13 h 156"/>
                <a:gd name="T16" fmla="*/ 56 w 98"/>
                <a:gd name="T17" fmla="*/ 0 h 156"/>
                <a:gd name="T18" fmla="*/ 94 w 98"/>
                <a:gd name="T19" fmla="*/ 27 h 156"/>
                <a:gd name="T20" fmla="*/ 98 w 98"/>
                <a:gd name="T21" fmla="*/ 58 h 156"/>
                <a:gd name="T22" fmla="*/ 94 w 98"/>
                <a:gd name="T23" fmla="*/ 90 h 156"/>
                <a:gd name="T24" fmla="*/ 56 w 98"/>
                <a:gd name="T25" fmla="*/ 117 h 156"/>
                <a:gd name="T26" fmla="*/ 26 w 98"/>
                <a:gd name="T27" fmla="*/ 103 h 156"/>
                <a:gd name="T28" fmla="*/ 26 w 98"/>
                <a:gd name="T29" fmla="*/ 103 h 156"/>
                <a:gd name="T30" fmla="*/ 26 w 98"/>
                <a:gd name="T31" fmla="*/ 153 h 156"/>
                <a:gd name="T32" fmla="*/ 24 w 98"/>
                <a:gd name="T33" fmla="*/ 156 h 156"/>
                <a:gd name="T34" fmla="*/ 2 w 98"/>
                <a:gd name="T35" fmla="*/ 156 h 156"/>
                <a:gd name="T36" fmla="*/ 70 w 98"/>
                <a:gd name="T37" fmla="*/ 79 h 156"/>
                <a:gd name="T38" fmla="*/ 72 w 98"/>
                <a:gd name="T39" fmla="*/ 58 h 156"/>
                <a:gd name="T40" fmla="*/ 70 w 98"/>
                <a:gd name="T41" fmla="*/ 37 h 156"/>
                <a:gd name="T42" fmla="*/ 49 w 98"/>
                <a:gd name="T43" fmla="*/ 23 h 156"/>
                <a:gd name="T44" fmla="*/ 28 w 98"/>
                <a:gd name="T45" fmla="*/ 37 h 156"/>
                <a:gd name="T46" fmla="*/ 26 w 98"/>
                <a:gd name="T47" fmla="*/ 58 h 156"/>
                <a:gd name="T48" fmla="*/ 28 w 98"/>
                <a:gd name="T49" fmla="*/ 79 h 156"/>
                <a:gd name="T50" fmla="*/ 49 w 98"/>
                <a:gd name="T51" fmla="*/ 93 h 156"/>
                <a:gd name="T52" fmla="*/ 70 w 98"/>
                <a:gd name="T53" fmla="*/ 79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56">
                  <a:moveTo>
                    <a:pt x="2" y="156"/>
                  </a:moveTo>
                  <a:cubicBezTo>
                    <a:pt x="1" y="156"/>
                    <a:pt x="0" y="155"/>
                    <a:pt x="0" y="15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5"/>
                    <a:pt x="41" y="0"/>
                    <a:pt x="56" y="0"/>
                  </a:cubicBezTo>
                  <a:cubicBezTo>
                    <a:pt x="75" y="0"/>
                    <a:pt x="89" y="9"/>
                    <a:pt x="94" y="27"/>
                  </a:cubicBezTo>
                  <a:cubicBezTo>
                    <a:pt x="97" y="35"/>
                    <a:pt x="98" y="43"/>
                    <a:pt x="98" y="58"/>
                  </a:cubicBezTo>
                  <a:cubicBezTo>
                    <a:pt x="98" y="73"/>
                    <a:pt x="97" y="81"/>
                    <a:pt x="94" y="90"/>
                  </a:cubicBezTo>
                  <a:cubicBezTo>
                    <a:pt x="89" y="107"/>
                    <a:pt x="75" y="117"/>
                    <a:pt x="56" y="117"/>
                  </a:cubicBezTo>
                  <a:cubicBezTo>
                    <a:pt x="41" y="117"/>
                    <a:pt x="31" y="111"/>
                    <a:pt x="26" y="103"/>
                  </a:cubicBezTo>
                  <a:cubicBezTo>
                    <a:pt x="26" y="103"/>
                    <a:pt x="26" y="103"/>
                    <a:pt x="26" y="10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6" y="155"/>
                    <a:pt x="25" y="156"/>
                    <a:pt x="24" y="156"/>
                  </a:cubicBezTo>
                  <a:lnTo>
                    <a:pt x="2" y="156"/>
                  </a:lnTo>
                  <a:close/>
                  <a:moveTo>
                    <a:pt x="70" y="79"/>
                  </a:moveTo>
                  <a:cubicBezTo>
                    <a:pt x="71" y="74"/>
                    <a:pt x="72" y="68"/>
                    <a:pt x="72" y="58"/>
                  </a:cubicBezTo>
                  <a:cubicBezTo>
                    <a:pt x="72" y="48"/>
                    <a:pt x="71" y="42"/>
                    <a:pt x="70" y="37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8" y="23"/>
                    <a:pt x="31" y="28"/>
                    <a:pt x="28" y="37"/>
                  </a:cubicBezTo>
                  <a:cubicBezTo>
                    <a:pt x="27" y="42"/>
                    <a:pt x="26" y="48"/>
                    <a:pt x="26" y="58"/>
                  </a:cubicBezTo>
                  <a:cubicBezTo>
                    <a:pt x="26" y="68"/>
                    <a:pt x="27" y="74"/>
                    <a:pt x="28" y="79"/>
                  </a:cubicBezTo>
                  <a:cubicBezTo>
                    <a:pt x="31" y="88"/>
                    <a:pt x="38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55" name="Freeform 43"/>
            <p:cNvSpPr>
              <a:spLocks noEditPoints="1"/>
            </p:cNvSpPr>
            <p:nvPr userDrawn="1"/>
          </p:nvSpPr>
          <p:spPr bwMode="auto">
            <a:xfrm>
              <a:off x="8456387" y="1492997"/>
              <a:ext cx="165334" cy="208734"/>
            </a:xfrm>
            <a:custGeom>
              <a:avLst/>
              <a:gdLst>
                <a:gd name="T0" fmla="*/ 72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8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9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2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2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9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56" name="Freeform 44"/>
            <p:cNvSpPr>
              <a:spLocks/>
            </p:cNvSpPr>
            <p:nvPr userDrawn="1"/>
          </p:nvSpPr>
          <p:spPr bwMode="auto">
            <a:xfrm>
              <a:off x="8669254" y="1492997"/>
              <a:ext cx="169467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7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2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57" name="Freeform 45"/>
            <p:cNvSpPr>
              <a:spLocks/>
            </p:cNvSpPr>
            <p:nvPr userDrawn="1"/>
          </p:nvSpPr>
          <p:spPr bwMode="auto">
            <a:xfrm>
              <a:off x="900632" y="1414463"/>
              <a:ext cx="250067" cy="283134"/>
            </a:xfrm>
            <a:custGeom>
              <a:avLst/>
              <a:gdLst>
                <a:gd name="T0" fmla="*/ 0 w 140"/>
                <a:gd name="T1" fmla="*/ 3 h 158"/>
                <a:gd name="T2" fmla="*/ 2 w 140"/>
                <a:gd name="T3" fmla="*/ 0 h 158"/>
                <a:gd name="T4" fmla="*/ 23 w 140"/>
                <a:gd name="T5" fmla="*/ 0 h 158"/>
                <a:gd name="T6" fmla="*/ 27 w 140"/>
                <a:gd name="T7" fmla="*/ 3 h 158"/>
                <a:gd name="T8" fmla="*/ 70 w 140"/>
                <a:gd name="T9" fmla="*/ 100 h 158"/>
                <a:gd name="T10" fmla="*/ 71 w 140"/>
                <a:gd name="T11" fmla="*/ 100 h 158"/>
                <a:gd name="T12" fmla="*/ 113 w 140"/>
                <a:gd name="T13" fmla="*/ 3 h 158"/>
                <a:gd name="T14" fmla="*/ 117 w 140"/>
                <a:gd name="T15" fmla="*/ 0 h 158"/>
                <a:gd name="T16" fmla="*/ 138 w 140"/>
                <a:gd name="T17" fmla="*/ 0 h 158"/>
                <a:gd name="T18" fmla="*/ 140 w 140"/>
                <a:gd name="T19" fmla="*/ 3 h 158"/>
                <a:gd name="T20" fmla="*/ 140 w 140"/>
                <a:gd name="T21" fmla="*/ 156 h 158"/>
                <a:gd name="T22" fmla="*/ 138 w 140"/>
                <a:gd name="T23" fmla="*/ 158 h 158"/>
                <a:gd name="T24" fmla="*/ 118 w 140"/>
                <a:gd name="T25" fmla="*/ 158 h 158"/>
                <a:gd name="T26" fmla="*/ 115 w 140"/>
                <a:gd name="T27" fmla="*/ 156 h 158"/>
                <a:gd name="T28" fmla="*/ 115 w 140"/>
                <a:gd name="T29" fmla="*/ 59 h 158"/>
                <a:gd name="T30" fmla="*/ 114 w 140"/>
                <a:gd name="T31" fmla="*/ 59 h 158"/>
                <a:gd name="T32" fmla="*/ 81 w 140"/>
                <a:gd name="T33" fmla="*/ 133 h 158"/>
                <a:gd name="T34" fmla="*/ 77 w 140"/>
                <a:gd name="T35" fmla="*/ 136 h 158"/>
                <a:gd name="T36" fmla="*/ 63 w 140"/>
                <a:gd name="T37" fmla="*/ 136 h 158"/>
                <a:gd name="T38" fmla="*/ 59 w 140"/>
                <a:gd name="T39" fmla="*/ 133 h 158"/>
                <a:gd name="T40" fmla="*/ 25 w 140"/>
                <a:gd name="T41" fmla="*/ 59 h 158"/>
                <a:gd name="T42" fmla="*/ 25 w 140"/>
                <a:gd name="T43" fmla="*/ 59 h 158"/>
                <a:gd name="T44" fmla="*/ 25 w 140"/>
                <a:gd name="T45" fmla="*/ 156 h 158"/>
                <a:gd name="T46" fmla="*/ 22 w 140"/>
                <a:gd name="T47" fmla="*/ 158 h 158"/>
                <a:gd name="T48" fmla="*/ 2 w 140"/>
                <a:gd name="T49" fmla="*/ 158 h 158"/>
                <a:gd name="T50" fmla="*/ 0 w 140"/>
                <a:gd name="T51" fmla="*/ 156 h 158"/>
                <a:gd name="T52" fmla="*/ 0 w 140"/>
                <a:gd name="T53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7" y="3"/>
                  </a:cubicBezTo>
                  <a:cubicBezTo>
                    <a:pt x="70" y="100"/>
                    <a:pt x="70" y="100"/>
                    <a:pt x="70" y="100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113" y="3"/>
                    <a:pt x="113" y="3"/>
                    <a:pt x="113" y="3"/>
                  </a:cubicBezTo>
                  <a:cubicBezTo>
                    <a:pt x="114" y="1"/>
                    <a:pt x="115" y="0"/>
                    <a:pt x="117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40" y="1"/>
                    <a:pt x="140" y="3"/>
                  </a:cubicBezTo>
                  <a:cubicBezTo>
                    <a:pt x="140" y="156"/>
                    <a:pt x="140" y="156"/>
                    <a:pt x="140" y="156"/>
                  </a:cubicBezTo>
                  <a:cubicBezTo>
                    <a:pt x="140" y="157"/>
                    <a:pt x="139" y="158"/>
                    <a:pt x="138" y="158"/>
                  </a:cubicBezTo>
                  <a:cubicBezTo>
                    <a:pt x="118" y="158"/>
                    <a:pt x="118" y="158"/>
                    <a:pt x="118" y="158"/>
                  </a:cubicBezTo>
                  <a:cubicBezTo>
                    <a:pt x="116" y="158"/>
                    <a:pt x="115" y="157"/>
                    <a:pt x="115" y="156"/>
                  </a:cubicBezTo>
                  <a:cubicBezTo>
                    <a:pt x="115" y="59"/>
                    <a:pt x="115" y="59"/>
                    <a:pt x="115" y="59"/>
                  </a:cubicBezTo>
                  <a:cubicBezTo>
                    <a:pt x="114" y="59"/>
                    <a:pt x="114" y="59"/>
                    <a:pt x="114" y="59"/>
                  </a:cubicBezTo>
                  <a:cubicBezTo>
                    <a:pt x="81" y="133"/>
                    <a:pt x="81" y="133"/>
                    <a:pt x="81" y="133"/>
                  </a:cubicBezTo>
                  <a:cubicBezTo>
                    <a:pt x="80" y="136"/>
                    <a:pt x="79" y="136"/>
                    <a:pt x="77" y="136"/>
                  </a:cubicBezTo>
                  <a:cubicBezTo>
                    <a:pt x="63" y="136"/>
                    <a:pt x="63" y="136"/>
                    <a:pt x="63" y="136"/>
                  </a:cubicBezTo>
                  <a:cubicBezTo>
                    <a:pt x="61" y="136"/>
                    <a:pt x="60" y="136"/>
                    <a:pt x="59" y="133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156"/>
                    <a:pt x="25" y="156"/>
                    <a:pt x="25" y="156"/>
                  </a:cubicBezTo>
                  <a:cubicBezTo>
                    <a:pt x="25" y="157"/>
                    <a:pt x="24" y="158"/>
                    <a:pt x="22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58" name="Freeform 46"/>
            <p:cNvSpPr>
              <a:spLocks noEditPoints="1"/>
            </p:cNvSpPr>
            <p:nvPr userDrawn="1"/>
          </p:nvSpPr>
          <p:spPr bwMode="auto">
            <a:xfrm>
              <a:off x="1202367" y="1414463"/>
              <a:ext cx="45467" cy="283134"/>
            </a:xfrm>
            <a:custGeom>
              <a:avLst/>
              <a:gdLst>
                <a:gd name="T0" fmla="*/ 2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2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2 w 26"/>
                <a:gd name="T17" fmla="*/ 25 h 158"/>
                <a:gd name="T18" fmla="*/ 2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2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2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2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2" y="25"/>
                  </a:lnTo>
                  <a:close/>
                  <a:moveTo>
                    <a:pt x="2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2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59" name="Freeform 47"/>
            <p:cNvSpPr>
              <a:spLocks/>
            </p:cNvSpPr>
            <p:nvPr userDrawn="1"/>
          </p:nvSpPr>
          <p:spPr bwMode="auto">
            <a:xfrm>
              <a:off x="1297433" y="1492997"/>
              <a:ext cx="167400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6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1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60" name="Freeform 48"/>
            <p:cNvSpPr>
              <a:spLocks noEditPoints="1"/>
            </p:cNvSpPr>
            <p:nvPr userDrawn="1"/>
          </p:nvSpPr>
          <p:spPr bwMode="auto">
            <a:xfrm>
              <a:off x="1512367" y="1414463"/>
              <a:ext cx="45467" cy="283134"/>
            </a:xfrm>
            <a:custGeom>
              <a:avLst/>
              <a:gdLst>
                <a:gd name="T0" fmla="*/ 3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3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3 w 26"/>
                <a:gd name="T17" fmla="*/ 25 h 158"/>
                <a:gd name="T18" fmla="*/ 3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3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3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3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3" y="25"/>
                  </a:lnTo>
                  <a:close/>
                  <a:moveTo>
                    <a:pt x="3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61" name="Freeform 49"/>
            <p:cNvSpPr>
              <a:spLocks/>
            </p:cNvSpPr>
            <p:nvPr userDrawn="1"/>
          </p:nvSpPr>
          <p:spPr bwMode="auto">
            <a:xfrm>
              <a:off x="1595034" y="1492997"/>
              <a:ext cx="167400" cy="208734"/>
            </a:xfrm>
            <a:custGeom>
              <a:avLst/>
              <a:gdLst>
                <a:gd name="T0" fmla="*/ 1 w 95"/>
                <a:gd name="T1" fmla="*/ 99 h 117"/>
                <a:gd name="T2" fmla="*/ 1 w 95"/>
                <a:gd name="T3" fmla="*/ 96 h 117"/>
                <a:gd name="T4" fmla="*/ 14 w 95"/>
                <a:gd name="T5" fmla="*/ 82 h 117"/>
                <a:gd name="T6" fmla="*/ 17 w 95"/>
                <a:gd name="T7" fmla="*/ 82 h 117"/>
                <a:gd name="T8" fmla="*/ 50 w 95"/>
                <a:gd name="T9" fmla="*/ 95 h 117"/>
                <a:gd name="T10" fmla="*/ 70 w 95"/>
                <a:gd name="T11" fmla="*/ 81 h 117"/>
                <a:gd name="T12" fmla="*/ 52 w 95"/>
                <a:gd name="T13" fmla="*/ 69 h 117"/>
                <a:gd name="T14" fmla="*/ 40 w 95"/>
                <a:gd name="T15" fmla="*/ 68 h 117"/>
                <a:gd name="T16" fmla="*/ 5 w 95"/>
                <a:gd name="T17" fmla="*/ 35 h 117"/>
                <a:gd name="T18" fmla="*/ 49 w 95"/>
                <a:gd name="T19" fmla="*/ 0 h 117"/>
                <a:gd name="T20" fmla="*/ 91 w 95"/>
                <a:gd name="T21" fmla="*/ 13 h 117"/>
                <a:gd name="T22" fmla="*/ 91 w 95"/>
                <a:gd name="T23" fmla="*/ 17 h 117"/>
                <a:gd name="T24" fmla="*/ 80 w 95"/>
                <a:gd name="T25" fmla="*/ 30 h 117"/>
                <a:gd name="T26" fmla="*/ 77 w 95"/>
                <a:gd name="T27" fmla="*/ 31 h 117"/>
                <a:gd name="T28" fmla="*/ 47 w 95"/>
                <a:gd name="T29" fmla="*/ 22 h 117"/>
                <a:gd name="T30" fmla="*/ 30 w 95"/>
                <a:gd name="T31" fmla="*/ 33 h 117"/>
                <a:gd name="T32" fmla="*/ 49 w 95"/>
                <a:gd name="T33" fmla="*/ 45 h 117"/>
                <a:gd name="T34" fmla="*/ 61 w 95"/>
                <a:gd name="T35" fmla="*/ 46 h 117"/>
                <a:gd name="T36" fmla="*/ 95 w 95"/>
                <a:gd name="T37" fmla="*/ 79 h 117"/>
                <a:gd name="T38" fmla="*/ 49 w 95"/>
                <a:gd name="T39" fmla="*/ 117 h 117"/>
                <a:gd name="T40" fmla="*/ 1 w 95"/>
                <a:gd name="T41" fmla="*/ 9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5" h="117">
                  <a:moveTo>
                    <a:pt x="1" y="99"/>
                  </a:moveTo>
                  <a:cubicBezTo>
                    <a:pt x="0" y="98"/>
                    <a:pt x="0" y="97"/>
                    <a:pt x="1" y="96"/>
                  </a:cubicBezTo>
                  <a:cubicBezTo>
                    <a:pt x="14" y="82"/>
                    <a:pt x="14" y="82"/>
                    <a:pt x="14" y="82"/>
                  </a:cubicBezTo>
                  <a:cubicBezTo>
                    <a:pt x="15" y="81"/>
                    <a:pt x="16" y="81"/>
                    <a:pt x="17" y="82"/>
                  </a:cubicBezTo>
                  <a:cubicBezTo>
                    <a:pt x="25" y="89"/>
                    <a:pt x="38" y="95"/>
                    <a:pt x="50" y="95"/>
                  </a:cubicBezTo>
                  <a:cubicBezTo>
                    <a:pt x="63" y="95"/>
                    <a:pt x="70" y="89"/>
                    <a:pt x="70" y="81"/>
                  </a:cubicBezTo>
                  <a:cubicBezTo>
                    <a:pt x="70" y="75"/>
                    <a:pt x="66" y="70"/>
                    <a:pt x="52" y="69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17" y="66"/>
                    <a:pt x="5" y="54"/>
                    <a:pt x="5" y="35"/>
                  </a:cubicBezTo>
                  <a:cubicBezTo>
                    <a:pt x="5" y="13"/>
                    <a:pt x="21" y="0"/>
                    <a:pt x="49" y="0"/>
                  </a:cubicBezTo>
                  <a:cubicBezTo>
                    <a:pt x="66" y="0"/>
                    <a:pt x="81" y="6"/>
                    <a:pt x="91" y="13"/>
                  </a:cubicBezTo>
                  <a:cubicBezTo>
                    <a:pt x="92" y="14"/>
                    <a:pt x="92" y="16"/>
                    <a:pt x="91" y="17"/>
                  </a:cubicBezTo>
                  <a:cubicBezTo>
                    <a:pt x="80" y="30"/>
                    <a:pt x="80" y="30"/>
                    <a:pt x="80" y="30"/>
                  </a:cubicBezTo>
                  <a:cubicBezTo>
                    <a:pt x="79" y="32"/>
                    <a:pt x="78" y="32"/>
                    <a:pt x="77" y="31"/>
                  </a:cubicBezTo>
                  <a:cubicBezTo>
                    <a:pt x="70" y="26"/>
                    <a:pt x="58" y="22"/>
                    <a:pt x="47" y="22"/>
                  </a:cubicBezTo>
                  <a:cubicBezTo>
                    <a:pt x="36" y="22"/>
                    <a:pt x="30" y="26"/>
                    <a:pt x="30" y="33"/>
                  </a:cubicBezTo>
                  <a:cubicBezTo>
                    <a:pt x="30" y="40"/>
                    <a:pt x="34" y="44"/>
                    <a:pt x="49" y="45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84" y="48"/>
                    <a:pt x="95" y="60"/>
                    <a:pt x="95" y="79"/>
                  </a:cubicBezTo>
                  <a:cubicBezTo>
                    <a:pt x="95" y="101"/>
                    <a:pt x="79" y="117"/>
                    <a:pt x="49" y="117"/>
                  </a:cubicBezTo>
                  <a:cubicBezTo>
                    <a:pt x="26" y="117"/>
                    <a:pt x="10" y="107"/>
                    <a:pt x="1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62" name="Freeform 50"/>
            <p:cNvSpPr>
              <a:spLocks/>
            </p:cNvSpPr>
            <p:nvPr userDrawn="1"/>
          </p:nvSpPr>
          <p:spPr bwMode="auto">
            <a:xfrm>
              <a:off x="1789301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63" name="Freeform 51"/>
            <p:cNvSpPr>
              <a:spLocks/>
            </p:cNvSpPr>
            <p:nvPr userDrawn="1"/>
          </p:nvSpPr>
          <p:spPr bwMode="auto">
            <a:xfrm>
              <a:off x="1925702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64" name="Freeform 52"/>
            <p:cNvSpPr>
              <a:spLocks/>
            </p:cNvSpPr>
            <p:nvPr userDrawn="1"/>
          </p:nvSpPr>
          <p:spPr bwMode="auto">
            <a:xfrm>
              <a:off x="2084836" y="1497130"/>
              <a:ext cx="183934" cy="274867"/>
            </a:xfrm>
            <a:custGeom>
              <a:avLst/>
              <a:gdLst>
                <a:gd name="T0" fmla="*/ 17 w 104"/>
                <a:gd name="T1" fmla="*/ 154 h 154"/>
                <a:gd name="T2" fmla="*/ 14 w 104"/>
                <a:gd name="T3" fmla="*/ 151 h 154"/>
                <a:gd name="T4" fmla="*/ 14 w 104"/>
                <a:gd name="T5" fmla="*/ 133 h 154"/>
                <a:gd name="T6" fmla="*/ 17 w 104"/>
                <a:gd name="T7" fmla="*/ 131 h 154"/>
                <a:gd name="T8" fmla="*/ 21 w 104"/>
                <a:gd name="T9" fmla="*/ 131 h 154"/>
                <a:gd name="T10" fmla="*/ 38 w 104"/>
                <a:gd name="T11" fmla="*/ 117 h 154"/>
                <a:gd name="T12" fmla="*/ 41 w 104"/>
                <a:gd name="T13" fmla="*/ 108 h 154"/>
                <a:gd name="T14" fmla="*/ 0 w 104"/>
                <a:gd name="T15" fmla="*/ 3 h 154"/>
                <a:gd name="T16" fmla="*/ 2 w 104"/>
                <a:gd name="T17" fmla="*/ 0 h 154"/>
                <a:gd name="T18" fmla="*/ 25 w 104"/>
                <a:gd name="T19" fmla="*/ 0 h 154"/>
                <a:gd name="T20" fmla="*/ 28 w 104"/>
                <a:gd name="T21" fmla="*/ 3 h 154"/>
                <a:gd name="T22" fmla="*/ 53 w 104"/>
                <a:gd name="T23" fmla="*/ 76 h 154"/>
                <a:gd name="T24" fmla="*/ 53 w 104"/>
                <a:gd name="T25" fmla="*/ 76 h 154"/>
                <a:gd name="T26" fmla="*/ 77 w 104"/>
                <a:gd name="T27" fmla="*/ 3 h 154"/>
                <a:gd name="T28" fmla="*/ 80 w 104"/>
                <a:gd name="T29" fmla="*/ 0 h 154"/>
                <a:gd name="T30" fmla="*/ 102 w 104"/>
                <a:gd name="T31" fmla="*/ 0 h 154"/>
                <a:gd name="T32" fmla="*/ 104 w 104"/>
                <a:gd name="T33" fmla="*/ 3 h 154"/>
                <a:gd name="T34" fmla="*/ 61 w 104"/>
                <a:gd name="T35" fmla="*/ 119 h 154"/>
                <a:gd name="T36" fmla="*/ 24 w 104"/>
                <a:gd name="T37" fmla="*/ 154 h 154"/>
                <a:gd name="T38" fmla="*/ 17 w 104"/>
                <a:gd name="T3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4" h="154">
                  <a:moveTo>
                    <a:pt x="17" y="154"/>
                  </a:moveTo>
                  <a:cubicBezTo>
                    <a:pt x="15" y="154"/>
                    <a:pt x="14" y="153"/>
                    <a:pt x="14" y="151"/>
                  </a:cubicBezTo>
                  <a:cubicBezTo>
                    <a:pt x="14" y="133"/>
                    <a:pt x="14" y="133"/>
                    <a:pt x="14" y="133"/>
                  </a:cubicBezTo>
                  <a:cubicBezTo>
                    <a:pt x="14" y="131"/>
                    <a:pt x="15" y="131"/>
                    <a:pt x="17" y="131"/>
                  </a:cubicBezTo>
                  <a:cubicBezTo>
                    <a:pt x="21" y="131"/>
                    <a:pt x="21" y="131"/>
                    <a:pt x="21" y="131"/>
                  </a:cubicBezTo>
                  <a:cubicBezTo>
                    <a:pt x="30" y="131"/>
                    <a:pt x="34" y="127"/>
                    <a:pt x="38" y="117"/>
                  </a:cubicBezTo>
                  <a:cubicBezTo>
                    <a:pt x="41" y="108"/>
                    <a:pt x="41" y="108"/>
                    <a:pt x="41" y="108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8" y="3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77" y="3"/>
                    <a:pt x="77" y="3"/>
                    <a:pt x="77" y="3"/>
                  </a:cubicBezTo>
                  <a:cubicBezTo>
                    <a:pt x="78" y="1"/>
                    <a:pt x="79" y="0"/>
                    <a:pt x="80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04" y="0"/>
                    <a:pt x="104" y="1"/>
                    <a:pt x="104" y="3"/>
                  </a:cubicBezTo>
                  <a:cubicBezTo>
                    <a:pt x="61" y="119"/>
                    <a:pt x="61" y="119"/>
                    <a:pt x="61" y="119"/>
                  </a:cubicBezTo>
                  <a:cubicBezTo>
                    <a:pt x="52" y="145"/>
                    <a:pt x="42" y="154"/>
                    <a:pt x="24" y="154"/>
                  </a:cubicBezTo>
                  <a:lnTo>
                    <a:pt x="17" y="1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65" name="Freeform 53"/>
            <p:cNvSpPr>
              <a:spLocks noEditPoints="1"/>
            </p:cNvSpPr>
            <p:nvPr userDrawn="1"/>
          </p:nvSpPr>
          <p:spPr bwMode="auto">
            <a:xfrm>
              <a:off x="235350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66" name="Freeform 54"/>
            <p:cNvSpPr>
              <a:spLocks/>
            </p:cNvSpPr>
            <p:nvPr userDrawn="1"/>
          </p:nvSpPr>
          <p:spPr bwMode="auto">
            <a:xfrm>
              <a:off x="2553970" y="1414463"/>
              <a:ext cx="109534" cy="283134"/>
            </a:xfrm>
            <a:custGeom>
              <a:avLst/>
              <a:gdLst>
                <a:gd name="T0" fmla="*/ 14 w 61"/>
                <a:gd name="T1" fmla="*/ 158 h 158"/>
                <a:gd name="T2" fmla="*/ 12 w 61"/>
                <a:gd name="T3" fmla="*/ 156 h 158"/>
                <a:gd name="T4" fmla="*/ 12 w 61"/>
                <a:gd name="T5" fmla="*/ 68 h 158"/>
                <a:gd name="T6" fmla="*/ 10 w 61"/>
                <a:gd name="T7" fmla="*/ 66 h 158"/>
                <a:gd name="T8" fmla="*/ 3 w 61"/>
                <a:gd name="T9" fmla="*/ 66 h 158"/>
                <a:gd name="T10" fmla="*/ 0 w 61"/>
                <a:gd name="T11" fmla="*/ 64 h 158"/>
                <a:gd name="T12" fmla="*/ 0 w 61"/>
                <a:gd name="T13" fmla="*/ 49 h 158"/>
                <a:gd name="T14" fmla="*/ 3 w 61"/>
                <a:gd name="T15" fmla="*/ 46 h 158"/>
                <a:gd name="T16" fmla="*/ 10 w 61"/>
                <a:gd name="T17" fmla="*/ 46 h 158"/>
                <a:gd name="T18" fmla="*/ 12 w 61"/>
                <a:gd name="T19" fmla="*/ 45 h 158"/>
                <a:gd name="T20" fmla="*/ 12 w 61"/>
                <a:gd name="T21" fmla="*/ 38 h 158"/>
                <a:gd name="T22" fmla="*/ 49 w 61"/>
                <a:gd name="T23" fmla="*/ 0 h 158"/>
                <a:gd name="T24" fmla="*/ 59 w 61"/>
                <a:gd name="T25" fmla="*/ 0 h 158"/>
                <a:gd name="T26" fmla="*/ 61 w 61"/>
                <a:gd name="T27" fmla="*/ 3 h 158"/>
                <a:gd name="T28" fmla="*/ 61 w 61"/>
                <a:gd name="T29" fmla="*/ 21 h 158"/>
                <a:gd name="T30" fmla="*/ 59 w 61"/>
                <a:gd name="T31" fmla="*/ 24 h 158"/>
                <a:gd name="T32" fmla="*/ 52 w 61"/>
                <a:gd name="T33" fmla="*/ 24 h 158"/>
                <a:gd name="T34" fmla="*/ 37 w 61"/>
                <a:gd name="T35" fmla="*/ 37 h 158"/>
                <a:gd name="T36" fmla="*/ 37 w 61"/>
                <a:gd name="T37" fmla="*/ 45 h 158"/>
                <a:gd name="T38" fmla="*/ 39 w 61"/>
                <a:gd name="T39" fmla="*/ 46 h 158"/>
                <a:gd name="T40" fmla="*/ 59 w 61"/>
                <a:gd name="T41" fmla="*/ 46 h 158"/>
                <a:gd name="T42" fmla="*/ 61 w 61"/>
                <a:gd name="T43" fmla="*/ 49 h 158"/>
                <a:gd name="T44" fmla="*/ 61 w 61"/>
                <a:gd name="T45" fmla="*/ 64 h 158"/>
                <a:gd name="T46" fmla="*/ 59 w 61"/>
                <a:gd name="T47" fmla="*/ 66 h 158"/>
                <a:gd name="T48" fmla="*/ 39 w 61"/>
                <a:gd name="T49" fmla="*/ 66 h 158"/>
                <a:gd name="T50" fmla="*/ 37 w 61"/>
                <a:gd name="T51" fmla="*/ 68 h 158"/>
                <a:gd name="T52" fmla="*/ 37 w 61"/>
                <a:gd name="T53" fmla="*/ 156 h 158"/>
                <a:gd name="T54" fmla="*/ 35 w 61"/>
                <a:gd name="T55" fmla="*/ 158 h 158"/>
                <a:gd name="T56" fmla="*/ 14 w 61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158">
                  <a:moveTo>
                    <a:pt x="14" y="158"/>
                  </a:moveTo>
                  <a:cubicBezTo>
                    <a:pt x="12" y="158"/>
                    <a:pt x="12" y="157"/>
                    <a:pt x="12" y="156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67"/>
                    <a:pt x="11" y="66"/>
                    <a:pt x="10" y="66"/>
                  </a:cubicBezTo>
                  <a:cubicBezTo>
                    <a:pt x="3" y="66"/>
                    <a:pt x="3" y="66"/>
                    <a:pt x="3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1" y="46"/>
                    <a:pt x="12" y="46"/>
                    <a:pt x="12" y="45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2" y="12"/>
                    <a:pt x="24" y="0"/>
                    <a:pt x="4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60" y="0"/>
                    <a:pt x="61" y="1"/>
                    <a:pt x="61" y="3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61" y="23"/>
                    <a:pt x="60" y="24"/>
                    <a:pt x="59" y="24"/>
                  </a:cubicBezTo>
                  <a:cubicBezTo>
                    <a:pt x="52" y="24"/>
                    <a:pt x="52" y="24"/>
                    <a:pt x="52" y="24"/>
                  </a:cubicBezTo>
                  <a:cubicBezTo>
                    <a:pt x="40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8" y="46"/>
                    <a:pt x="39" y="46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60" y="46"/>
                    <a:pt x="61" y="47"/>
                    <a:pt x="61" y="49"/>
                  </a:cubicBezTo>
                  <a:cubicBezTo>
                    <a:pt x="61" y="64"/>
                    <a:pt x="61" y="64"/>
                    <a:pt x="61" y="64"/>
                  </a:cubicBezTo>
                  <a:cubicBezTo>
                    <a:pt x="61" y="66"/>
                    <a:pt x="60" y="66"/>
                    <a:pt x="59" y="66"/>
                  </a:cubicBezTo>
                  <a:cubicBezTo>
                    <a:pt x="39" y="66"/>
                    <a:pt x="39" y="66"/>
                    <a:pt x="39" y="66"/>
                  </a:cubicBezTo>
                  <a:cubicBezTo>
                    <a:pt x="38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7" y="158"/>
                    <a:pt x="35" y="158"/>
                  </a:cubicBezTo>
                  <a:lnTo>
                    <a:pt x="14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67" name="Freeform 55"/>
            <p:cNvSpPr>
              <a:spLocks/>
            </p:cNvSpPr>
            <p:nvPr userDrawn="1"/>
          </p:nvSpPr>
          <p:spPr bwMode="auto">
            <a:xfrm>
              <a:off x="2762704" y="1414463"/>
              <a:ext cx="208734" cy="283134"/>
            </a:xfrm>
            <a:custGeom>
              <a:avLst/>
              <a:gdLst>
                <a:gd name="T0" fmla="*/ 0 w 117"/>
                <a:gd name="T1" fmla="*/ 3 h 158"/>
                <a:gd name="T2" fmla="*/ 2 w 117"/>
                <a:gd name="T3" fmla="*/ 0 h 158"/>
                <a:gd name="T4" fmla="*/ 25 w 117"/>
                <a:gd name="T5" fmla="*/ 0 h 158"/>
                <a:gd name="T6" fmla="*/ 27 w 117"/>
                <a:gd name="T7" fmla="*/ 3 h 158"/>
                <a:gd name="T8" fmla="*/ 27 w 117"/>
                <a:gd name="T9" fmla="*/ 65 h 158"/>
                <a:gd name="T10" fmla="*/ 29 w 117"/>
                <a:gd name="T11" fmla="*/ 66 h 158"/>
                <a:gd name="T12" fmla="*/ 89 w 117"/>
                <a:gd name="T13" fmla="*/ 66 h 158"/>
                <a:gd name="T14" fmla="*/ 90 w 117"/>
                <a:gd name="T15" fmla="*/ 65 h 158"/>
                <a:gd name="T16" fmla="*/ 90 w 117"/>
                <a:gd name="T17" fmla="*/ 3 h 158"/>
                <a:gd name="T18" fmla="*/ 92 w 117"/>
                <a:gd name="T19" fmla="*/ 0 h 158"/>
                <a:gd name="T20" fmla="*/ 115 w 117"/>
                <a:gd name="T21" fmla="*/ 0 h 158"/>
                <a:gd name="T22" fmla="*/ 117 w 117"/>
                <a:gd name="T23" fmla="*/ 3 h 158"/>
                <a:gd name="T24" fmla="*/ 117 w 117"/>
                <a:gd name="T25" fmla="*/ 156 h 158"/>
                <a:gd name="T26" fmla="*/ 115 w 117"/>
                <a:gd name="T27" fmla="*/ 158 h 158"/>
                <a:gd name="T28" fmla="*/ 92 w 117"/>
                <a:gd name="T29" fmla="*/ 158 h 158"/>
                <a:gd name="T30" fmla="*/ 90 w 117"/>
                <a:gd name="T31" fmla="*/ 156 h 158"/>
                <a:gd name="T32" fmla="*/ 90 w 117"/>
                <a:gd name="T33" fmla="*/ 92 h 158"/>
                <a:gd name="T34" fmla="*/ 89 w 117"/>
                <a:gd name="T35" fmla="*/ 91 h 158"/>
                <a:gd name="T36" fmla="*/ 29 w 117"/>
                <a:gd name="T37" fmla="*/ 91 h 158"/>
                <a:gd name="T38" fmla="*/ 27 w 117"/>
                <a:gd name="T39" fmla="*/ 92 h 158"/>
                <a:gd name="T40" fmla="*/ 27 w 117"/>
                <a:gd name="T41" fmla="*/ 156 h 158"/>
                <a:gd name="T42" fmla="*/ 25 w 117"/>
                <a:gd name="T43" fmla="*/ 158 h 158"/>
                <a:gd name="T44" fmla="*/ 2 w 117"/>
                <a:gd name="T45" fmla="*/ 158 h 158"/>
                <a:gd name="T46" fmla="*/ 0 w 117"/>
                <a:gd name="T47" fmla="*/ 156 h 158"/>
                <a:gd name="T48" fmla="*/ 0 w 117"/>
                <a:gd name="T49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7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27" y="66"/>
                    <a:pt x="28" y="66"/>
                    <a:pt x="29" y="66"/>
                  </a:cubicBezTo>
                  <a:cubicBezTo>
                    <a:pt x="89" y="66"/>
                    <a:pt x="89" y="66"/>
                    <a:pt x="89" y="66"/>
                  </a:cubicBezTo>
                  <a:cubicBezTo>
                    <a:pt x="89" y="66"/>
                    <a:pt x="90" y="66"/>
                    <a:pt x="90" y="65"/>
                  </a:cubicBezTo>
                  <a:cubicBezTo>
                    <a:pt x="90" y="3"/>
                    <a:pt x="90" y="3"/>
                    <a:pt x="90" y="3"/>
                  </a:cubicBezTo>
                  <a:cubicBezTo>
                    <a:pt x="90" y="1"/>
                    <a:pt x="91" y="0"/>
                    <a:pt x="92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6" y="0"/>
                    <a:pt x="117" y="1"/>
                    <a:pt x="117" y="3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7" y="157"/>
                    <a:pt x="116" y="158"/>
                    <a:pt x="115" y="158"/>
                  </a:cubicBezTo>
                  <a:cubicBezTo>
                    <a:pt x="92" y="158"/>
                    <a:pt x="92" y="158"/>
                    <a:pt x="92" y="158"/>
                  </a:cubicBezTo>
                  <a:cubicBezTo>
                    <a:pt x="91" y="158"/>
                    <a:pt x="90" y="157"/>
                    <a:pt x="90" y="156"/>
                  </a:cubicBezTo>
                  <a:cubicBezTo>
                    <a:pt x="90" y="92"/>
                    <a:pt x="90" y="92"/>
                    <a:pt x="90" y="92"/>
                  </a:cubicBezTo>
                  <a:cubicBezTo>
                    <a:pt x="90" y="91"/>
                    <a:pt x="89" y="91"/>
                    <a:pt x="89" y="91"/>
                  </a:cubicBezTo>
                  <a:cubicBezTo>
                    <a:pt x="29" y="91"/>
                    <a:pt x="29" y="91"/>
                    <a:pt x="29" y="91"/>
                  </a:cubicBezTo>
                  <a:cubicBezTo>
                    <a:pt x="28" y="91"/>
                    <a:pt x="27" y="91"/>
                    <a:pt x="27" y="92"/>
                  </a:cubicBezTo>
                  <a:cubicBezTo>
                    <a:pt x="27" y="156"/>
                    <a:pt x="27" y="156"/>
                    <a:pt x="27" y="156"/>
                  </a:cubicBezTo>
                  <a:cubicBezTo>
                    <a:pt x="27" y="157"/>
                    <a:pt x="26" y="158"/>
                    <a:pt x="25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68" name="Freeform 56"/>
            <p:cNvSpPr>
              <a:spLocks noEditPoints="1"/>
            </p:cNvSpPr>
            <p:nvPr userDrawn="1"/>
          </p:nvSpPr>
          <p:spPr bwMode="auto">
            <a:xfrm>
              <a:off x="3014838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4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7 w 99"/>
                <a:gd name="T13" fmla="*/ 66 h 117"/>
                <a:gd name="T14" fmla="*/ 28 w 99"/>
                <a:gd name="T15" fmla="*/ 66 h 117"/>
                <a:gd name="T16" fmla="*/ 26 w 99"/>
                <a:gd name="T17" fmla="*/ 68 h 117"/>
                <a:gd name="T18" fmla="*/ 28 w 99"/>
                <a:gd name="T19" fmla="*/ 76 h 117"/>
                <a:gd name="T20" fmla="*/ 53 w 99"/>
                <a:gd name="T21" fmla="*/ 93 h 117"/>
                <a:gd name="T22" fmla="*/ 79 w 99"/>
                <a:gd name="T23" fmla="*/ 83 h 117"/>
                <a:gd name="T24" fmla="*/ 83 w 99"/>
                <a:gd name="T25" fmla="*/ 82 h 117"/>
                <a:gd name="T26" fmla="*/ 96 w 99"/>
                <a:gd name="T27" fmla="*/ 94 h 117"/>
                <a:gd name="T28" fmla="*/ 97 w 99"/>
                <a:gd name="T29" fmla="*/ 98 h 117"/>
                <a:gd name="T30" fmla="*/ 51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50 w 99"/>
                <a:gd name="T37" fmla="*/ 22 h 117"/>
                <a:gd name="T38" fmla="*/ 28 w 99"/>
                <a:gd name="T39" fmla="*/ 36 h 117"/>
                <a:gd name="T40" fmla="*/ 26 w 99"/>
                <a:gd name="T41" fmla="*/ 46 h 117"/>
                <a:gd name="T42" fmla="*/ 28 w 99"/>
                <a:gd name="T43" fmla="*/ 47 h 117"/>
                <a:gd name="T44" fmla="*/ 71 w 99"/>
                <a:gd name="T45" fmla="*/ 47 h 117"/>
                <a:gd name="T46" fmla="*/ 73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7"/>
                    <a:pt x="2" y="38"/>
                    <a:pt x="4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8" y="38"/>
                    <a:pt x="99" y="46"/>
                    <a:pt x="99" y="64"/>
                  </a:cubicBezTo>
                  <a:cubicBezTo>
                    <a:pt x="99" y="66"/>
                    <a:pt x="98" y="66"/>
                    <a:pt x="97" y="66"/>
                  </a:cubicBezTo>
                  <a:cubicBezTo>
                    <a:pt x="28" y="66"/>
                    <a:pt x="28" y="66"/>
                    <a:pt x="28" y="66"/>
                  </a:cubicBezTo>
                  <a:cubicBezTo>
                    <a:pt x="27" y="66"/>
                    <a:pt x="26" y="67"/>
                    <a:pt x="26" y="68"/>
                  </a:cubicBezTo>
                  <a:cubicBezTo>
                    <a:pt x="26" y="71"/>
                    <a:pt x="27" y="74"/>
                    <a:pt x="28" y="76"/>
                  </a:cubicBezTo>
                  <a:cubicBezTo>
                    <a:pt x="32" y="87"/>
                    <a:pt x="40" y="93"/>
                    <a:pt x="53" y="93"/>
                  </a:cubicBezTo>
                  <a:cubicBezTo>
                    <a:pt x="65" y="93"/>
                    <a:pt x="74" y="89"/>
                    <a:pt x="79" y="83"/>
                  </a:cubicBezTo>
                  <a:cubicBezTo>
                    <a:pt x="80" y="82"/>
                    <a:pt x="81" y="81"/>
                    <a:pt x="83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7" y="98"/>
                  </a:cubicBezTo>
                  <a:cubicBezTo>
                    <a:pt x="87" y="109"/>
                    <a:pt x="71" y="117"/>
                    <a:pt x="51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50" y="22"/>
                  </a:cubicBezTo>
                  <a:cubicBezTo>
                    <a:pt x="39" y="22"/>
                    <a:pt x="31" y="27"/>
                    <a:pt x="28" y="36"/>
                  </a:cubicBezTo>
                  <a:cubicBezTo>
                    <a:pt x="27" y="39"/>
                    <a:pt x="26" y="42"/>
                    <a:pt x="26" y="46"/>
                  </a:cubicBezTo>
                  <a:cubicBezTo>
                    <a:pt x="26" y="47"/>
                    <a:pt x="27" y="47"/>
                    <a:pt x="28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3" y="47"/>
                    <a:pt x="73" y="46"/>
                  </a:cubicBezTo>
                  <a:cubicBezTo>
                    <a:pt x="73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69" name="Freeform 57"/>
            <p:cNvSpPr>
              <a:spLocks noEditPoints="1"/>
            </p:cNvSpPr>
            <p:nvPr userDrawn="1"/>
          </p:nvSpPr>
          <p:spPr bwMode="auto">
            <a:xfrm>
              <a:off x="322150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70" name="Freeform 58"/>
            <p:cNvSpPr>
              <a:spLocks/>
            </p:cNvSpPr>
            <p:nvPr userDrawn="1"/>
          </p:nvSpPr>
          <p:spPr bwMode="auto">
            <a:xfrm>
              <a:off x="3434373" y="1414463"/>
              <a:ext cx="76467" cy="285201"/>
            </a:xfrm>
            <a:custGeom>
              <a:avLst/>
              <a:gdLst>
                <a:gd name="T0" fmla="*/ 30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2 w 43"/>
                <a:gd name="T7" fmla="*/ 0 h 159"/>
                <a:gd name="T8" fmla="*/ 23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5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0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0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5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0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71" name="Freeform 59"/>
            <p:cNvSpPr>
              <a:spLocks/>
            </p:cNvSpPr>
            <p:nvPr userDrawn="1"/>
          </p:nvSpPr>
          <p:spPr bwMode="auto">
            <a:xfrm>
              <a:off x="3525306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72" name="Freeform 60"/>
            <p:cNvSpPr>
              <a:spLocks/>
            </p:cNvSpPr>
            <p:nvPr userDrawn="1"/>
          </p:nvSpPr>
          <p:spPr bwMode="auto">
            <a:xfrm>
              <a:off x="3663773" y="1414463"/>
              <a:ext cx="167400" cy="283134"/>
            </a:xfrm>
            <a:custGeom>
              <a:avLst/>
              <a:gdLst>
                <a:gd name="T0" fmla="*/ 71 w 94"/>
                <a:gd name="T1" fmla="*/ 158 h 158"/>
                <a:gd name="T2" fmla="*/ 69 w 94"/>
                <a:gd name="T3" fmla="*/ 156 h 158"/>
                <a:gd name="T4" fmla="*/ 69 w 94"/>
                <a:gd name="T5" fmla="*/ 91 h 158"/>
                <a:gd name="T6" fmla="*/ 47 w 94"/>
                <a:gd name="T7" fmla="*/ 67 h 158"/>
                <a:gd name="T8" fmla="*/ 26 w 94"/>
                <a:gd name="T9" fmla="*/ 91 h 158"/>
                <a:gd name="T10" fmla="*/ 26 w 94"/>
                <a:gd name="T11" fmla="*/ 156 h 158"/>
                <a:gd name="T12" fmla="*/ 24 w 94"/>
                <a:gd name="T13" fmla="*/ 158 h 158"/>
                <a:gd name="T14" fmla="*/ 3 w 94"/>
                <a:gd name="T15" fmla="*/ 158 h 158"/>
                <a:gd name="T16" fmla="*/ 0 w 94"/>
                <a:gd name="T17" fmla="*/ 156 h 158"/>
                <a:gd name="T18" fmla="*/ 0 w 94"/>
                <a:gd name="T19" fmla="*/ 3 h 158"/>
                <a:gd name="T20" fmla="*/ 3 w 94"/>
                <a:gd name="T21" fmla="*/ 0 h 158"/>
                <a:gd name="T22" fmla="*/ 24 w 94"/>
                <a:gd name="T23" fmla="*/ 0 h 158"/>
                <a:gd name="T24" fmla="*/ 26 w 94"/>
                <a:gd name="T25" fmla="*/ 3 h 158"/>
                <a:gd name="T26" fmla="*/ 26 w 94"/>
                <a:gd name="T27" fmla="*/ 57 h 158"/>
                <a:gd name="T28" fmla="*/ 26 w 94"/>
                <a:gd name="T29" fmla="*/ 57 h 158"/>
                <a:gd name="T30" fmla="*/ 56 w 94"/>
                <a:gd name="T31" fmla="*/ 44 h 158"/>
                <a:gd name="T32" fmla="*/ 94 w 94"/>
                <a:gd name="T33" fmla="*/ 85 h 158"/>
                <a:gd name="T34" fmla="*/ 94 w 94"/>
                <a:gd name="T35" fmla="*/ 156 h 158"/>
                <a:gd name="T36" fmla="*/ 92 w 94"/>
                <a:gd name="T37" fmla="*/ 158 h 158"/>
                <a:gd name="T38" fmla="*/ 71 w 94"/>
                <a:gd name="T39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58">
                  <a:moveTo>
                    <a:pt x="71" y="158"/>
                  </a:moveTo>
                  <a:cubicBezTo>
                    <a:pt x="69" y="158"/>
                    <a:pt x="69" y="157"/>
                    <a:pt x="69" y="156"/>
                  </a:cubicBezTo>
                  <a:cubicBezTo>
                    <a:pt x="69" y="91"/>
                    <a:pt x="69" y="91"/>
                    <a:pt x="69" y="91"/>
                  </a:cubicBezTo>
                  <a:cubicBezTo>
                    <a:pt x="69" y="77"/>
                    <a:pt x="61" y="67"/>
                    <a:pt x="47" y="67"/>
                  </a:cubicBezTo>
                  <a:cubicBezTo>
                    <a:pt x="34" y="67"/>
                    <a:pt x="26" y="77"/>
                    <a:pt x="26" y="91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cubicBezTo>
                    <a:pt x="3" y="158"/>
                    <a:pt x="3" y="158"/>
                    <a:pt x="3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50"/>
                    <a:pt x="41" y="44"/>
                    <a:pt x="56" y="44"/>
                  </a:cubicBezTo>
                  <a:cubicBezTo>
                    <a:pt x="80" y="44"/>
                    <a:pt x="94" y="61"/>
                    <a:pt x="94" y="85"/>
                  </a:cubicBezTo>
                  <a:cubicBezTo>
                    <a:pt x="94" y="156"/>
                    <a:pt x="94" y="156"/>
                    <a:pt x="94" y="156"/>
                  </a:cubicBezTo>
                  <a:cubicBezTo>
                    <a:pt x="94" y="157"/>
                    <a:pt x="94" y="158"/>
                    <a:pt x="92" y="158"/>
                  </a:cubicBezTo>
                  <a:lnTo>
                    <a:pt x="71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73" name="Freeform 61"/>
            <p:cNvSpPr>
              <a:spLocks/>
            </p:cNvSpPr>
            <p:nvPr userDrawn="1"/>
          </p:nvSpPr>
          <p:spPr bwMode="auto">
            <a:xfrm>
              <a:off x="3880774" y="1647997"/>
              <a:ext cx="45467" cy="95067"/>
            </a:xfrm>
            <a:custGeom>
              <a:avLst/>
              <a:gdLst>
                <a:gd name="T0" fmla="*/ 0 w 26"/>
                <a:gd name="T1" fmla="*/ 2 h 54"/>
                <a:gd name="T2" fmla="*/ 2 w 26"/>
                <a:gd name="T3" fmla="*/ 0 h 54"/>
                <a:gd name="T4" fmla="*/ 24 w 26"/>
                <a:gd name="T5" fmla="*/ 0 h 54"/>
                <a:gd name="T6" fmla="*/ 26 w 26"/>
                <a:gd name="T7" fmla="*/ 2 h 54"/>
                <a:gd name="T8" fmla="*/ 26 w 26"/>
                <a:gd name="T9" fmla="*/ 27 h 54"/>
                <a:gd name="T10" fmla="*/ 24 w 26"/>
                <a:gd name="T11" fmla="*/ 32 h 54"/>
                <a:gd name="T12" fmla="*/ 5 w 26"/>
                <a:gd name="T13" fmla="*/ 52 h 54"/>
                <a:gd name="T14" fmla="*/ 2 w 26"/>
                <a:gd name="T15" fmla="*/ 54 h 54"/>
                <a:gd name="T16" fmla="*/ 0 w 26"/>
                <a:gd name="T17" fmla="*/ 51 h 54"/>
                <a:gd name="T18" fmla="*/ 0 w 26"/>
                <a:gd name="T19" fmla="*/ 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54">
                  <a:moveTo>
                    <a:pt x="0" y="2"/>
                  </a:moveTo>
                  <a:cubicBezTo>
                    <a:pt x="0" y="1"/>
                    <a:pt x="0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2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26" y="30"/>
                    <a:pt x="26" y="31"/>
                    <a:pt x="24" y="32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4" y="53"/>
                    <a:pt x="3" y="54"/>
                    <a:pt x="2" y="54"/>
                  </a:cubicBezTo>
                  <a:cubicBezTo>
                    <a:pt x="0" y="54"/>
                    <a:pt x="0" y="53"/>
                    <a:pt x="0" y="51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74" name="Freeform 62"/>
            <p:cNvSpPr>
              <a:spLocks/>
            </p:cNvSpPr>
            <p:nvPr userDrawn="1"/>
          </p:nvSpPr>
          <p:spPr bwMode="auto">
            <a:xfrm>
              <a:off x="4041974" y="1414463"/>
              <a:ext cx="183934" cy="283134"/>
            </a:xfrm>
            <a:custGeom>
              <a:avLst/>
              <a:gdLst>
                <a:gd name="T0" fmla="*/ 0 w 103"/>
                <a:gd name="T1" fmla="*/ 3 h 158"/>
                <a:gd name="T2" fmla="*/ 2 w 103"/>
                <a:gd name="T3" fmla="*/ 0 h 158"/>
                <a:gd name="T4" fmla="*/ 25 w 103"/>
                <a:gd name="T5" fmla="*/ 0 h 158"/>
                <a:gd name="T6" fmla="*/ 27 w 103"/>
                <a:gd name="T7" fmla="*/ 3 h 158"/>
                <a:gd name="T8" fmla="*/ 27 w 103"/>
                <a:gd name="T9" fmla="*/ 132 h 158"/>
                <a:gd name="T10" fmla="*/ 29 w 103"/>
                <a:gd name="T11" fmla="*/ 133 h 158"/>
                <a:gd name="T12" fmla="*/ 101 w 103"/>
                <a:gd name="T13" fmla="*/ 133 h 158"/>
                <a:gd name="T14" fmla="*/ 103 w 103"/>
                <a:gd name="T15" fmla="*/ 136 h 158"/>
                <a:gd name="T16" fmla="*/ 103 w 103"/>
                <a:gd name="T17" fmla="*/ 156 h 158"/>
                <a:gd name="T18" fmla="*/ 101 w 103"/>
                <a:gd name="T19" fmla="*/ 158 h 158"/>
                <a:gd name="T20" fmla="*/ 2 w 103"/>
                <a:gd name="T21" fmla="*/ 158 h 158"/>
                <a:gd name="T22" fmla="*/ 0 w 103"/>
                <a:gd name="T23" fmla="*/ 156 h 158"/>
                <a:gd name="T24" fmla="*/ 0 w 103"/>
                <a:gd name="T25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3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132"/>
                    <a:pt x="27" y="132"/>
                    <a:pt x="27" y="132"/>
                  </a:cubicBezTo>
                  <a:cubicBezTo>
                    <a:pt x="27" y="133"/>
                    <a:pt x="28" y="133"/>
                    <a:pt x="29" y="133"/>
                  </a:cubicBezTo>
                  <a:cubicBezTo>
                    <a:pt x="101" y="133"/>
                    <a:pt x="101" y="133"/>
                    <a:pt x="101" y="133"/>
                  </a:cubicBezTo>
                  <a:cubicBezTo>
                    <a:pt x="102" y="133"/>
                    <a:pt x="103" y="134"/>
                    <a:pt x="103" y="136"/>
                  </a:cubicBezTo>
                  <a:cubicBezTo>
                    <a:pt x="103" y="156"/>
                    <a:pt x="103" y="156"/>
                    <a:pt x="103" y="156"/>
                  </a:cubicBezTo>
                  <a:cubicBezTo>
                    <a:pt x="103" y="157"/>
                    <a:pt x="102" y="158"/>
                    <a:pt x="101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75" name="Freeform 63"/>
            <p:cNvSpPr>
              <a:spLocks noEditPoints="1"/>
            </p:cNvSpPr>
            <p:nvPr userDrawn="1"/>
          </p:nvSpPr>
          <p:spPr bwMode="auto">
            <a:xfrm>
              <a:off x="4254842" y="1492997"/>
              <a:ext cx="167400" cy="208734"/>
            </a:xfrm>
            <a:custGeom>
              <a:avLst/>
              <a:gdLst>
                <a:gd name="T0" fmla="*/ 72 w 94"/>
                <a:gd name="T1" fmla="*/ 114 h 117"/>
                <a:gd name="T2" fmla="*/ 70 w 94"/>
                <a:gd name="T3" fmla="*/ 112 h 117"/>
                <a:gd name="T4" fmla="*/ 70 w 94"/>
                <a:gd name="T5" fmla="*/ 104 h 117"/>
                <a:gd name="T6" fmla="*/ 69 w 94"/>
                <a:gd name="T7" fmla="*/ 104 h 117"/>
                <a:gd name="T8" fmla="*/ 38 w 94"/>
                <a:gd name="T9" fmla="*/ 117 h 117"/>
                <a:gd name="T10" fmla="*/ 0 w 94"/>
                <a:gd name="T11" fmla="*/ 82 h 117"/>
                <a:gd name="T12" fmla="*/ 45 w 94"/>
                <a:gd name="T13" fmla="*/ 47 h 117"/>
                <a:gd name="T14" fmla="*/ 68 w 94"/>
                <a:gd name="T15" fmla="*/ 47 h 117"/>
                <a:gd name="T16" fmla="*/ 69 w 94"/>
                <a:gd name="T17" fmla="*/ 46 h 117"/>
                <a:gd name="T18" fmla="*/ 69 w 94"/>
                <a:gd name="T19" fmla="*/ 40 h 117"/>
                <a:gd name="T20" fmla="*/ 44 w 94"/>
                <a:gd name="T21" fmla="*/ 22 h 117"/>
                <a:gd name="T22" fmla="*/ 19 w 94"/>
                <a:gd name="T23" fmla="*/ 29 h 117"/>
                <a:gd name="T24" fmla="*/ 16 w 94"/>
                <a:gd name="T25" fmla="*/ 29 h 117"/>
                <a:gd name="T26" fmla="*/ 7 w 94"/>
                <a:gd name="T27" fmla="*/ 14 h 117"/>
                <a:gd name="T28" fmla="*/ 8 w 94"/>
                <a:gd name="T29" fmla="*/ 11 h 117"/>
                <a:gd name="T30" fmla="*/ 47 w 94"/>
                <a:gd name="T31" fmla="*/ 0 h 117"/>
                <a:gd name="T32" fmla="*/ 94 w 94"/>
                <a:gd name="T33" fmla="*/ 39 h 117"/>
                <a:gd name="T34" fmla="*/ 94 w 94"/>
                <a:gd name="T35" fmla="*/ 112 h 117"/>
                <a:gd name="T36" fmla="*/ 91 w 94"/>
                <a:gd name="T37" fmla="*/ 114 h 117"/>
                <a:gd name="T38" fmla="*/ 72 w 94"/>
                <a:gd name="T39" fmla="*/ 114 h 117"/>
                <a:gd name="T40" fmla="*/ 69 w 94"/>
                <a:gd name="T41" fmla="*/ 76 h 117"/>
                <a:gd name="T42" fmla="*/ 69 w 94"/>
                <a:gd name="T43" fmla="*/ 68 h 117"/>
                <a:gd name="T44" fmla="*/ 68 w 94"/>
                <a:gd name="T45" fmla="*/ 66 h 117"/>
                <a:gd name="T46" fmla="*/ 49 w 94"/>
                <a:gd name="T47" fmla="*/ 66 h 117"/>
                <a:gd name="T48" fmla="*/ 25 w 94"/>
                <a:gd name="T49" fmla="*/ 82 h 117"/>
                <a:gd name="T50" fmla="*/ 44 w 94"/>
                <a:gd name="T51" fmla="*/ 95 h 117"/>
                <a:gd name="T52" fmla="*/ 69 w 94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4" h="117">
                  <a:moveTo>
                    <a:pt x="72" y="114"/>
                  </a:moveTo>
                  <a:cubicBezTo>
                    <a:pt x="71" y="114"/>
                    <a:pt x="70" y="113"/>
                    <a:pt x="70" y="11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4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9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2" y="22"/>
                    <a:pt x="24" y="25"/>
                    <a:pt x="19" y="29"/>
                  </a:cubicBezTo>
                  <a:cubicBezTo>
                    <a:pt x="18" y="30"/>
                    <a:pt x="16" y="30"/>
                    <a:pt x="16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7" y="11"/>
                    <a:pt x="8" y="11"/>
                  </a:cubicBezTo>
                  <a:cubicBezTo>
                    <a:pt x="17" y="4"/>
                    <a:pt x="29" y="0"/>
                    <a:pt x="47" y="0"/>
                  </a:cubicBezTo>
                  <a:cubicBezTo>
                    <a:pt x="81" y="0"/>
                    <a:pt x="94" y="11"/>
                    <a:pt x="94" y="39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9" y="66"/>
                    <a:pt x="68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3" y="66"/>
                    <a:pt x="25" y="71"/>
                    <a:pt x="25" y="82"/>
                  </a:cubicBezTo>
                  <a:cubicBezTo>
                    <a:pt x="25" y="91"/>
                    <a:pt x="32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76" name="Freeform 64"/>
            <p:cNvSpPr>
              <a:spLocks noEditPoints="1"/>
            </p:cNvSpPr>
            <p:nvPr userDrawn="1"/>
          </p:nvSpPr>
          <p:spPr bwMode="auto">
            <a:xfrm>
              <a:off x="4469776" y="1414463"/>
              <a:ext cx="175667" cy="287267"/>
            </a:xfrm>
            <a:custGeom>
              <a:avLst/>
              <a:gdLst>
                <a:gd name="T0" fmla="*/ 26 w 98"/>
                <a:gd name="T1" fmla="*/ 147 h 161"/>
                <a:gd name="T2" fmla="*/ 26 w 98"/>
                <a:gd name="T3" fmla="*/ 147 h 161"/>
                <a:gd name="T4" fmla="*/ 26 w 98"/>
                <a:gd name="T5" fmla="*/ 156 h 161"/>
                <a:gd name="T6" fmla="*/ 23 w 98"/>
                <a:gd name="T7" fmla="*/ 158 h 161"/>
                <a:gd name="T8" fmla="*/ 2 w 98"/>
                <a:gd name="T9" fmla="*/ 158 h 161"/>
                <a:gd name="T10" fmla="*/ 0 w 98"/>
                <a:gd name="T11" fmla="*/ 156 h 161"/>
                <a:gd name="T12" fmla="*/ 0 w 98"/>
                <a:gd name="T13" fmla="*/ 3 h 161"/>
                <a:gd name="T14" fmla="*/ 2 w 98"/>
                <a:gd name="T15" fmla="*/ 0 h 161"/>
                <a:gd name="T16" fmla="*/ 23 w 98"/>
                <a:gd name="T17" fmla="*/ 0 h 161"/>
                <a:gd name="T18" fmla="*/ 26 w 98"/>
                <a:gd name="T19" fmla="*/ 3 h 161"/>
                <a:gd name="T20" fmla="*/ 26 w 98"/>
                <a:gd name="T21" fmla="*/ 57 h 161"/>
                <a:gd name="T22" fmla="*/ 26 w 98"/>
                <a:gd name="T23" fmla="*/ 57 h 161"/>
                <a:gd name="T24" fmla="*/ 56 w 98"/>
                <a:gd name="T25" fmla="*/ 44 h 161"/>
                <a:gd name="T26" fmla="*/ 94 w 98"/>
                <a:gd name="T27" fmla="*/ 71 h 161"/>
                <a:gd name="T28" fmla="*/ 98 w 98"/>
                <a:gd name="T29" fmla="*/ 102 h 161"/>
                <a:gd name="T30" fmla="*/ 94 w 98"/>
                <a:gd name="T31" fmla="*/ 134 h 161"/>
                <a:gd name="T32" fmla="*/ 56 w 98"/>
                <a:gd name="T33" fmla="*/ 161 h 161"/>
                <a:gd name="T34" fmla="*/ 26 w 98"/>
                <a:gd name="T35" fmla="*/ 147 h 161"/>
                <a:gd name="T36" fmla="*/ 69 w 98"/>
                <a:gd name="T37" fmla="*/ 123 h 161"/>
                <a:gd name="T38" fmla="*/ 72 w 98"/>
                <a:gd name="T39" fmla="*/ 102 h 161"/>
                <a:gd name="T40" fmla="*/ 69 w 98"/>
                <a:gd name="T41" fmla="*/ 81 h 161"/>
                <a:gd name="T42" fmla="*/ 49 w 98"/>
                <a:gd name="T43" fmla="*/ 67 h 161"/>
                <a:gd name="T44" fmla="*/ 28 w 98"/>
                <a:gd name="T45" fmla="*/ 81 h 161"/>
                <a:gd name="T46" fmla="*/ 26 w 98"/>
                <a:gd name="T47" fmla="*/ 102 h 161"/>
                <a:gd name="T48" fmla="*/ 28 w 98"/>
                <a:gd name="T49" fmla="*/ 123 h 161"/>
                <a:gd name="T50" fmla="*/ 49 w 98"/>
                <a:gd name="T51" fmla="*/ 137 h 161"/>
                <a:gd name="T52" fmla="*/ 69 w 98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61">
                  <a:moveTo>
                    <a:pt x="26" y="147"/>
                  </a:moveTo>
                  <a:cubicBezTo>
                    <a:pt x="26" y="147"/>
                    <a:pt x="26" y="147"/>
                    <a:pt x="26" y="147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3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49"/>
                    <a:pt x="40" y="44"/>
                    <a:pt x="56" y="44"/>
                  </a:cubicBezTo>
                  <a:cubicBezTo>
                    <a:pt x="75" y="44"/>
                    <a:pt x="88" y="53"/>
                    <a:pt x="94" y="71"/>
                  </a:cubicBezTo>
                  <a:cubicBezTo>
                    <a:pt x="97" y="79"/>
                    <a:pt x="98" y="87"/>
                    <a:pt x="98" y="102"/>
                  </a:cubicBezTo>
                  <a:cubicBezTo>
                    <a:pt x="98" y="117"/>
                    <a:pt x="97" y="125"/>
                    <a:pt x="94" y="134"/>
                  </a:cubicBezTo>
                  <a:cubicBezTo>
                    <a:pt x="88" y="151"/>
                    <a:pt x="75" y="161"/>
                    <a:pt x="56" y="161"/>
                  </a:cubicBezTo>
                  <a:cubicBezTo>
                    <a:pt x="40" y="161"/>
                    <a:pt x="31" y="155"/>
                    <a:pt x="26" y="147"/>
                  </a:cubicBezTo>
                  <a:close/>
                  <a:moveTo>
                    <a:pt x="69" y="123"/>
                  </a:moveTo>
                  <a:cubicBezTo>
                    <a:pt x="71" y="118"/>
                    <a:pt x="72" y="112"/>
                    <a:pt x="72" y="102"/>
                  </a:cubicBezTo>
                  <a:cubicBezTo>
                    <a:pt x="72" y="92"/>
                    <a:pt x="71" y="86"/>
                    <a:pt x="69" y="81"/>
                  </a:cubicBezTo>
                  <a:cubicBezTo>
                    <a:pt x="66" y="72"/>
                    <a:pt x="59" y="67"/>
                    <a:pt x="49" y="67"/>
                  </a:cubicBezTo>
                  <a:cubicBezTo>
                    <a:pt x="38" y="67"/>
                    <a:pt x="31" y="72"/>
                    <a:pt x="28" y="81"/>
                  </a:cubicBezTo>
                  <a:cubicBezTo>
                    <a:pt x="26" y="86"/>
                    <a:pt x="26" y="92"/>
                    <a:pt x="26" y="102"/>
                  </a:cubicBezTo>
                  <a:cubicBezTo>
                    <a:pt x="26" y="112"/>
                    <a:pt x="26" y="118"/>
                    <a:pt x="28" y="123"/>
                  </a:cubicBezTo>
                  <a:cubicBezTo>
                    <a:pt x="31" y="132"/>
                    <a:pt x="38" y="137"/>
                    <a:pt x="49" y="137"/>
                  </a:cubicBezTo>
                  <a:cubicBezTo>
                    <a:pt x="59" y="137"/>
                    <a:pt x="66" y="132"/>
                    <a:pt x="69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77" name="Freeform 65"/>
            <p:cNvSpPr>
              <a:spLocks noEditPoints="1"/>
            </p:cNvSpPr>
            <p:nvPr userDrawn="1"/>
          </p:nvSpPr>
          <p:spPr bwMode="auto">
            <a:xfrm>
              <a:off x="467644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78" name="Freeform 66"/>
            <p:cNvSpPr>
              <a:spLocks/>
            </p:cNvSpPr>
            <p:nvPr userDrawn="1"/>
          </p:nvSpPr>
          <p:spPr bwMode="auto">
            <a:xfrm>
              <a:off x="4891377" y="1497130"/>
              <a:ext cx="167400" cy="204601"/>
            </a:xfrm>
            <a:custGeom>
              <a:avLst/>
              <a:gdLst>
                <a:gd name="T0" fmla="*/ 70 w 94"/>
                <a:gd name="T1" fmla="*/ 112 h 115"/>
                <a:gd name="T2" fmla="*/ 68 w 94"/>
                <a:gd name="T3" fmla="*/ 110 h 115"/>
                <a:gd name="T4" fmla="*/ 68 w 94"/>
                <a:gd name="T5" fmla="*/ 102 h 115"/>
                <a:gd name="T6" fmla="*/ 68 w 94"/>
                <a:gd name="T7" fmla="*/ 102 h 115"/>
                <a:gd name="T8" fmla="*/ 39 w 94"/>
                <a:gd name="T9" fmla="*/ 115 h 115"/>
                <a:gd name="T10" fmla="*/ 0 w 94"/>
                <a:gd name="T11" fmla="*/ 73 h 115"/>
                <a:gd name="T12" fmla="*/ 0 w 94"/>
                <a:gd name="T13" fmla="*/ 3 h 115"/>
                <a:gd name="T14" fmla="*/ 3 w 94"/>
                <a:gd name="T15" fmla="*/ 0 h 115"/>
                <a:gd name="T16" fmla="*/ 24 w 94"/>
                <a:gd name="T17" fmla="*/ 0 h 115"/>
                <a:gd name="T18" fmla="*/ 26 w 94"/>
                <a:gd name="T19" fmla="*/ 3 h 115"/>
                <a:gd name="T20" fmla="*/ 26 w 94"/>
                <a:gd name="T21" fmla="*/ 67 h 115"/>
                <a:gd name="T22" fmla="*/ 47 w 94"/>
                <a:gd name="T23" fmla="*/ 91 h 115"/>
                <a:gd name="T24" fmla="*/ 68 w 94"/>
                <a:gd name="T25" fmla="*/ 67 h 115"/>
                <a:gd name="T26" fmla="*/ 68 w 94"/>
                <a:gd name="T27" fmla="*/ 3 h 115"/>
                <a:gd name="T28" fmla="*/ 70 w 94"/>
                <a:gd name="T29" fmla="*/ 0 h 115"/>
                <a:gd name="T30" fmla="*/ 91 w 94"/>
                <a:gd name="T31" fmla="*/ 0 h 115"/>
                <a:gd name="T32" fmla="*/ 94 w 94"/>
                <a:gd name="T33" fmla="*/ 3 h 115"/>
                <a:gd name="T34" fmla="*/ 94 w 94"/>
                <a:gd name="T35" fmla="*/ 110 h 115"/>
                <a:gd name="T36" fmla="*/ 91 w 94"/>
                <a:gd name="T37" fmla="*/ 112 h 115"/>
                <a:gd name="T38" fmla="*/ 70 w 94"/>
                <a:gd name="T39" fmla="*/ 11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5">
                  <a:moveTo>
                    <a:pt x="70" y="112"/>
                  </a:moveTo>
                  <a:cubicBezTo>
                    <a:pt x="69" y="112"/>
                    <a:pt x="68" y="111"/>
                    <a:pt x="68" y="110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2" y="109"/>
                    <a:pt x="53" y="115"/>
                    <a:pt x="39" y="115"/>
                  </a:cubicBezTo>
                  <a:cubicBezTo>
                    <a:pt x="15" y="115"/>
                    <a:pt x="0" y="97"/>
                    <a:pt x="0" y="7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67"/>
                    <a:pt x="26" y="67"/>
                    <a:pt x="26" y="67"/>
                  </a:cubicBezTo>
                  <a:cubicBezTo>
                    <a:pt x="26" y="81"/>
                    <a:pt x="33" y="91"/>
                    <a:pt x="47" y="91"/>
                  </a:cubicBezTo>
                  <a:cubicBezTo>
                    <a:pt x="60" y="91"/>
                    <a:pt x="68" y="81"/>
                    <a:pt x="68" y="67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0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3" y="0"/>
                    <a:pt x="94" y="1"/>
                    <a:pt x="94" y="3"/>
                  </a:cubicBezTo>
                  <a:cubicBezTo>
                    <a:pt x="94" y="110"/>
                    <a:pt x="94" y="110"/>
                    <a:pt x="94" y="110"/>
                  </a:cubicBezTo>
                  <a:cubicBezTo>
                    <a:pt x="94" y="111"/>
                    <a:pt x="93" y="112"/>
                    <a:pt x="91" y="112"/>
                  </a:cubicBezTo>
                  <a:lnTo>
                    <a:pt x="70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79" name="Freeform 67"/>
            <p:cNvSpPr>
              <a:spLocks/>
            </p:cNvSpPr>
            <p:nvPr userDrawn="1"/>
          </p:nvSpPr>
          <p:spPr bwMode="auto">
            <a:xfrm>
              <a:off x="5108377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7 w 80"/>
                <a:gd name="T15" fmla="*/ 14 h 114"/>
                <a:gd name="T16" fmla="*/ 56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32" y="6"/>
                    <a:pt x="41" y="0"/>
                    <a:pt x="56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80" name="Freeform 68"/>
            <p:cNvSpPr>
              <a:spLocks noEditPoints="1"/>
            </p:cNvSpPr>
            <p:nvPr userDrawn="1"/>
          </p:nvSpPr>
          <p:spPr bwMode="auto">
            <a:xfrm>
              <a:off x="5331578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81" name="Freeform 69"/>
            <p:cNvSpPr>
              <a:spLocks/>
            </p:cNvSpPr>
            <p:nvPr userDrawn="1"/>
          </p:nvSpPr>
          <p:spPr bwMode="auto">
            <a:xfrm>
              <a:off x="5546512" y="1492997"/>
              <a:ext cx="167400" cy="204601"/>
            </a:xfrm>
            <a:custGeom>
              <a:avLst/>
              <a:gdLst>
                <a:gd name="T0" fmla="*/ 71 w 94"/>
                <a:gd name="T1" fmla="*/ 114 h 114"/>
                <a:gd name="T2" fmla="*/ 68 w 94"/>
                <a:gd name="T3" fmla="*/ 112 h 114"/>
                <a:gd name="T4" fmla="*/ 68 w 94"/>
                <a:gd name="T5" fmla="*/ 47 h 114"/>
                <a:gd name="T6" fmla="*/ 47 w 94"/>
                <a:gd name="T7" fmla="*/ 23 h 114"/>
                <a:gd name="T8" fmla="*/ 26 w 94"/>
                <a:gd name="T9" fmla="*/ 47 h 114"/>
                <a:gd name="T10" fmla="*/ 26 w 94"/>
                <a:gd name="T11" fmla="*/ 112 h 114"/>
                <a:gd name="T12" fmla="*/ 24 w 94"/>
                <a:gd name="T13" fmla="*/ 114 h 114"/>
                <a:gd name="T14" fmla="*/ 2 w 94"/>
                <a:gd name="T15" fmla="*/ 114 h 114"/>
                <a:gd name="T16" fmla="*/ 0 w 94"/>
                <a:gd name="T17" fmla="*/ 112 h 114"/>
                <a:gd name="T18" fmla="*/ 0 w 94"/>
                <a:gd name="T19" fmla="*/ 5 h 114"/>
                <a:gd name="T20" fmla="*/ 2 w 94"/>
                <a:gd name="T21" fmla="*/ 2 h 114"/>
                <a:gd name="T22" fmla="*/ 24 w 94"/>
                <a:gd name="T23" fmla="*/ 2 h 114"/>
                <a:gd name="T24" fmla="*/ 26 w 94"/>
                <a:gd name="T25" fmla="*/ 5 h 114"/>
                <a:gd name="T26" fmla="*/ 26 w 94"/>
                <a:gd name="T27" fmla="*/ 13 h 114"/>
                <a:gd name="T28" fmla="*/ 26 w 94"/>
                <a:gd name="T29" fmla="*/ 13 h 114"/>
                <a:gd name="T30" fmla="*/ 56 w 94"/>
                <a:gd name="T31" fmla="*/ 0 h 114"/>
                <a:gd name="T32" fmla="*/ 94 w 94"/>
                <a:gd name="T33" fmla="*/ 41 h 114"/>
                <a:gd name="T34" fmla="*/ 94 w 94"/>
                <a:gd name="T35" fmla="*/ 112 h 114"/>
                <a:gd name="T36" fmla="*/ 92 w 94"/>
                <a:gd name="T37" fmla="*/ 114 h 114"/>
                <a:gd name="T38" fmla="*/ 71 w 94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4">
                  <a:moveTo>
                    <a:pt x="71" y="114"/>
                  </a:moveTo>
                  <a:cubicBezTo>
                    <a:pt x="69" y="114"/>
                    <a:pt x="68" y="113"/>
                    <a:pt x="68" y="112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8" y="33"/>
                    <a:pt x="61" y="23"/>
                    <a:pt x="47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79" y="0"/>
                    <a:pt x="94" y="17"/>
                    <a:pt x="94" y="41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82" name="Freeform 70"/>
            <p:cNvSpPr>
              <a:spLocks noEditPoints="1"/>
            </p:cNvSpPr>
            <p:nvPr userDrawn="1"/>
          </p:nvSpPr>
          <p:spPr bwMode="auto">
            <a:xfrm>
              <a:off x="5753179" y="1414463"/>
              <a:ext cx="175667" cy="287267"/>
            </a:xfrm>
            <a:custGeom>
              <a:avLst/>
              <a:gdLst>
                <a:gd name="T0" fmla="*/ 75 w 99"/>
                <a:gd name="T1" fmla="*/ 158 h 161"/>
                <a:gd name="T2" fmla="*/ 73 w 99"/>
                <a:gd name="T3" fmla="*/ 156 h 161"/>
                <a:gd name="T4" fmla="*/ 73 w 99"/>
                <a:gd name="T5" fmla="*/ 147 h 161"/>
                <a:gd name="T6" fmla="*/ 73 w 99"/>
                <a:gd name="T7" fmla="*/ 147 h 161"/>
                <a:gd name="T8" fmla="*/ 43 w 99"/>
                <a:gd name="T9" fmla="*/ 161 h 161"/>
                <a:gd name="T10" fmla="*/ 4 w 99"/>
                <a:gd name="T11" fmla="*/ 134 h 161"/>
                <a:gd name="T12" fmla="*/ 0 w 99"/>
                <a:gd name="T13" fmla="*/ 102 h 161"/>
                <a:gd name="T14" fmla="*/ 4 w 99"/>
                <a:gd name="T15" fmla="*/ 71 h 161"/>
                <a:gd name="T16" fmla="*/ 43 w 99"/>
                <a:gd name="T17" fmla="*/ 44 h 161"/>
                <a:gd name="T18" fmla="*/ 73 w 99"/>
                <a:gd name="T19" fmla="*/ 57 h 161"/>
                <a:gd name="T20" fmla="*/ 73 w 99"/>
                <a:gd name="T21" fmla="*/ 57 h 161"/>
                <a:gd name="T22" fmla="*/ 73 w 99"/>
                <a:gd name="T23" fmla="*/ 3 h 161"/>
                <a:gd name="T24" fmla="*/ 75 w 99"/>
                <a:gd name="T25" fmla="*/ 0 h 161"/>
                <a:gd name="T26" fmla="*/ 97 w 99"/>
                <a:gd name="T27" fmla="*/ 0 h 161"/>
                <a:gd name="T28" fmla="*/ 99 w 99"/>
                <a:gd name="T29" fmla="*/ 3 h 161"/>
                <a:gd name="T30" fmla="*/ 99 w 99"/>
                <a:gd name="T31" fmla="*/ 156 h 161"/>
                <a:gd name="T32" fmla="*/ 97 w 99"/>
                <a:gd name="T33" fmla="*/ 158 h 161"/>
                <a:gd name="T34" fmla="*/ 75 w 99"/>
                <a:gd name="T35" fmla="*/ 158 h 161"/>
                <a:gd name="T36" fmla="*/ 71 w 99"/>
                <a:gd name="T37" fmla="*/ 123 h 161"/>
                <a:gd name="T38" fmla="*/ 73 w 99"/>
                <a:gd name="T39" fmla="*/ 102 h 161"/>
                <a:gd name="T40" fmla="*/ 71 w 99"/>
                <a:gd name="T41" fmla="*/ 81 h 161"/>
                <a:gd name="T42" fmla="*/ 50 w 99"/>
                <a:gd name="T43" fmla="*/ 67 h 161"/>
                <a:gd name="T44" fmla="*/ 29 w 99"/>
                <a:gd name="T45" fmla="*/ 81 h 161"/>
                <a:gd name="T46" fmla="*/ 27 w 99"/>
                <a:gd name="T47" fmla="*/ 102 h 161"/>
                <a:gd name="T48" fmla="*/ 29 w 99"/>
                <a:gd name="T49" fmla="*/ 123 h 161"/>
                <a:gd name="T50" fmla="*/ 50 w 99"/>
                <a:gd name="T51" fmla="*/ 137 h 161"/>
                <a:gd name="T52" fmla="*/ 71 w 99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9" h="161">
                  <a:moveTo>
                    <a:pt x="75" y="158"/>
                  </a:moveTo>
                  <a:cubicBezTo>
                    <a:pt x="74" y="158"/>
                    <a:pt x="73" y="157"/>
                    <a:pt x="73" y="156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67" y="155"/>
                    <a:pt x="58" y="161"/>
                    <a:pt x="43" y="161"/>
                  </a:cubicBezTo>
                  <a:cubicBezTo>
                    <a:pt x="24" y="161"/>
                    <a:pt x="10" y="151"/>
                    <a:pt x="4" y="134"/>
                  </a:cubicBezTo>
                  <a:cubicBezTo>
                    <a:pt x="2" y="125"/>
                    <a:pt x="0" y="117"/>
                    <a:pt x="0" y="102"/>
                  </a:cubicBezTo>
                  <a:cubicBezTo>
                    <a:pt x="0" y="87"/>
                    <a:pt x="2" y="79"/>
                    <a:pt x="4" y="71"/>
                  </a:cubicBezTo>
                  <a:cubicBezTo>
                    <a:pt x="10" y="53"/>
                    <a:pt x="24" y="44"/>
                    <a:pt x="43" y="44"/>
                  </a:cubicBezTo>
                  <a:cubicBezTo>
                    <a:pt x="58" y="44"/>
                    <a:pt x="67" y="49"/>
                    <a:pt x="73" y="57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73" y="3"/>
                    <a:pt x="73" y="3"/>
                    <a:pt x="73" y="3"/>
                  </a:cubicBezTo>
                  <a:cubicBezTo>
                    <a:pt x="73" y="1"/>
                    <a:pt x="74" y="0"/>
                    <a:pt x="75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98" y="0"/>
                    <a:pt x="99" y="1"/>
                    <a:pt x="99" y="3"/>
                  </a:cubicBezTo>
                  <a:cubicBezTo>
                    <a:pt x="99" y="156"/>
                    <a:pt x="99" y="156"/>
                    <a:pt x="99" y="156"/>
                  </a:cubicBezTo>
                  <a:cubicBezTo>
                    <a:pt x="99" y="157"/>
                    <a:pt x="98" y="158"/>
                    <a:pt x="97" y="158"/>
                  </a:cubicBezTo>
                  <a:lnTo>
                    <a:pt x="75" y="158"/>
                  </a:lnTo>
                  <a:close/>
                  <a:moveTo>
                    <a:pt x="71" y="123"/>
                  </a:moveTo>
                  <a:cubicBezTo>
                    <a:pt x="72" y="118"/>
                    <a:pt x="73" y="112"/>
                    <a:pt x="73" y="102"/>
                  </a:cubicBezTo>
                  <a:cubicBezTo>
                    <a:pt x="73" y="92"/>
                    <a:pt x="72" y="86"/>
                    <a:pt x="71" y="81"/>
                  </a:cubicBezTo>
                  <a:cubicBezTo>
                    <a:pt x="68" y="72"/>
                    <a:pt x="60" y="67"/>
                    <a:pt x="50" y="67"/>
                  </a:cubicBezTo>
                  <a:cubicBezTo>
                    <a:pt x="39" y="67"/>
                    <a:pt x="32" y="72"/>
                    <a:pt x="29" y="81"/>
                  </a:cubicBezTo>
                  <a:cubicBezTo>
                    <a:pt x="28" y="86"/>
                    <a:pt x="27" y="92"/>
                    <a:pt x="27" y="102"/>
                  </a:cubicBezTo>
                  <a:cubicBezTo>
                    <a:pt x="27" y="112"/>
                    <a:pt x="28" y="118"/>
                    <a:pt x="29" y="123"/>
                  </a:cubicBezTo>
                  <a:cubicBezTo>
                    <a:pt x="32" y="132"/>
                    <a:pt x="39" y="137"/>
                    <a:pt x="50" y="137"/>
                  </a:cubicBezTo>
                  <a:cubicBezTo>
                    <a:pt x="60" y="137"/>
                    <a:pt x="68" y="132"/>
                    <a:pt x="71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83" name="Freeform 71"/>
            <p:cNvSpPr>
              <a:spLocks/>
            </p:cNvSpPr>
            <p:nvPr userDrawn="1"/>
          </p:nvSpPr>
          <p:spPr bwMode="auto">
            <a:xfrm>
              <a:off x="6023913" y="1414463"/>
              <a:ext cx="328601" cy="283134"/>
            </a:xfrm>
            <a:custGeom>
              <a:avLst/>
              <a:gdLst>
                <a:gd name="T0" fmla="*/ 125 w 184"/>
                <a:gd name="T1" fmla="*/ 158 h 158"/>
                <a:gd name="T2" fmla="*/ 122 w 184"/>
                <a:gd name="T3" fmla="*/ 156 h 158"/>
                <a:gd name="T4" fmla="*/ 92 w 184"/>
                <a:gd name="T5" fmla="*/ 48 h 158"/>
                <a:gd name="T6" fmla="*/ 92 w 184"/>
                <a:gd name="T7" fmla="*/ 48 h 158"/>
                <a:gd name="T8" fmla="*/ 61 w 184"/>
                <a:gd name="T9" fmla="*/ 156 h 158"/>
                <a:gd name="T10" fmla="*/ 59 w 184"/>
                <a:gd name="T11" fmla="*/ 158 h 158"/>
                <a:gd name="T12" fmla="*/ 41 w 184"/>
                <a:gd name="T13" fmla="*/ 158 h 158"/>
                <a:gd name="T14" fmla="*/ 39 w 184"/>
                <a:gd name="T15" fmla="*/ 156 h 158"/>
                <a:gd name="T16" fmla="*/ 0 w 184"/>
                <a:gd name="T17" fmla="*/ 3 h 158"/>
                <a:gd name="T18" fmla="*/ 2 w 184"/>
                <a:gd name="T19" fmla="*/ 0 h 158"/>
                <a:gd name="T20" fmla="*/ 23 w 184"/>
                <a:gd name="T21" fmla="*/ 0 h 158"/>
                <a:gd name="T22" fmla="*/ 26 w 184"/>
                <a:gd name="T23" fmla="*/ 3 h 158"/>
                <a:gd name="T24" fmla="*/ 51 w 184"/>
                <a:gd name="T25" fmla="*/ 109 h 158"/>
                <a:gd name="T26" fmla="*/ 52 w 184"/>
                <a:gd name="T27" fmla="*/ 109 h 158"/>
                <a:gd name="T28" fmla="*/ 81 w 184"/>
                <a:gd name="T29" fmla="*/ 3 h 158"/>
                <a:gd name="T30" fmla="*/ 84 w 184"/>
                <a:gd name="T31" fmla="*/ 0 h 158"/>
                <a:gd name="T32" fmla="*/ 100 w 184"/>
                <a:gd name="T33" fmla="*/ 0 h 158"/>
                <a:gd name="T34" fmla="*/ 103 w 184"/>
                <a:gd name="T35" fmla="*/ 3 h 158"/>
                <a:gd name="T36" fmla="*/ 133 w 184"/>
                <a:gd name="T37" fmla="*/ 109 h 158"/>
                <a:gd name="T38" fmla="*/ 133 w 184"/>
                <a:gd name="T39" fmla="*/ 109 h 158"/>
                <a:gd name="T40" fmla="*/ 158 w 184"/>
                <a:gd name="T41" fmla="*/ 3 h 158"/>
                <a:gd name="T42" fmla="*/ 161 w 184"/>
                <a:gd name="T43" fmla="*/ 0 h 158"/>
                <a:gd name="T44" fmla="*/ 182 w 184"/>
                <a:gd name="T45" fmla="*/ 0 h 158"/>
                <a:gd name="T46" fmla="*/ 184 w 184"/>
                <a:gd name="T47" fmla="*/ 3 h 158"/>
                <a:gd name="T48" fmla="*/ 146 w 184"/>
                <a:gd name="T49" fmla="*/ 156 h 158"/>
                <a:gd name="T50" fmla="*/ 143 w 184"/>
                <a:gd name="T51" fmla="*/ 158 h 158"/>
                <a:gd name="T52" fmla="*/ 125 w 184"/>
                <a:gd name="T53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4" h="158">
                  <a:moveTo>
                    <a:pt x="125" y="158"/>
                  </a:moveTo>
                  <a:cubicBezTo>
                    <a:pt x="124" y="158"/>
                    <a:pt x="123" y="157"/>
                    <a:pt x="122" y="156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61" y="156"/>
                    <a:pt x="61" y="156"/>
                    <a:pt x="61" y="156"/>
                  </a:cubicBezTo>
                  <a:cubicBezTo>
                    <a:pt x="61" y="157"/>
                    <a:pt x="60" y="158"/>
                    <a:pt x="59" y="158"/>
                  </a:cubicBezTo>
                  <a:cubicBezTo>
                    <a:pt x="41" y="158"/>
                    <a:pt x="41" y="158"/>
                    <a:pt x="41" y="158"/>
                  </a:cubicBezTo>
                  <a:cubicBezTo>
                    <a:pt x="40" y="158"/>
                    <a:pt x="39" y="157"/>
                    <a:pt x="39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51" y="109"/>
                    <a:pt x="51" y="109"/>
                    <a:pt x="51" y="109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81" y="3"/>
                    <a:pt x="81" y="3"/>
                    <a:pt x="81" y="3"/>
                  </a:cubicBezTo>
                  <a:cubicBezTo>
                    <a:pt x="82" y="1"/>
                    <a:pt x="83" y="0"/>
                    <a:pt x="84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2" y="0"/>
                    <a:pt x="102" y="1"/>
                    <a:pt x="103" y="3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58" y="3"/>
                    <a:pt x="158" y="3"/>
                    <a:pt x="158" y="3"/>
                  </a:cubicBezTo>
                  <a:cubicBezTo>
                    <a:pt x="158" y="1"/>
                    <a:pt x="159" y="0"/>
                    <a:pt x="161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4" y="0"/>
                    <a:pt x="184" y="1"/>
                    <a:pt x="184" y="3"/>
                  </a:cubicBezTo>
                  <a:cubicBezTo>
                    <a:pt x="146" y="156"/>
                    <a:pt x="146" y="156"/>
                    <a:pt x="146" y="156"/>
                  </a:cubicBezTo>
                  <a:cubicBezTo>
                    <a:pt x="145" y="157"/>
                    <a:pt x="144" y="158"/>
                    <a:pt x="143" y="158"/>
                  </a:cubicBezTo>
                  <a:lnTo>
                    <a:pt x="125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84" name="Freeform 72"/>
            <p:cNvSpPr>
              <a:spLocks noEditPoints="1"/>
            </p:cNvSpPr>
            <p:nvPr userDrawn="1"/>
          </p:nvSpPr>
          <p:spPr bwMode="auto">
            <a:xfrm>
              <a:off x="6360781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6 w 99"/>
                <a:gd name="T13" fmla="*/ 66 h 117"/>
                <a:gd name="T14" fmla="*/ 27 w 99"/>
                <a:gd name="T15" fmla="*/ 66 h 117"/>
                <a:gd name="T16" fmla="*/ 26 w 99"/>
                <a:gd name="T17" fmla="*/ 68 h 117"/>
                <a:gd name="T18" fmla="*/ 27 w 99"/>
                <a:gd name="T19" fmla="*/ 76 h 117"/>
                <a:gd name="T20" fmla="*/ 52 w 99"/>
                <a:gd name="T21" fmla="*/ 93 h 117"/>
                <a:gd name="T22" fmla="*/ 79 w 99"/>
                <a:gd name="T23" fmla="*/ 83 h 117"/>
                <a:gd name="T24" fmla="*/ 82 w 99"/>
                <a:gd name="T25" fmla="*/ 82 h 117"/>
                <a:gd name="T26" fmla="*/ 96 w 99"/>
                <a:gd name="T27" fmla="*/ 94 h 117"/>
                <a:gd name="T28" fmla="*/ 96 w 99"/>
                <a:gd name="T29" fmla="*/ 98 h 117"/>
                <a:gd name="T30" fmla="*/ 50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49 w 99"/>
                <a:gd name="T37" fmla="*/ 22 h 117"/>
                <a:gd name="T38" fmla="*/ 27 w 99"/>
                <a:gd name="T39" fmla="*/ 36 h 117"/>
                <a:gd name="T40" fmla="*/ 26 w 99"/>
                <a:gd name="T41" fmla="*/ 46 h 117"/>
                <a:gd name="T42" fmla="*/ 27 w 99"/>
                <a:gd name="T43" fmla="*/ 47 h 117"/>
                <a:gd name="T44" fmla="*/ 71 w 99"/>
                <a:gd name="T45" fmla="*/ 47 h 117"/>
                <a:gd name="T46" fmla="*/ 72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9" y="46"/>
                    <a:pt x="99" y="64"/>
                  </a:cubicBezTo>
                  <a:cubicBezTo>
                    <a:pt x="99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7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7" y="109"/>
                    <a:pt x="71" y="117"/>
                    <a:pt x="50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85" name="Freeform 73"/>
            <p:cNvSpPr>
              <a:spLocks/>
            </p:cNvSpPr>
            <p:nvPr userDrawn="1"/>
          </p:nvSpPr>
          <p:spPr bwMode="auto">
            <a:xfrm>
              <a:off x="6573648" y="1414463"/>
              <a:ext cx="76467" cy="285201"/>
            </a:xfrm>
            <a:custGeom>
              <a:avLst/>
              <a:gdLst>
                <a:gd name="T0" fmla="*/ 31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3 w 43"/>
                <a:gd name="T7" fmla="*/ 0 h 159"/>
                <a:gd name="T8" fmla="*/ 24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6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1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1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6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1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86" name="Freeform 74"/>
            <p:cNvSpPr>
              <a:spLocks/>
            </p:cNvSpPr>
            <p:nvPr userDrawn="1"/>
          </p:nvSpPr>
          <p:spPr bwMode="auto">
            <a:xfrm>
              <a:off x="6668715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4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87" name="Freeform 75"/>
            <p:cNvSpPr>
              <a:spLocks noEditPoints="1"/>
            </p:cNvSpPr>
            <p:nvPr userDrawn="1"/>
          </p:nvSpPr>
          <p:spPr bwMode="auto">
            <a:xfrm>
              <a:off x="679891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88" name="Freeform 76"/>
            <p:cNvSpPr>
              <a:spLocks/>
            </p:cNvSpPr>
            <p:nvPr userDrawn="1"/>
          </p:nvSpPr>
          <p:spPr bwMode="auto">
            <a:xfrm>
              <a:off x="7011783" y="1492997"/>
              <a:ext cx="142600" cy="204601"/>
            </a:xfrm>
            <a:custGeom>
              <a:avLst/>
              <a:gdLst>
                <a:gd name="T0" fmla="*/ 2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2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3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2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2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3" y="28"/>
                  </a:cubicBezTo>
                  <a:cubicBezTo>
                    <a:pt x="58" y="25"/>
                    <a:pt x="53" y="23"/>
                    <a:pt x="47" y="23"/>
                  </a:cubicBezTo>
                  <a:cubicBezTo>
                    <a:pt x="32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2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89" name="Freeform 77"/>
            <p:cNvSpPr>
              <a:spLocks noEditPoints="1"/>
            </p:cNvSpPr>
            <p:nvPr userDrawn="1"/>
          </p:nvSpPr>
          <p:spPr bwMode="auto">
            <a:xfrm>
              <a:off x="7166783" y="1492997"/>
              <a:ext cx="175667" cy="208734"/>
            </a:xfrm>
            <a:custGeom>
              <a:avLst/>
              <a:gdLst>
                <a:gd name="T0" fmla="*/ 4 w 98"/>
                <a:gd name="T1" fmla="*/ 85 h 117"/>
                <a:gd name="T2" fmla="*/ 0 w 98"/>
                <a:gd name="T3" fmla="*/ 58 h 117"/>
                <a:gd name="T4" fmla="*/ 3 w 98"/>
                <a:gd name="T5" fmla="*/ 31 h 117"/>
                <a:gd name="T6" fmla="*/ 49 w 98"/>
                <a:gd name="T7" fmla="*/ 0 h 117"/>
                <a:gd name="T8" fmla="*/ 95 w 98"/>
                <a:gd name="T9" fmla="*/ 31 h 117"/>
                <a:gd name="T10" fmla="*/ 98 w 98"/>
                <a:gd name="T11" fmla="*/ 64 h 117"/>
                <a:gd name="T12" fmla="*/ 96 w 98"/>
                <a:gd name="T13" fmla="*/ 66 h 117"/>
                <a:gd name="T14" fmla="*/ 27 w 98"/>
                <a:gd name="T15" fmla="*/ 66 h 117"/>
                <a:gd name="T16" fmla="*/ 26 w 98"/>
                <a:gd name="T17" fmla="*/ 68 h 117"/>
                <a:gd name="T18" fmla="*/ 27 w 98"/>
                <a:gd name="T19" fmla="*/ 76 h 117"/>
                <a:gd name="T20" fmla="*/ 52 w 98"/>
                <a:gd name="T21" fmla="*/ 93 h 117"/>
                <a:gd name="T22" fmla="*/ 79 w 98"/>
                <a:gd name="T23" fmla="*/ 83 h 117"/>
                <a:gd name="T24" fmla="*/ 82 w 98"/>
                <a:gd name="T25" fmla="*/ 82 h 117"/>
                <a:gd name="T26" fmla="*/ 96 w 98"/>
                <a:gd name="T27" fmla="*/ 94 h 117"/>
                <a:gd name="T28" fmla="*/ 96 w 98"/>
                <a:gd name="T29" fmla="*/ 98 h 117"/>
                <a:gd name="T30" fmla="*/ 50 w 98"/>
                <a:gd name="T31" fmla="*/ 117 h 117"/>
                <a:gd name="T32" fmla="*/ 4 w 98"/>
                <a:gd name="T33" fmla="*/ 85 h 117"/>
                <a:gd name="T34" fmla="*/ 71 w 98"/>
                <a:gd name="T35" fmla="*/ 36 h 117"/>
                <a:gd name="T36" fmla="*/ 49 w 98"/>
                <a:gd name="T37" fmla="*/ 22 h 117"/>
                <a:gd name="T38" fmla="*/ 27 w 98"/>
                <a:gd name="T39" fmla="*/ 36 h 117"/>
                <a:gd name="T40" fmla="*/ 26 w 98"/>
                <a:gd name="T41" fmla="*/ 46 h 117"/>
                <a:gd name="T42" fmla="*/ 27 w 98"/>
                <a:gd name="T43" fmla="*/ 47 h 117"/>
                <a:gd name="T44" fmla="*/ 71 w 98"/>
                <a:gd name="T45" fmla="*/ 47 h 117"/>
                <a:gd name="T46" fmla="*/ 72 w 98"/>
                <a:gd name="T47" fmla="*/ 46 h 117"/>
                <a:gd name="T48" fmla="*/ 71 w 98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8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8" y="46"/>
                    <a:pt x="98" y="64"/>
                  </a:cubicBezTo>
                  <a:cubicBezTo>
                    <a:pt x="98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6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6" y="109"/>
                    <a:pt x="71" y="117"/>
                    <a:pt x="50" y="117"/>
                  </a:cubicBezTo>
                  <a:cubicBezTo>
                    <a:pt x="26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90" name="Freeform 78"/>
            <p:cNvSpPr>
              <a:spLocks noEditPoints="1"/>
            </p:cNvSpPr>
            <p:nvPr userDrawn="1"/>
          </p:nvSpPr>
          <p:spPr bwMode="auto">
            <a:xfrm>
              <a:off x="7439584" y="1492997"/>
              <a:ext cx="177734" cy="208734"/>
            </a:xfrm>
            <a:custGeom>
              <a:avLst/>
              <a:gdLst>
                <a:gd name="T0" fmla="*/ 3 w 99"/>
                <a:gd name="T1" fmla="*/ 86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58 h 117"/>
                <a:gd name="T12" fmla="*/ 95 w 99"/>
                <a:gd name="T13" fmla="*/ 86 h 117"/>
                <a:gd name="T14" fmla="*/ 49 w 99"/>
                <a:gd name="T15" fmla="*/ 117 h 117"/>
                <a:gd name="T16" fmla="*/ 3 w 99"/>
                <a:gd name="T17" fmla="*/ 86 h 117"/>
                <a:gd name="T18" fmla="*/ 70 w 99"/>
                <a:gd name="T19" fmla="*/ 79 h 117"/>
                <a:gd name="T20" fmla="*/ 73 w 99"/>
                <a:gd name="T21" fmla="*/ 58 h 117"/>
                <a:gd name="T22" fmla="*/ 70 w 99"/>
                <a:gd name="T23" fmla="*/ 38 h 117"/>
                <a:gd name="T24" fmla="*/ 49 w 99"/>
                <a:gd name="T25" fmla="*/ 23 h 117"/>
                <a:gd name="T26" fmla="*/ 28 w 99"/>
                <a:gd name="T27" fmla="*/ 38 h 117"/>
                <a:gd name="T28" fmla="*/ 26 w 99"/>
                <a:gd name="T29" fmla="*/ 58 h 117"/>
                <a:gd name="T30" fmla="*/ 28 w 99"/>
                <a:gd name="T31" fmla="*/ 79 h 117"/>
                <a:gd name="T32" fmla="*/ 49 w 99"/>
                <a:gd name="T33" fmla="*/ 93 h 117"/>
                <a:gd name="T34" fmla="*/ 70 w 99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9" h="117">
                  <a:moveTo>
                    <a:pt x="3" y="86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6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1"/>
                    <a:pt x="95" y="31"/>
                  </a:cubicBezTo>
                  <a:cubicBezTo>
                    <a:pt x="98" y="38"/>
                    <a:pt x="99" y="46"/>
                    <a:pt x="99" y="58"/>
                  </a:cubicBezTo>
                  <a:cubicBezTo>
                    <a:pt x="99" y="70"/>
                    <a:pt x="98" y="78"/>
                    <a:pt x="95" y="86"/>
                  </a:cubicBezTo>
                  <a:cubicBezTo>
                    <a:pt x="89" y="105"/>
                    <a:pt x="72" y="117"/>
                    <a:pt x="49" y="117"/>
                  </a:cubicBezTo>
                  <a:cubicBezTo>
                    <a:pt x="27" y="117"/>
                    <a:pt x="10" y="105"/>
                    <a:pt x="3" y="86"/>
                  </a:cubicBezTo>
                  <a:close/>
                  <a:moveTo>
                    <a:pt x="70" y="79"/>
                  </a:moveTo>
                  <a:cubicBezTo>
                    <a:pt x="72" y="73"/>
                    <a:pt x="73" y="68"/>
                    <a:pt x="73" y="58"/>
                  </a:cubicBezTo>
                  <a:cubicBezTo>
                    <a:pt x="73" y="49"/>
                    <a:pt x="72" y="44"/>
                    <a:pt x="70" y="38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9" y="23"/>
                    <a:pt x="32" y="28"/>
                    <a:pt x="28" y="38"/>
                  </a:cubicBezTo>
                  <a:cubicBezTo>
                    <a:pt x="27" y="44"/>
                    <a:pt x="26" y="49"/>
                    <a:pt x="26" y="58"/>
                  </a:cubicBezTo>
                  <a:cubicBezTo>
                    <a:pt x="26" y="68"/>
                    <a:pt x="27" y="73"/>
                    <a:pt x="28" y="79"/>
                  </a:cubicBezTo>
                  <a:cubicBezTo>
                    <a:pt x="32" y="88"/>
                    <a:pt x="39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91" name="Freeform 79"/>
            <p:cNvSpPr>
              <a:spLocks/>
            </p:cNvSpPr>
            <p:nvPr userDrawn="1"/>
          </p:nvSpPr>
          <p:spPr bwMode="auto">
            <a:xfrm>
              <a:off x="7642118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3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92" name="Freeform 80"/>
            <p:cNvSpPr>
              <a:spLocks/>
            </p:cNvSpPr>
            <p:nvPr userDrawn="1"/>
          </p:nvSpPr>
          <p:spPr bwMode="auto">
            <a:xfrm>
              <a:off x="7826052" y="1414463"/>
              <a:ext cx="171534" cy="287267"/>
            </a:xfrm>
            <a:custGeom>
              <a:avLst/>
              <a:gdLst>
                <a:gd name="T0" fmla="*/ 1 w 96"/>
                <a:gd name="T1" fmla="*/ 138 h 161"/>
                <a:gd name="T2" fmla="*/ 18 w 96"/>
                <a:gd name="T3" fmla="*/ 126 h 161"/>
                <a:gd name="T4" fmla="*/ 21 w 96"/>
                <a:gd name="T5" fmla="*/ 126 h 161"/>
                <a:gd name="T6" fmla="*/ 42 w 96"/>
                <a:gd name="T7" fmla="*/ 136 h 161"/>
                <a:gd name="T8" fmla="*/ 68 w 96"/>
                <a:gd name="T9" fmla="*/ 105 h 161"/>
                <a:gd name="T10" fmla="*/ 68 w 96"/>
                <a:gd name="T11" fmla="*/ 3 h 161"/>
                <a:gd name="T12" fmla="*/ 71 w 96"/>
                <a:gd name="T13" fmla="*/ 0 h 161"/>
                <a:gd name="T14" fmla="*/ 93 w 96"/>
                <a:gd name="T15" fmla="*/ 0 h 161"/>
                <a:gd name="T16" fmla="*/ 96 w 96"/>
                <a:gd name="T17" fmla="*/ 3 h 161"/>
                <a:gd name="T18" fmla="*/ 96 w 96"/>
                <a:gd name="T19" fmla="*/ 105 h 161"/>
                <a:gd name="T20" fmla="*/ 41 w 96"/>
                <a:gd name="T21" fmla="*/ 161 h 161"/>
                <a:gd name="T22" fmla="*/ 0 w 96"/>
                <a:gd name="T23" fmla="*/ 142 h 161"/>
                <a:gd name="T24" fmla="*/ 1 w 96"/>
                <a:gd name="T25" fmla="*/ 1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6" h="161">
                  <a:moveTo>
                    <a:pt x="1" y="138"/>
                  </a:moveTo>
                  <a:cubicBezTo>
                    <a:pt x="18" y="126"/>
                    <a:pt x="18" y="126"/>
                    <a:pt x="18" y="126"/>
                  </a:cubicBezTo>
                  <a:cubicBezTo>
                    <a:pt x="19" y="125"/>
                    <a:pt x="20" y="125"/>
                    <a:pt x="21" y="126"/>
                  </a:cubicBezTo>
                  <a:cubicBezTo>
                    <a:pt x="25" y="131"/>
                    <a:pt x="33" y="136"/>
                    <a:pt x="42" y="136"/>
                  </a:cubicBezTo>
                  <a:cubicBezTo>
                    <a:pt x="59" y="136"/>
                    <a:pt x="68" y="126"/>
                    <a:pt x="68" y="105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1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5" y="0"/>
                    <a:pt x="96" y="1"/>
                    <a:pt x="96" y="3"/>
                  </a:cubicBezTo>
                  <a:cubicBezTo>
                    <a:pt x="96" y="105"/>
                    <a:pt x="96" y="105"/>
                    <a:pt x="96" y="105"/>
                  </a:cubicBezTo>
                  <a:cubicBezTo>
                    <a:pt x="96" y="141"/>
                    <a:pt x="75" y="161"/>
                    <a:pt x="41" y="161"/>
                  </a:cubicBezTo>
                  <a:cubicBezTo>
                    <a:pt x="23" y="161"/>
                    <a:pt x="7" y="152"/>
                    <a:pt x="0" y="142"/>
                  </a:cubicBezTo>
                  <a:cubicBezTo>
                    <a:pt x="0" y="140"/>
                    <a:pt x="0" y="139"/>
                    <a:pt x="1" y="1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93" name="Freeform 81"/>
            <p:cNvSpPr>
              <a:spLocks noEditPoints="1"/>
            </p:cNvSpPr>
            <p:nvPr userDrawn="1"/>
          </p:nvSpPr>
          <p:spPr bwMode="auto">
            <a:xfrm>
              <a:off x="8034786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8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8" y="66"/>
                    <a:pt x="48" y="66"/>
                    <a:pt x="48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94" name="Freeform 82"/>
            <p:cNvSpPr>
              <a:spLocks noEditPoints="1"/>
            </p:cNvSpPr>
            <p:nvPr userDrawn="1"/>
          </p:nvSpPr>
          <p:spPr bwMode="auto">
            <a:xfrm>
              <a:off x="8249720" y="1492997"/>
              <a:ext cx="173600" cy="279001"/>
            </a:xfrm>
            <a:custGeom>
              <a:avLst/>
              <a:gdLst>
                <a:gd name="T0" fmla="*/ 2 w 98"/>
                <a:gd name="T1" fmla="*/ 156 h 156"/>
                <a:gd name="T2" fmla="*/ 0 w 98"/>
                <a:gd name="T3" fmla="*/ 153 h 156"/>
                <a:gd name="T4" fmla="*/ 0 w 98"/>
                <a:gd name="T5" fmla="*/ 5 h 156"/>
                <a:gd name="T6" fmla="*/ 2 w 98"/>
                <a:gd name="T7" fmla="*/ 2 h 156"/>
                <a:gd name="T8" fmla="*/ 24 w 98"/>
                <a:gd name="T9" fmla="*/ 2 h 156"/>
                <a:gd name="T10" fmla="*/ 26 w 98"/>
                <a:gd name="T11" fmla="*/ 5 h 156"/>
                <a:gd name="T12" fmla="*/ 26 w 98"/>
                <a:gd name="T13" fmla="*/ 13 h 156"/>
                <a:gd name="T14" fmla="*/ 26 w 98"/>
                <a:gd name="T15" fmla="*/ 13 h 156"/>
                <a:gd name="T16" fmla="*/ 56 w 98"/>
                <a:gd name="T17" fmla="*/ 0 h 156"/>
                <a:gd name="T18" fmla="*/ 94 w 98"/>
                <a:gd name="T19" fmla="*/ 27 h 156"/>
                <a:gd name="T20" fmla="*/ 98 w 98"/>
                <a:gd name="T21" fmla="*/ 58 h 156"/>
                <a:gd name="T22" fmla="*/ 94 w 98"/>
                <a:gd name="T23" fmla="*/ 90 h 156"/>
                <a:gd name="T24" fmla="*/ 56 w 98"/>
                <a:gd name="T25" fmla="*/ 117 h 156"/>
                <a:gd name="T26" fmla="*/ 26 w 98"/>
                <a:gd name="T27" fmla="*/ 103 h 156"/>
                <a:gd name="T28" fmla="*/ 26 w 98"/>
                <a:gd name="T29" fmla="*/ 103 h 156"/>
                <a:gd name="T30" fmla="*/ 26 w 98"/>
                <a:gd name="T31" fmla="*/ 153 h 156"/>
                <a:gd name="T32" fmla="*/ 24 w 98"/>
                <a:gd name="T33" fmla="*/ 156 h 156"/>
                <a:gd name="T34" fmla="*/ 2 w 98"/>
                <a:gd name="T35" fmla="*/ 156 h 156"/>
                <a:gd name="T36" fmla="*/ 70 w 98"/>
                <a:gd name="T37" fmla="*/ 79 h 156"/>
                <a:gd name="T38" fmla="*/ 72 w 98"/>
                <a:gd name="T39" fmla="*/ 58 h 156"/>
                <a:gd name="T40" fmla="*/ 70 w 98"/>
                <a:gd name="T41" fmla="*/ 37 h 156"/>
                <a:gd name="T42" fmla="*/ 49 w 98"/>
                <a:gd name="T43" fmla="*/ 23 h 156"/>
                <a:gd name="T44" fmla="*/ 28 w 98"/>
                <a:gd name="T45" fmla="*/ 37 h 156"/>
                <a:gd name="T46" fmla="*/ 26 w 98"/>
                <a:gd name="T47" fmla="*/ 58 h 156"/>
                <a:gd name="T48" fmla="*/ 28 w 98"/>
                <a:gd name="T49" fmla="*/ 79 h 156"/>
                <a:gd name="T50" fmla="*/ 49 w 98"/>
                <a:gd name="T51" fmla="*/ 93 h 156"/>
                <a:gd name="T52" fmla="*/ 70 w 98"/>
                <a:gd name="T53" fmla="*/ 79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56">
                  <a:moveTo>
                    <a:pt x="2" y="156"/>
                  </a:moveTo>
                  <a:cubicBezTo>
                    <a:pt x="1" y="156"/>
                    <a:pt x="0" y="155"/>
                    <a:pt x="0" y="15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5"/>
                    <a:pt x="41" y="0"/>
                    <a:pt x="56" y="0"/>
                  </a:cubicBezTo>
                  <a:cubicBezTo>
                    <a:pt x="75" y="0"/>
                    <a:pt x="89" y="9"/>
                    <a:pt x="94" y="27"/>
                  </a:cubicBezTo>
                  <a:cubicBezTo>
                    <a:pt x="97" y="35"/>
                    <a:pt x="98" y="43"/>
                    <a:pt x="98" y="58"/>
                  </a:cubicBezTo>
                  <a:cubicBezTo>
                    <a:pt x="98" y="73"/>
                    <a:pt x="97" y="81"/>
                    <a:pt x="94" y="90"/>
                  </a:cubicBezTo>
                  <a:cubicBezTo>
                    <a:pt x="89" y="107"/>
                    <a:pt x="75" y="117"/>
                    <a:pt x="56" y="117"/>
                  </a:cubicBezTo>
                  <a:cubicBezTo>
                    <a:pt x="41" y="117"/>
                    <a:pt x="31" y="111"/>
                    <a:pt x="26" y="103"/>
                  </a:cubicBezTo>
                  <a:cubicBezTo>
                    <a:pt x="26" y="103"/>
                    <a:pt x="26" y="103"/>
                    <a:pt x="26" y="10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6" y="155"/>
                    <a:pt x="25" y="156"/>
                    <a:pt x="24" y="156"/>
                  </a:cubicBezTo>
                  <a:lnTo>
                    <a:pt x="2" y="156"/>
                  </a:lnTo>
                  <a:close/>
                  <a:moveTo>
                    <a:pt x="70" y="79"/>
                  </a:moveTo>
                  <a:cubicBezTo>
                    <a:pt x="71" y="74"/>
                    <a:pt x="72" y="68"/>
                    <a:pt x="72" y="58"/>
                  </a:cubicBezTo>
                  <a:cubicBezTo>
                    <a:pt x="72" y="48"/>
                    <a:pt x="71" y="42"/>
                    <a:pt x="70" y="37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8" y="23"/>
                    <a:pt x="31" y="28"/>
                    <a:pt x="28" y="37"/>
                  </a:cubicBezTo>
                  <a:cubicBezTo>
                    <a:pt x="27" y="42"/>
                    <a:pt x="26" y="48"/>
                    <a:pt x="26" y="58"/>
                  </a:cubicBezTo>
                  <a:cubicBezTo>
                    <a:pt x="26" y="68"/>
                    <a:pt x="27" y="74"/>
                    <a:pt x="28" y="79"/>
                  </a:cubicBezTo>
                  <a:cubicBezTo>
                    <a:pt x="31" y="88"/>
                    <a:pt x="38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95" name="Freeform 83"/>
            <p:cNvSpPr>
              <a:spLocks noEditPoints="1"/>
            </p:cNvSpPr>
            <p:nvPr userDrawn="1"/>
          </p:nvSpPr>
          <p:spPr bwMode="auto">
            <a:xfrm>
              <a:off x="8456387" y="1492997"/>
              <a:ext cx="165334" cy="208734"/>
            </a:xfrm>
            <a:custGeom>
              <a:avLst/>
              <a:gdLst>
                <a:gd name="T0" fmla="*/ 72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8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9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2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2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9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96" name="Freeform 84"/>
            <p:cNvSpPr>
              <a:spLocks/>
            </p:cNvSpPr>
            <p:nvPr userDrawn="1"/>
          </p:nvSpPr>
          <p:spPr bwMode="auto">
            <a:xfrm>
              <a:off x="8669254" y="1492997"/>
              <a:ext cx="169467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7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2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</p:grpSp>
      <p:sp>
        <p:nvSpPr>
          <p:cNvPr id="97" name="テキスト プレースホルダー 13">
            <a:extLst>
              <a:ext uri="{FF2B5EF4-FFF2-40B4-BE49-F238E27FC236}">
                <a16:creationId xmlns:a16="http://schemas.microsoft.com/office/drawing/2014/main" id="{A93A36DD-2A38-364A-8A47-8780ED7B4F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469312" y="2323305"/>
            <a:ext cx="4118948" cy="2668744"/>
          </a:xfrm>
        </p:spPr>
        <p:txBody>
          <a:bodyPr wrap="none" anchor="ctr">
            <a:spAutoFit/>
          </a:bodyPr>
          <a:lstStyle>
            <a:lvl1pPr>
              <a:defRPr lang="ja-JP" altLang="en-US" sz="1846" spc="251" smtClean="0"/>
            </a:lvl1pPr>
            <a:lvl2pPr>
              <a:defRPr lang="ja-JP" altLang="en-US" sz="1662" smtClean="0">
                <a:latin typeface="+mn-lt"/>
                <a:ea typeface="+mn-ea"/>
              </a:defRPr>
            </a:lvl2pPr>
            <a:lvl3pPr>
              <a:defRPr lang="ja-JP" altLang="en-US" sz="1662" smtClean="0">
                <a:latin typeface="+mn-lt"/>
                <a:ea typeface="+mn-ea"/>
              </a:defRPr>
            </a:lvl3pPr>
            <a:lvl4pPr>
              <a:defRPr lang="ja-JP" altLang="en-US" sz="1662" smtClean="0">
                <a:latin typeface="+mn-lt"/>
                <a:ea typeface="+mn-ea"/>
              </a:defRPr>
            </a:lvl4pPr>
            <a:lvl5pPr>
              <a:defRPr lang="ja-JP" altLang="en-US" sz="1662">
                <a:latin typeface="+mn-lt"/>
                <a:ea typeface="+mn-ea"/>
              </a:defRPr>
            </a:lvl5pPr>
          </a:lstStyle>
          <a:p>
            <a:pPr marL="316531" lvl="0" indent="-316531" defTabSz="422041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mtClean="0"/>
              <a:t>マスター テキストの書式設定</a:t>
            </a:r>
          </a:p>
          <a:p>
            <a:pPr marL="316531" lvl="1" indent="-316531" defTabSz="422041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marL="316531" lvl="2" indent="-316531" defTabSz="422041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marL="316531" lvl="3" indent="-316531" defTabSz="422041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marL="316531" lvl="4" indent="-316531" defTabSz="422041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50851" y="5715001"/>
            <a:ext cx="1086120" cy="100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498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・目次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テキスト プレースホルダー 6">
            <a:extLst>
              <a:ext uri="{FF2B5EF4-FFF2-40B4-BE49-F238E27FC236}">
                <a16:creationId xmlns:a16="http://schemas.microsoft.com/office/drawing/2014/main" id="{4EA809F9-0C86-CF4D-85E3-67D8D37806DE}"/>
              </a:ext>
            </a:extLst>
          </p:cNvPr>
          <p:cNvSpPr txBox="1">
            <a:spLocks/>
          </p:cNvSpPr>
          <p:nvPr userDrawn="1"/>
        </p:nvSpPr>
        <p:spPr>
          <a:xfrm>
            <a:off x="0" y="3028"/>
            <a:ext cx="2180492" cy="6854973"/>
          </a:xfrm>
          <a:prstGeom prst="rect">
            <a:avLst/>
          </a:prstGeom>
          <a:pattFill prst="dkUpDiag">
            <a:fgClr>
              <a:schemeClr val="accent3"/>
            </a:fgClr>
            <a:bgClr>
              <a:srgbClr val="7EC4C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08" tIns="301463" rIns="301463" bIns="120585" rtlCol="0" anchor="ctr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675" b="1" spc="251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1" name="テキスト プレースホルダー 6">
            <a:extLst>
              <a:ext uri="{FF2B5EF4-FFF2-40B4-BE49-F238E27FC236}">
                <a16:creationId xmlns:a16="http://schemas.microsoft.com/office/drawing/2014/main" id="{94ADDCFC-76A6-3E4C-9786-2004A991C4E2}"/>
              </a:ext>
            </a:extLst>
          </p:cNvPr>
          <p:cNvSpPr txBox="1">
            <a:spLocks/>
          </p:cNvSpPr>
          <p:nvPr userDrawn="1"/>
        </p:nvSpPr>
        <p:spPr>
          <a:xfrm rot="5400000" flipV="1">
            <a:off x="-770734" y="3906775"/>
            <a:ext cx="3721963" cy="2180490"/>
          </a:xfrm>
          <a:custGeom>
            <a:avLst/>
            <a:gdLst>
              <a:gd name="connsiteX0" fmla="*/ 0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0 w 9907200"/>
              <a:gd name="connsiteY4" fmla="*/ 0 h 827999"/>
              <a:gd name="connsiteX0" fmla="*/ 770562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770562 w 9907200"/>
              <a:gd name="connsiteY4" fmla="*/ 0 h 827999"/>
              <a:gd name="connsiteX0" fmla="*/ 1860369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1860369 w 9907200"/>
              <a:gd name="connsiteY4" fmla="*/ 0 h 827999"/>
              <a:gd name="connsiteX0" fmla="*/ 2088851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088851 w 9907200"/>
              <a:gd name="connsiteY4" fmla="*/ 0 h 827999"/>
              <a:gd name="connsiteX0" fmla="*/ 3540809 w 9907200"/>
              <a:gd name="connsiteY0" fmla="*/ 9052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3540809 w 9907200"/>
              <a:gd name="connsiteY4" fmla="*/ 9052 h 827999"/>
              <a:gd name="connsiteX0" fmla="*/ 6219564 w 9907200"/>
              <a:gd name="connsiteY0" fmla="*/ 2673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6219564 w 9907200"/>
              <a:gd name="connsiteY4" fmla="*/ 2673 h 827999"/>
              <a:gd name="connsiteX0" fmla="*/ 6255281 w 9942917"/>
              <a:gd name="connsiteY0" fmla="*/ 2673 h 827999"/>
              <a:gd name="connsiteX1" fmla="*/ 9942917 w 9942917"/>
              <a:gd name="connsiteY1" fmla="*/ 0 h 827999"/>
              <a:gd name="connsiteX2" fmla="*/ 9942917 w 9942917"/>
              <a:gd name="connsiteY2" fmla="*/ 827999 h 827999"/>
              <a:gd name="connsiteX3" fmla="*/ 0 w 9942917"/>
              <a:gd name="connsiteY3" fmla="*/ 826404 h 827999"/>
              <a:gd name="connsiteX4" fmla="*/ 6255281 w 9942917"/>
              <a:gd name="connsiteY4" fmla="*/ 2673 h 827999"/>
              <a:gd name="connsiteX0" fmla="*/ 6160036 w 9847672"/>
              <a:gd name="connsiteY0" fmla="*/ 2673 h 827999"/>
              <a:gd name="connsiteX1" fmla="*/ 9847672 w 9847672"/>
              <a:gd name="connsiteY1" fmla="*/ 0 h 827999"/>
              <a:gd name="connsiteX2" fmla="*/ 9847672 w 9847672"/>
              <a:gd name="connsiteY2" fmla="*/ 827999 h 827999"/>
              <a:gd name="connsiteX3" fmla="*/ 0 w 9847672"/>
              <a:gd name="connsiteY3" fmla="*/ 823215 h 827999"/>
              <a:gd name="connsiteX4" fmla="*/ 6160036 w 9847672"/>
              <a:gd name="connsiteY4" fmla="*/ 2673 h 827999"/>
              <a:gd name="connsiteX0" fmla="*/ 6052887 w 9740523"/>
              <a:gd name="connsiteY0" fmla="*/ 2673 h 827999"/>
              <a:gd name="connsiteX1" fmla="*/ 9740523 w 9740523"/>
              <a:gd name="connsiteY1" fmla="*/ 0 h 827999"/>
              <a:gd name="connsiteX2" fmla="*/ 9740523 w 9740523"/>
              <a:gd name="connsiteY2" fmla="*/ 827999 h 827999"/>
              <a:gd name="connsiteX3" fmla="*/ 0 w 9740523"/>
              <a:gd name="connsiteY3" fmla="*/ 821621 h 827999"/>
              <a:gd name="connsiteX4" fmla="*/ 6052887 w 9740523"/>
              <a:gd name="connsiteY4" fmla="*/ 2673 h 827999"/>
              <a:gd name="connsiteX0" fmla="*/ 6052887 w 9740523"/>
              <a:gd name="connsiteY0" fmla="*/ 2673 h 827999"/>
              <a:gd name="connsiteX1" fmla="*/ 9740523 w 9740523"/>
              <a:gd name="connsiteY1" fmla="*/ 0 h 827999"/>
              <a:gd name="connsiteX2" fmla="*/ 9740523 w 9740523"/>
              <a:gd name="connsiteY2" fmla="*/ 827999 h 827999"/>
              <a:gd name="connsiteX3" fmla="*/ 1 w 9740523"/>
              <a:gd name="connsiteY3" fmla="*/ 826683 h 827999"/>
              <a:gd name="connsiteX4" fmla="*/ 6052887 w 9740523"/>
              <a:gd name="connsiteY4" fmla="*/ 2673 h 82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40523" h="827999">
                <a:moveTo>
                  <a:pt x="6052887" y="2673"/>
                </a:moveTo>
                <a:lnTo>
                  <a:pt x="9740523" y="0"/>
                </a:lnTo>
                <a:lnTo>
                  <a:pt x="9740523" y="827999"/>
                </a:lnTo>
                <a:lnTo>
                  <a:pt x="1" y="826683"/>
                </a:lnTo>
                <a:lnTo>
                  <a:pt x="6052887" y="2673"/>
                </a:lnTo>
                <a:close/>
              </a:path>
            </a:pathLst>
          </a:custGeom>
          <a:gradFill flip="none" rotWithShape="1">
            <a:gsLst>
              <a:gs pos="26000">
                <a:schemeClr val="accent5"/>
              </a:gs>
              <a:gs pos="67000">
                <a:schemeClr val="accent3">
                  <a:alpha val="2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08" tIns="301463" rIns="301463" bIns="120585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675" b="1" spc="251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D030BBF-1018-E14A-AC2B-DC996F9E0808}"/>
              </a:ext>
            </a:extLst>
          </p:cNvPr>
          <p:cNvSpPr/>
          <p:nvPr userDrawn="1"/>
        </p:nvSpPr>
        <p:spPr>
          <a:xfrm>
            <a:off x="2180493" y="0"/>
            <a:ext cx="6963507" cy="6854972"/>
          </a:xfrm>
          <a:prstGeom prst="rect">
            <a:avLst/>
          </a:prstGeom>
          <a:gradFill flip="none" rotWithShape="1">
            <a:gsLst>
              <a:gs pos="0">
                <a:srgbClr val="FFFFFF">
                  <a:alpha val="31000"/>
                </a:srgbClr>
              </a:gs>
              <a:gs pos="99000">
                <a:srgbClr val="EDEEF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08" tIns="162689" rIns="301463" bIns="162689" rtlCol="0" anchor="ctr"/>
          <a:lstStyle/>
          <a:p>
            <a:pPr>
              <a:lnSpc>
                <a:spcPct val="130000"/>
              </a:lnSpc>
              <a:spcAft>
                <a:spcPts val="1005"/>
              </a:spcAft>
            </a:pPr>
            <a:endParaRPr kumimoji="1" lang="ja-JP" altLang="en-US" sz="1108" kern="900" spc="64">
              <a:solidFill>
                <a:prstClr val="white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テキスト プレースホルダー 13">
            <a:extLst>
              <a:ext uri="{FF2B5EF4-FFF2-40B4-BE49-F238E27FC236}">
                <a16:creationId xmlns:a16="http://schemas.microsoft.com/office/drawing/2014/main" id="{013672E4-8361-284E-8D6A-CC652AA0D4A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469312" y="2323305"/>
            <a:ext cx="4118948" cy="2668744"/>
          </a:xfrm>
        </p:spPr>
        <p:txBody>
          <a:bodyPr wrap="none" anchor="ctr">
            <a:spAutoFit/>
          </a:bodyPr>
          <a:lstStyle>
            <a:lvl1pPr>
              <a:defRPr lang="ja-JP" altLang="en-US" sz="1846" spc="251" smtClean="0"/>
            </a:lvl1pPr>
            <a:lvl2pPr>
              <a:defRPr lang="ja-JP" altLang="en-US" sz="1662" smtClean="0">
                <a:latin typeface="+mn-lt"/>
                <a:ea typeface="+mn-ea"/>
              </a:defRPr>
            </a:lvl2pPr>
            <a:lvl3pPr>
              <a:defRPr lang="ja-JP" altLang="en-US" sz="1662" smtClean="0">
                <a:latin typeface="+mn-lt"/>
                <a:ea typeface="+mn-ea"/>
              </a:defRPr>
            </a:lvl3pPr>
            <a:lvl4pPr>
              <a:defRPr lang="ja-JP" altLang="en-US" sz="1662" smtClean="0">
                <a:latin typeface="+mn-lt"/>
                <a:ea typeface="+mn-ea"/>
              </a:defRPr>
            </a:lvl4pPr>
            <a:lvl5pPr>
              <a:defRPr lang="ja-JP" altLang="en-US" sz="1662">
                <a:latin typeface="+mn-lt"/>
                <a:ea typeface="+mn-ea"/>
              </a:defRPr>
            </a:lvl5pPr>
          </a:lstStyle>
          <a:p>
            <a:pPr marL="316531" lvl="0" indent="-316531" defTabSz="422041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mtClean="0"/>
              <a:t>マスター テキストの書式設定</a:t>
            </a:r>
          </a:p>
          <a:p>
            <a:pPr marL="316531" lvl="1" indent="-316531" defTabSz="422041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marL="316531" lvl="2" indent="-316531" defTabSz="422041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marL="316531" lvl="3" indent="-316531" defTabSz="422041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marL="316531" lvl="4" indent="-316531" defTabSz="422041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grpSp>
        <p:nvGrpSpPr>
          <p:cNvPr id="16" name="グループ化 15"/>
          <p:cNvGrpSpPr/>
          <p:nvPr userDrawn="1"/>
        </p:nvGrpSpPr>
        <p:grpSpPr>
          <a:xfrm rot="16200000">
            <a:off x="-1140075" y="1579691"/>
            <a:ext cx="2819400" cy="117219"/>
            <a:chOff x="900632" y="1414463"/>
            <a:chExt cx="7938089" cy="357535"/>
          </a:xfrm>
          <a:solidFill>
            <a:schemeClr val="bg1">
              <a:alpha val="17000"/>
            </a:schemeClr>
          </a:solidFill>
        </p:grpSpPr>
        <p:sp>
          <p:nvSpPr>
            <p:cNvPr id="17" name="Freeform 5"/>
            <p:cNvSpPr>
              <a:spLocks/>
            </p:cNvSpPr>
            <p:nvPr userDrawn="1"/>
          </p:nvSpPr>
          <p:spPr bwMode="auto">
            <a:xfrm>
              <a:off x="900632" y="1414463"/>
              <a:ext cx="250067" cy="283134"/>
            </a:xfrm>
            <a:custGeom>
              <a:avLst/>
              <a:gdLst>
                <a:gd name="T0" fmla="*/ 0 w 140"/>
                <a:gd name="T1" fmla="*/ 3 h 158"/>
                <a:gd name="T2" fmla="*/ 2 w 140"/>
                <a:gd name="T3" fmla="*/ 0 h 158"/>
                <a:gd name="T4" fmla="*/ 23 w 140"/>
                <a:gd name="T5" fmla="*/ 0 h 158"/>
                <a:gd name="T6" fmla="*/ 27 w 140"/>
                <a:gd name="T7" fmla="*/ 3 h 158"/>
                <a:gd name="T8" fmla="*/ 70 w 140"/>
                <a:gd name="T9" fmla="*/ 100 h 158"/>
                <a:gd name="T10" fmla="*/ 71 w 140"/>
                <a:gd name="T11" fmla="*/ 100 h 158"/>
                <a:gd name="T12" fmla="*/ 113 w 140"/>
                <a:gd name="T13" fmla="*/ 3 h 158"/>
                <a:gd name="T14" fmla="*/ 117 w 140"/>
                <a:gd name="T15" fmla="*/ 0 h 158"/>
                <a:gd name="T16" fmla="*/ 138 w 140"/>
                <a:gd name="T17" fmla="*/ 0 h 158"/>
                <a:gd name="T18" fmla="*/ 140 w 140"/>
                <a:gd name="T19" fmla="*/ 3 h 158"/>
                <a:gd name="T20" fmla="*/ 140 w 140"/>
                <a:gd name="T21" fmla="*/ 156 h 158"/>
                <a:gd name="T22" fmla="*/ 138 w 140"/>
                <a:gd name="T23" fmla="*/ 158 h 158"/>
                <a:gd name="T24" fmla="*/ 118 w 140"/>
                <a:gd name="T25" fmla="*/ 158 h 158"/>
                <a:gd name="T26" fmla="*/ 115 w 140"/>
                <a:gd name="T27" fmla="*/ 156 h 158"/>
                <a:gd name="T28" fmla="*/ 115 w 140"/>
                <a:gd name="T29" fmla="*/ 59 h 158"/>
                <a:gd name="T30" fmla="*/ 114 w 140"/>
                <a:gd name="T31" fmla="*/ 59 h 158"/>
                <a:gd name="T32" fmla="*/ 81 w 140"/>
                <a:gd name="T33" fmla="*/ 133 h 158"/>
                <a:gd name="T34" fmla="*/ 77 w 140"/>
                <a:gd name="T35" fmla="*/ 136 h 158"/>
                <a:gd name="T36" fmla="*/ 63 w 140"/>
                <a:gd name="T37" fmla="*/ 136 h 158"/>
                <a:gd name="T38" fmla="*/ 59 w 140"/>
                <a:gd name="T39" fmla="*/ 133 h 158"/>
                <a:gd name="T40" fmla="*/ 25 w 140"/>
                <a:gd name="T41" fmla="*/ 59 h 158"/>
                <a:gd name="T42" fmla="*/ 25 w 140"/>
                <a:gd name="T43" fmla="*/ 59 h 158"/>
                <a:gd name="T44" fmla="*/ 25 w 140"/>
                <a:gd name="T45" fmla="*/ 156 h 158"/>
                <a:gd name="T46" fmla="*/ 22 w 140"/>
                <a:gd name="T47" fmla="*/ 158 h 158"/>
                <a:gd name="T48" fmla="*/ 2 w 140"/>
                <a:gd name="T49" fmla="*/ 158 h 158"/>
                <a:gd name="T50" fmla="*/ 0 w 140"/>
                <a:gd name="T51" fmla="*/ 156 h 158"/>
                <a:gd name="T52" fmla="*/ 0 w 140"/>
                <a:gd name="T53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7" y="3"/>
                  </a:cubicBezTo>
                  <a:cubicBezTo>
                    <a:pt x="70" y="100"/>
                    <a:pt x="70" y="100"/>
                    <a:pt x="70" y="100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113" y="3"/>
                    <a:pt x="113" y="3"/>
                    <a:pt x="113" y="3"/>
                  </a:cubicBezTo>
                  <a:cubicBezTo>
                    <a:pt x="114" y="1"/>
                    <a:pt x="115" y="0"/>
                    <a:pt x="117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40" y="1"/>
                    <a:pt x="140" y="3"/>
                  </a:cubicBezTo>
                  <a:cubicBezTo>
                    <a:pt x="140" y="156"/>
                    <a:pt x="140" y="156"/>
                    <a:pt x="140" y="156"/>
                  </a:cubicBezTo>
                  <a:cubicBezTo>
                    <a:pt x="140" y="157"/>
                    <a:pt x="139" y="158"/>
                    <a:pt x="138" y="158"/>
                  </a:cubicBezTo>
                  <a:cubicBezTo>
                    <a:pt x="118" y="158"/>
                    <a:pt x="118" y="158"/>
                    <a:pt x="118" y="158"/>
                  </a:cubicBezTo>
                  <a:cubicBezTo>
                    <a:pt x="116" y="158"/>
                    <a:pt x="115" y="157"/>
                    <a:pt x="115" y="156"/>
                  </a:cubicBezTo>
                  <a:cubicBezTo>
                    <a:pt x="115" y="59"/>
                    <a:pt x="115" y="59"/>
                    <a:pt x="115" y="59"/>
                  </a:cubicBezTo>
                  <a:cubicBezTo>
                    <a:pt x="114" y="59"/>
                    <a:pt x="114" y="59"/>
                    <a:pt x="114" y="59"/>
                  </a:cubicBezTo>
                  <a:cubicBezTo>
                    <a:pt x="81" y="133"/>
                    <a:pt x="81" y="133"/>
                    <a:pt x="81" y="133"/>
                  </a:cubicBezTo>
                  <a:cubicBezTo>
                    <a:pt x="80" y="136"/>
                    <a:pt x="79" y="136"/>
                    <a:pt x="77" y="136"/>
                  </a:cubicBezTo>
                  <a:cubicBezTo>
                    <a:pt x="63" y="136"/>
                    <a:pt x="63" y="136"/>
                    <a:pt x="63" y="136"/>
                  </a:cubicBezTo>
                  <a:cubicBezTo>
                    <a:pt x="61" y="136"/>
                    <a:pt x="60" y="136"/>
                    <a:pt x="59" y="133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156"/>
                    <a:pt x="25" y="156"/>
                    <a:pt x="25" y="156"/>
                  </a:cubicBezTo>
                  <a:cubicBezTo>
                    <a:pt x="25" y="157"/>
                    <a:pt x="24" y="158"/>
                    <a:pt x="22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8" name="Freeform 6"/>
            <p:cNvSpPr>
              <a:spLocks noEditPoints="1"/>
            </p:cNvSpPr>
            <p:nvPr userDrawn="1"/>
          </p:nvSpPr>
          <p:spPr bwMode="auto">
            <a:xfrm>
              <a:off x="1202367" y="1414463"/>
              <a:ext cx="45467" cy="283134"/>
            </a:xfrm>
            <a:custGeom>
              <a:avLst/>
              <a:gdLst>
                <a:gd name="T0" fmla="*/ 2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2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2 w 26"/>
                <a:gd name="T17" fmla="*/ 25 h 158"/>
                <a:gd name="T18" fmla="*/ 2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2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2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2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2" y="25"/>
                  </a:lnTo>
                  <a:close/>
                  <a:moveTo>
                    <a:pt x="2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2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9" name="Freeform 7"/>
            <p:cNvSpPr>
              <a:spLocks/>
            </p:cNvSpPr>
            <p:nvPr userDrawn="1"/>
          </p:nvSpPr>
          <p:spPr bwMode="auto">
            <a:xfrm>
              <a:off x="1297433" y="1492997"/>
              <a:ext cx="167400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6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1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0" name="Freeform 8"/>
            <p:cNvSpPr>
              <a:spLocks noEditPoints="1"/>
            </p:cNvSpPr>
            <p:nvPr userDrawn="1"/>
          </p:nvSpPr>
          <p:spPr bwMode="auto">
            <a:xfrm>
              <a:off x="1512367" y="1414463"/>
              <a:ext cx="45467" cy="283134"/>
            </a:xfrm>
            <a:custGeom>
              <a:avLst/>
              <a:gdLst>
                <a:gd name="T0" fmla="*/ 3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3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3 w 26"/>
                <a:gd name="T17" fmla="*/ 25 h 158"/>
                <a:gd name="T18" fmla="*/ 3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3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3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3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3" y="25"/>
                  </a:lnTo>
                  <a:close/>
                  <a:moveTo>
                    <a:pt x="3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1" name="Freeform 9"/>
            <p:cNvSpPr>
              <a:spLocks/>
            </p:cNvSpPr>
            <p:nvPr userDrawn="1"/>
          </p:nvSpPr>
          <p:spPr bwMode="auto">
            <a:xfrm>
              <a:off x="1595034" y="1492997"/>
              <a:ext cx="167400" cy="208734"/>
            </a:xfrm>
            <a:custGeom>
              <a:avLst/>
              <a:gdLst>
                <a:gd name="T0" fmla="*/ 1 w 95"/>
                <a:gd name="T1" fmla="*/ 99 h 117"/>
                <a:gd name="T2" fmla="*/ 1 w 95"/>
                <a:gd name="T3" fmla="*/ 96 h 117"/>
                <a:gd name="T4" fmla="*/ 14 w 95"/>
                <a:gd name="T5" fmla="*/ 82 h 117"/>
                <a:gd name="T6" fmla="*/ 17 w 95"/>
                <a:gd name="T7" fmla="*/ 82 h 117"/>
                <a:gd name="T8" fmla="*/ 50 w 95"/>
                <a:gd name="T9" fmla="*/ 95 h 117"/>
                <a:gd name="T10" fmla="*/ 70 w 95"/>
                <a:gd name="T11" fmla="*/ 81 h 117"/>
                <a:gd name="T12" fmla="*/ 52 w 95"/>
                <a:gd name="T13" fmla="*/ 69 h 117"/>
                <a:gd name="T14" fmla="*/ 40 w 95"/>
                <a:gd name="T15" fmla="*/ 68 h 117"/>
                <a:gd name="T16" fmla="*/ 5 w 95"/>
                <a:gd name="T17" fmla="*/ 35 h 117"/>
                <a:gd name="T18" fmla="*/ 49 w 95"/>
                <a:gd name="T19" fmla="*/ 0 h 117"/>
                <a:gd name="T20" fmla="*/ 91 w 95"/>
                <a:gd name="T21" fmla="*/ 13 h 117"/>
                <a:gd name="T22" fmla="*/ 91 w 95"/>
                <a:gd name="T23" fmla="*/ 17 h 117"/>
                <a:gd name="T24" fmla="*/ 80 w 95"/>
                <a:gd name="T25" fmla="*/ 30 h 117"/>
                <a:gd name="T26" fmla="*/ 77 w 95"/>
                <a:gd name="T27" fmla="*/ 31 h 117"/>
                <a:gd name="T28" fmla="*/ 47 w 95"/>
                <a:gd name="T29" fmla="*/ 22 h 117"/>
                <a:gd name="T30" fmla="*/ 30 w 95"/>
                <a:gd name="T31" fmla="*/ 33 h 117"/>
                <a:gd name="T32" fmla="*/ 49 w 95"/>
                <a:gd name="T33" fmla="*/ 45 h 117"/>
                <a:gd name="T34" fmla="*/ 61 w 95"/>
                <a:gd name="T35" fmla="*/ 46 h 117"/>
                <a:gd name="T36" fmla="*/ 95 w 95"/>
                <a:gd name="T37" fmla="*/ 79 h 117"/>
                <a:gd name="T38" fmla="*/ 49 w 95"/>
                <a:gd name="T39" fmla="*/ 117 h 117"/>
                <a:gd name="T40" fmla="*/ 1 w 95"/>
                <a:gd name="T41" fmla="*/ 9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5" h="117">
                  <a:moveTo>
                    <a:pt x="1" y="99"/>
                  </a:moveTo>
                  <a:cubicBezTo>
                    <a:pt x="0" y="98"/>
                    <a:pt x="0" y="97"/>
                    <a:pt x="1" y="96"/>
                  </a:cubicBezTo>
                  <a:cubicBezTo>
                    <a:pt x="14" y="82"/>
                    <a:pt x="14" y="82"/>
                    <a:pt x="14" y="82"/>
                  </a:cubicBezTo>
                  <a:cubicBezTo>
                    <a:pt x="15" y="81"/>
                    <a:pt x="16" y="81"/>
                    <a:pt x="17" y="82"/>
                  </a:cubicBezTo>
                  <a:cubicBezTo>
                    <a:pt x="25" y="89"/>
                    <a:pt x="38" y="95"/>
                    <a:pt x="50" y="95"/>
                  </a:cubicBezTo>
                  <a:cubicBezTo>
                    <a:pt x="63" y="95"/>
                    <a:pt x="70" y="89"/>
                    <a:pt x="70" y="81"/>
                  </a:cubicBezTo>
                  <a:cubicBezTo>
                    <a:pt x="70" y="75"/>
                    <a:pt x="66" y="70"/>
                    <a:pt x="52" y="69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17" y="66"/>
                    <a:pt x="5" y="54"/>
                    <a:pt x="5" y="35"/>
                  </a:cubicBezTo>
                  <a:cubicBezTo>
                    <a:pt x="5" y="13"/>
                    <a:pt x="21" y="0"/>
                    <a:pt x="49" y="0"/>
                  </a:cubicBezTo>
                  <a:cubicBezTo>
                    <a:pt x="66" y="0"/>
                    <a:pt x="81" y="6"/>
                    <a:pt x="91" y="13"/>
                  </a:cubicBezTo>
                  <a:cubicBezTo>
                    <a:pt x="92" y="14"/>
                    <a:pt x="92" y="16"/>
                    <a:pt x="91" y="17"/>
                  </a:cubicBezTo>
                  <a:cubicBezTo>
                    <a:pt x="80" y="30"/>
                    <a:pt x="80" y="30"/>
                    <a:pt x="80" y="30"/>
                  </a:cubicBezTo>
                  <a:cubicBezTo>
                    <a:pt x="79" y="32"/>
                    <a:pt x="78" y="32"/>
                    <a:pt x="77" y="31"/>
                  </a:cubicBezTo>
                  <a:cubicBezTo>
                    <a:pt x="70" y="26"/>
                    <a:pt x="58" y="22"/>
                    <a:pt x="47" y="22"/>
                  </a:cubicBezTo>
                  <a:cubicBezTo>
                    <a:pt x="36" y="22"/>
                    <a:pt x="30" y="26"/>
                    <a:pt x="30" y="33"/>
                  </a:cubicBezTo>
                  <a:cubicBezTo>
                    <a:pt x="30" y="40"/>
                    <a:pt x="34" y="44"/>
                    <a:pt x="49" y="45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84" y="48"/>
                    <a:pt x="95" y="60"/>
                    <a:pt x="95" y="79"/>
                  </a:cubicBezTo>
                  <a:cubicBezTo>
                    <a:pt x="95" y="101"/>
                    <a:pt x="79" y="117"/>
                    <a:pt x="49" y="117"/>
                  </a:cubicBezTo>
                  <a:cubicBezTo>
                    <a:pt x="26" y="117"/>
                    <a:pt x="10" y="107"/>
                    <a:pt x="1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2" name="Freeform 10"/>
            <p:cNvSpPr>
              <a:spLocks/>
            </p:cNvSpPr>
            <p:nvPr userDrawn="1"/>
          </p:nvSpPr>
          <p:spPr bwMode="auto">
            <a:xfrm>
              <a:off x="1789301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3" name="Freeform 11"/>
            <p:cNvSpPr>
              <a:spLocks/>
            </p:cNvSpPr>
            <p:nvPr userDrawn="1"/>
          </p:nvSpPr>
          <p:spPr bwMode="auto">
            <a:xfrm>
              <a:off x="1925702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4" name="Freeform 12"/>
            <p:cNvSpPr>
              <a:spLocks/>
            </p:cNvSpPr>
            <p:nvPr userDrawn="1"/>
          </p:nvSpPr>
          <p:spPr bwMode="auto">
            <a:xfrm>
              <a:off x="2084836" y="1497130"/>
              <a:ext cx="183934" cy="274867"/>
            </a:xfrm>
            <a:custGeom>
              <a:avLst/>
              <a:gdLst>
                <a:gd name="T0" fmla="*/ 17 w 104"/>
                <a:gd name="T1" fmla="*/ 154 h 154"/>
                <a:gd name="T2" fmla="*/ 14 w 104"/>
                <a:gd name="T3" fmla="*/ 151 h 154"/>
                <a:gd name="T4" fmla="*/ 14 w 104"/>
                <a:gd name="T5" fmla="*/ 133 h 154"/>
                <a:gd name="T6" fmla="*/ 17 w 104"/>
                <a:gd name="T7" fmla="*/ 131 h 154"/>
                <a:gd name="T8" fmla="*/ 21 w 104"/>
                <a:gd name="T9" fmla="*/ 131 h 154"/>
                <a:gd name="T10" fmla="*/ 38 w 104"/>
                <a:gd name="T11" fmla="*/ 117 h 154"/>
                <a:gd name="T12" fmla="*/ 41 w 104"/>
                <a:gd name="T13" fmla="*/ 108 h 154"/>
                <a:gd name="T14" fmla="*/ 0 w 104"/>
                <a:gd name="T15" fmla="*/ 3 h 154"/>
                <a:gd name="T16" fmla="*/ 2 w 104"/>
                <a:gd name="T17" fmla="*/ 0 h 154"/>
                <a:gd name="T18" fmla="*/ 25 w 104"/>
                <a:gd name="T19" fmla="*/ 0 h 154"/>
                <a:gd name="T20" fmla="*/ 28 w 104"/>
                <a:gd name="T21" fmla="*/ 3 h 154"/>
                <a:gd name="T22" fmla="*/ 53 w 104"/>
                <a:gd name="T23" fmla="*/ 76 h 154"/>
                <a:gd name="T24" fmla="*/ 53 w 104"/>
                <a:gd name="T25" fmla="*/ 76 h 154"/>
                <a:gd name="T26" fmla="*/ 77 w 104"/>
                <a:gd name="T27" fmla="*/ 3 h 154"/>
                <a:gd name="T28" fmla="*/ 80 w 104"/>
                <a:gd name="T29" fmla="*/ 0 h 154"/>
                <a:gd name="T30" fmla="*/ 102 w 104"/>
                <a:gd name="T31" fmla="*/ 0 h 154"/>
                <a:gd name="T32" fmla="*/ 104 w 104"/>
                <a:gd name="T33" fmla="*/ 3 h 154"/>
                <a:gd name="T34" fmla="*/ 61 w 104"/>
                <a:gd name="T35" fmla="*/ 119 h 154"/>
                <a:gd name="T36" fmla="*/ 24 w 104"/>
                <a:gd name="T37" fmla="*/ 154 h 154"/>
                <a:gd name="T38" fmla="*/ 17 w 104"/>
                <a:gd name="T3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4" h="154">
                  <a:moveTo>
                    <a:pt x="17" y="154"/>
                  </a:moveTo>
                  <a:cubicBezTo>
                    <a:pt x="15" y="154"/>
                    <a:pt x="14" y="153"/>
                    <a:pt x="14" y="151"/>
                  </a:cubicBezTo>
                  <a:cubicBezTo>
                    <a:pt x="14" y="133"/>
                    <a:pt x="14" y="133"/>
                    <a:pt x="14" y="133"/>
                  </a:cubicBezTo>
                  <a:cubicBezTo>
                    <a:pt x="14" y="131"/>
                    <a:pt x="15" y="131"/>
                    <a:pt x="17" y="131"/>
                  </a:cubicBezTo>
                  <a:cubicBezTo>
                    <a:pt x="21" y="131"/>
                    <a:pt x="21" y="131"/>
                    <a:pt x="21" y="131"/>
                  </a:cubicBezTo>
                  <a:cubicBezTo>
                    <a:pt x="30" y="131"/>
                    <a:pt x="34" y="127"/>
                    <a:pt x="38" y="117"/>
                  </a:cubicBezTo>
                  <a:cubicBezTo>
                    <a:pt x="41" y="108"/>
                    <a:pt x="41" y="108"/>
                    <a:pt x="41" y="108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8" y="3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77" y="3"/>
                    <a:pt x="77" y="3"/>
                    <a:pt x="77" y="3"/>
                  </a:cubicBezTo>
                  <a:cubicBezTo>
                    <a:pt x="78" y="1"/>
                    <a:pt x="79" y="0"/>
                    <a:pt x="80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04" y="0"/>
                    <a:pt x="104" y="1"/>
                    <a:pt x="104" y="3"/>
                  </a:cubicBezTo>
                  <a:cubicBezTo>
                    <a:pt x="61" y="119"/>
                    <a:pt x="61" y="119"/>
                    <a:pt x="61" y="119"/>
                  </a:cubicBezTo>
                  <a:cubicBezTo>
                    <a:pt x="52" y="145"/>
                    <a:pt x="42" y="154"/>
                    <a:pt x="24" y="154"/>
                  </a:cubicBezTo>
                  <a:lnTo>
                    <a:pt x="17" y="1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5" name="Freeform 13"/>
            <p:cNvSpPr>
              <a:spLocks noEditPoints="1"/>
            </p:cNvSpPr>
            <p:nvPr userDrawn="1"/>
          </p:nvSpPr>
          <p:spPr bwMode="auto">
            <a:xfrm>
              <a:off x="235350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6" name="Freeform 14"/>
            <p:cNvSpPr>
              <a:spLocks/>
            </p:cNvSpPr>
            <p:nvPr userDrawn="1"/>
          </p:nvSpPr>
          <p:spPr bwMode="auto">
            <a:xfrm>
              <a:off x="2553970" y="1414463"/>
              <a:ext cx="109534" cy="283134"/>
            </a:xfrm>
            <a:custGeom>
              <a:avLst/>
              <a:gdLst>
                <a:gd name="T0" fmla="*/ 14 w 61"/>
                <a:gd name="T1" fmla="*/ 158 h 158"/>
                <a:gd name="T2" fmla="*/ 12 w 61"/>
                <a:gd name="T3" fmla="*/ 156 h 158"/>
                <a:gd name="T4" fmla="*/ 12 w 61"/>
                <a:gd name="T5" fmla="*/ 68 h 158"/>
                <a:gd name="T6" fmla="*/ 10 w 61"/>
                <a:gd name="T7" fmla="*/ 66 h 158"/>
                <a:gd name="T8" fmla="*/ 3 w 61"/>
                <a:gd name="T9" fmla="*/ 66 h 158"/>
                <a:gd name="T10" fmla="*/ 0 w 61"/>
                <a:gd name="T11" fmla="*/ 64 h 158"/>
                <a:gd name="T12" fmla="*/ 0 w 61"/>
                <a:gd name="T13" fmla="*/ 49 h 158"/>
                <a:gd name="T14" fmla="*/ 3 w 61"/>
                <a:gd name="T15" fmla="*/ 46 h 158"/>
                <a:gd name="T16" fmla="*/ 10 w 61"/>
                <a:gd name="T17" fmla="*/ 46 h 158"/>
                <a:gd name="T18" fmla="*/ 12 w 61"/>
                <a:gd name="T19" fmla="*/ 45 h 158"/>
                <a:gd name="T20" fmla="*/ 12 w 61"/>
                <a:gd name="T21" fmla="*/ 38 h 158"/>
                <a:gd name="T22" fmla="*/ 49 w 61"/>
                <a:gd name="T23" fmla="*/ 0 h 158"/>
                <a:gd name="T24" fmla="*/ 59 w 61"/>
                <a:gd name="T25" fmla="*/ 0 h 158"/>
                <a:gd name="T26" fmla="*/ 61 w 61"/>
                <a:gd name="T27" fmla="*/ 3 h 158"/>
                <a:gd name="T28" fmla="*/ 61 w 61"/>
                <a:gd name="T29" fmla="*/ 21 h 158"/>
                <a:gd name="T30" fmla="*/ 59 w 61"/>
                <a:gd name="T31" fmla="*/ 24 h 158"/>
                <a:gd name="T32" fmla="*/ 52 w 61"/>
                <a:gd name="T33" fmla="*/ 24 h 158"/>
                <a:gd name="T34" fmla="*/ 37 w 61"/>
                <a:gd name="T35" fmla="*/ 37 h 158"/>
                <a:gd name="T36" fmla="*/ 37 w 61"/>
                <a:gd name="T37" fmla="*/ 45 h 158"/>
                <a:gd name="T38" fmla="*/ 39 w 61"/>
                <a:gd name="T39" fmla="*/ 46 h 158"/>
                <a:gd name="T40" fmla="*/ 59 w 61"/>
                <a:gd name="T41" fmla="*/ 46 h 158"/>
                <a:gd name="T42" fmla="*/ 61 w 61"/>
                <a:gd name="T43" fmla="*/ 49 h 158"/>
                <a:gd name="T44" fmla="*/ 61 w 61"/>
                <a:gd name="T45" fmla="*/ 64 h 158"/>
                <a:gd name="T46" fmla="*/ 59 w 61"/>
                <a:gd name="T47" fmla="*/ 66 h 158"/>
                <a:gd name="T48" fmla="*/ 39 w 61"/>
                <a:gd name="T49" fmla="*/ 66 h 158"/>
                <a:gd name="T50" fmla="*/ 37 w 61"/>
                <a:gd name="T51" fmla="*/ 68 h 158"/>
                <a:gd name="T52" fmla="*/ 37 w 61"/>
                <a:gd name="T53" fmla="*/ 156 h 158"/>
                <a:gd name="T54" fmla="*/ 35 w 61"/>
                <a:gd name="T55" fmla="*/ 158 h 158"/>
                <a:gd name="T56" fmla="*/ 14 w 61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158">
                  <a:moveTo>
                    <a:pt x="14" y="158"/>
                  </a:moveTo>
                  <a:cubicBezTo>
                    <a:pt x="12" y="158"/>
                    <a:pt x="12" y="157"/>
                    <a:pt x="12" y="156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67"/>
                    <a:pt x="11" y="66"/>
                    <a:pt x="10" y="66"/>
                  </a:cubicBezTo>
                  <a:cubicBezTo>
                    <a:pt x="3" y="66"/>
                    <a:pt x="3" y="66"/>
                    <a:pt x="3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1" y="46"/>
                    <a:pt x="12" y="46"/>
                    <a:pt x="12" y="45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2" y="12"/>
                    <a:pt x="24" y="0"/>
                    <a:pt x="4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60" y="0"/>
                    <a:pt x="61" y="1"/>
                    <a:pt x="61" y="3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61" y="23"/>
                    <a:pt x="60" y="24"/>
                    <a:pt x="59" y="24"/>
                  </a:cubicBezTo>
                  <a:cubicBezTo>
                    <a:pt x="52" y="24"/>
                    <a:pt x="52" y="24"/>
                    <a:pt x="52" y="24"/>
                  </a:cubicBezTo>
                  <a:cubicBezTo>
                    <a:pt x="40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8" y="46"/>
                    <a:pt x="39" y="46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60" y="46"/>
                    <a:pt x="61" y="47"/>
                    <a:pt x="61" y="49"/>
                  </a:cubicBezTo>
                  <a:cubicBezTo>
                    <a:pt x="61" y="64"/>
                    <a:pt x="61" y="64"/>
                    <a:pt x="61" y="64"/>
                  </a:cubicBezTo>
                  <a:cubicBezTo>
                    <a:pt x="61" y="66"/>
                    <a:pt x="60" y="66"/>
                    <a:pt x="59" y="66"/>
                  </a:cubicBezTo>
                  <a:cubicBezTo>
                    <a:pt x="39" y="66"/>
                    <a:pt x="39" y="66"/>
                    <a:pt x="39" y="66"/>
                  </a:cubicBezTo>
                  <a:cubicBezTo>
                    <a:pt x="38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7" y="158"/>
                    <a:pt x="35" y="158"/>
                  </a:cubicBezTo>
                  <a:lnTo>
                    <a:pt x="14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7" name="Freeform 15"/>
            <p:cNvSpPr>
              <a:spLocks/>
            </p:cNvSpPr>
            <p:nvPr userDrawn="1"/>
          </p:nvSpPr>
          <p:spPr bwMode="auto">
            <a:xfrm>
              <a:off x="2762704" y="1414463"/>
              <a:ext cx="208734" cy="283134"/>
            </a:xfrm>
            <a:custGeom>
              <a:avLst/>
              <a:gdLst>
                <a:gd name="T0" fmla="*/ 0 w 117"/>
                <a:gd name="T1" fmla="*/ 3 h 158"/>
                <a:gd name="T2" fmla="*/ 2 w 117"/>
                <a:gd name="T3" fmla="*/ 0 h 158"/>
                <a:gd name="T4" fmla="*/ 25 w 117"/>
                <a:gd name="T5" fmla="*/ 0 h 158"/>
                <a:gd name="T6" fmla="*/ 27 w 117"/>
                <a:gd name="T7" fmla="*/ 3 h 158"/>
                <a:gd name="T8" fmla="*/ 27 w 117"/>
                <a:gd name="T9" fmla="*/ 65 h 158"/>
                <a:gd name="T10" fmla="*/ 29 w 117"/>
                <a:gd name="T11" fmla="*/ 66 h 158"/>
                <a:gd name="T12" fmla="*/ 89 w 117"/>
                <a:gd name="T13" fmla="*/ 66 h 158"/>
                <a:gd name="T14" fmla="*/ 90 w 117"/>
                <a:gd name="T15" fmla="*/ 65 h 158"/>
                <a:gd name="T16" fmla="*/ 90 w 117"/>
                <a:gd name="T17" fmla="*/ 3 h 158"/>
                <a:gd name="T18" fmla="*/ 92 w 117"/>
                <a:gd name="T19" fmla="*/ 0 h 158"/>
                <a:gd name="T20" fmla="*/ 115 w 117"/>
                <a:gd name="T21" fmla="*/ 0 h 158"/>
                <a:gd name="T22" fmla="*/ 117 w 117"/>
                <a:gd name="T23" fmla="*/ 3 h 158"/>
                <a:gd name="T24" fmla="*/ 117 w 117"/>
                <a:gd name="T25" fmla="*/ 156 h 158"/>
                <a:gd name="T26" fmla="*/ 115 w 117"/>
                <a:gd name="T27" fmla="*/ 158 h 158"/>
                <a:gd name="T28" fmla="*/ 92 w 117"/>
                <a:gd name="T29" fmla="*/ 158 h 158"/>
                <a:gd name="T30" fmla="*/ 90 w 117"/>
                <a:gd name="T31" fmla="*/ 156 h 158"/>
                <a:gd name="T32" fmla="*/ 90 w 117"/>
                <a:gd name="T33" fmla="*/ 92 h 158"/>
                <a:gd name="T34" fmla="*/ 89 w 117"/>
                <a:gd name="T35" fmla="*/ 91 h 158"/>
                <a:gd name="T36" fmla="*/ 29 w 117"/>
                <a:gd name="T37" fmla="*/ 91 h 158"/>
                <a:gd name="T38" fmla="*/ 27 w 117"/>
                <a:gd name="T39" fmla="*/ 92 h 158"/>
                <a:gd name="T40" fmla="*/ 27 w 117"/>
                <a:gd name="T41" fmla="*/ 156 h 158"/>
                <a:gd name="T42" fmla="*/ 25 w 117"/>
                <a:gd name="T43" fmla="*/ 158 h 158"/>
                <a:gd name="T44" fmla="*/ 2 w 117"/>
                <a:gd name="T45" fmla="*/ 158 h 158"/>
                <a:gd name="T46" fmla="*/ 0 w 117"/>
                <a:gd name="T47" fmla="*/ 156 h 158"/>
                <a:gd name="T48" fmla="*/ 0 w 117"/>
                <a:gd name="T49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7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27" y="66"/>
                    <a:pt x="28" y="66"/>
                    <a:pt x="29" y="66"/>
                  </a:cubicBezTo>
                  <a:cubicBezTo>
                    <a:pt x="89" y="66"/>
                    <a:pt x="89" y="66"/>
                    <a:pt x="89" y="66"/>
                  </a:cubicBezTo>
                  <a:cubicBezTo>
                    <a:pt x="89" y="66"/>
                    <a:pt x="90" y="66"/>
                    <a:pt x="90" y="65"/>
                  </a:cubicBezTo>
                  <a:cubicBezTo>
                    <a:pt x="90" y="3"/>
                    <a:pt x="90" y="3"/>
                    <a:pt x="90" y="3"/>
                  </a:cubicBezTo>
                  <a:cubicBezTo>
                    <a:pt x="90" y="1"/>
                    <a:pt x="91" y="0"/>
                    <a:pt x="92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6" y="0"/>
                    <a:pt x="117" y="1"/>
                    <a:pt x="117" y="3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7" y="157"/>
                    <a:pt x="116" y="158"/>
                    <a:pt x="115" y="158"/>
                  </a:cubicBezTo>
                  <a:cubicBezTo>
                    <a:pt x="92" y="158"/>
                    <a:pt x="92" y="158"/>
                    <a:pt x="92" y="158"/>
                  </a:cubicBezTo>
                  <a:cubicBezTo>
                    <a:pt x="91" y="158"/>
                    <a:pt x="90" y="157"/>
                    <a:pt x="90" y="156"/>
                  </a:cubicBezTo>
                  <a:cubicBezTo>
                    <a:pt x="90" y="92"/>
                    <a:pt x="90" y="92"/>
                    <a:pt x="90" y="92"/>
                  </a:cubicBezTo>
                  <a:cubicBezTo>
                    <a:pt x="90" y="91"/>
                    <a:pt x="89" y="91"/>
                    <a:pt x="89" y="91"/>
                  </a:cubicBezTo>
                  <a:cubicBezTo>
                    <a:pt x="29" y="91"/>
                    <a:pt x="29" y="91"/>
                    <a:pt x="29" y="91"/>
                  </a:cubicBezTo>
                  <a:cubicBezTo>
                    <a:pt x="28" y="91"/>
                    <a:pt x="27" y="91"/>
                    <a:pt x="27" y="92"/>
                  </a:cubicBezTo>
                  <a:cubicBezTo>
                    <a:pt x="27" y="156"/>
                    <a:pt x="27" y="156"/>
                    <a:pt x="27" y="156"/>
                  </a:cubicBezTo>
                  <a:cubicBezTo>
                    <a:pt x="27" y="157"/>
                    <a:pt x="26" y="158"/>
                    <a:pt x="25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8" name="Freeform 16"/>
            <p:cNvSpPr>
              <a:spLocks noEditPoints="1"/>
            </p:cNvSpPr>
            <p:nvPr userDrawn="1"/>
          </p:nvSpPr>
          <p:spPr bwMode="auto">
            <a:xfrm>
              <a:off x="3014838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4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7 w 99"/>
                <a:gd name="T13" fmla="*/ 66 h 117"/>
                <a:gd name="T14" fmla="*/ 28 w 99"/>
                <a:gd name="T15" fmla="*/ 66 h 117"/>
                <a:gd name="T16" fmla="*/ 26 w 99"/>
                <a:gd name="T17" fmla="*/ 68 h 117"/>
                <a:gd name="T18" fmla="*/ 28 w 99"/>
                <a:gd name="T19" fmla="*/ 76 h 117"/>
                <a:gd name="T20" fmla="*/ 53 w 99"/>
                <a:gd name="T21" fmla="*/ 93 h 117"/>
                <a:gd name="T22" fmla="*/ 79 w 99"/>
                <a:gd name="T23" fmla="*/ 83 h 117"/>
                <a:gd name="T24" fmla="*/ 83 w 99"/>
                <a:gd name="T25" fmla="*/ 82 h 117"/>
                <a:gd name="T26" fmla="*/ 96 w 99"/>
                <a:gd name="T27" fmla="*/ 94 h 117"/>
                <a:gd name="T28" fmla="*/ 97 w 99"/>
                <a:gd name="T29" fmla="*/ 98 h 117"/>
                <a:gd name="T30" fmla="*/ 51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50 w 99"/>
                <a:gd name="T37" fmla="*/ 22 h 117"/>
                <a:gd name="T38" fmla="*/ 28 w 99"/>
                <a:gd name="T39" fmla="*/ 36 h 117"/>
                <a:gd name="T40" fmla="*/ 26 w 99"/>
                <a:gd name="T41" fmla="*/ 46 h 117"/>
                <a:gd name="T42" fmla="*/ 28 w 99"/>
                <a:gd name="T43" fmla="*/ 47 h 117"/>
                <a:gd name="T44" fmla="*/ 71 w 99"/>
                <a:gd name="T45" fmla="*/ 47 h 117"/>
                <a:gd name="T46" fmla="*/ 73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7"/>
                    <a:pt x="2" y="38"/>
                    <a:pt x="4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8" y="38"/>
                    <a:pt x="99" y="46"/>
                    <a:pt x="99" y="64"/>
                  </a:cubicBezTo>
                  <a:cubicBezTo>
                    <a:pt x="99" y="66"/>
                    <a:pt x="98" y="66"/>
                    <a:pt x="97" y="66"/>
                  </a:cubicBezTo>
                  <a:cubicBezTo>
                    <a:pt x="28" y="66"/>
                    <a:pt x="28" y="66"/>
                    <a:pt x="28" y="66"/>
                  </a:cubicBezTo>
                  <a:cubicBezTo>
                    <a:pt x="27" y="66"/>
                    <a:pt x="26" y="67"/>
                    <a:pt x="26" y="68"/>
                  </a:cubicBezTo>
                  <a:cubicBezTo>
                    <a:pt x="26" y="71"/>
                    <a:pt x="27" y="74"/>
                    <a:pt x="28" y="76"/>
                  </a:cubicBezTo>
                  <a:cubicBezTo>
                    <a:pt x="32" y="87"/>
                    <a:pt x="40" y="93"/>
                    <a:pt x="53" y="93"/>
                  </a:cubicBezTo>
                  <a:cubicBezTo>
                    <a:pt x="65" y="93"/>
                    <a:pt x="74" y="89"/>
                    <a:pt x="79" y="83"/>
                  </a:cubicBezTo>
                  <a:cubicBezTo>
                    <a:pt x="80" y="82"/>
                    <a:pt x="81" y="81"/>
                    <a:pt x="83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7" y="98"/>
                  </a:cubicBezTo>
                  <a:cubicBezTo>
                    <a:pt x="87" y="109"/>
                    <a:pt x="71" y="117"/>
                    <a:pt x="51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50" y="22"/>
                  </a:cubicBezTo>
                  <a:cubicBezTo>
                    <a:pt x="39" y="22"/>
                    <a:pt x="31" y="27"/>
                    <a:pt x="28" y="36"/>
                  </a:cubicBezTo>
                  <a:cubicBezTo>
                    <a:pt x="27" y="39"/>
                    <a:pt x="26" y="42"/>
                    <a:pt x="26" y="46"/>
                  </a:cubicBezTo>
                  <a:cubicBezTo>
                    <a:pt x="26" y="47"/>
                    <a:pt x="27" y="47"/>
                    <a:pt x="28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3" y="47"/>
                    <a:pt x="73" y="46"/>
                  </a:cubicBezTo>
                  <a:cubicBezTo>
                    <a:pt x="73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9" name="Freeform 17"/>
            <p:cNvSpPr>
              <a:spLocks noEditPoints="1"/>
            </p:cNvSpPr>
            <p:nvPr userDrawn="1"/>
          </p:nvSpPr>
          <p:spPr bwMode="auto">
            <a:xfrm>
              <a:off x="322150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30" name="Freeform 18"/>
            <p:cNvSpPr>
              <a:spLocks/>
            </p:cNvSpPr>
            <p:nvPr userDrawn="1"/>
          </p:nvSpPr>
          <p:spPr bwMode="auto">
            <a:xfrm>
              <a:off x="3434373" y="1414463"/>
              <a:ext cx="76467" cy="285201"/>
            </a:xfrm>
            <a:custGeom>
              <a:avLst/>
              <a:gdLst>
                <a:gd name="T0" fmla="*/ 30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2 w 43"/>
                <a:gd name="T7" fmla="*/ 0 h 159"/>
                <a:gd name="T8" fmla="*/ 23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5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0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0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5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0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31" name="Freeform 19"/>
            <p:cNvSpPr>
              <a:spLocks/>
            </p:cNvSpPr>
            <p:nvPr userDrawn="1"/>
          </p:nvSpPr>
          <p:spPr bwMode="auto">
            <a:xfrm>
              <a:off x="3525306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32" name="Freeform 20"/>
            <p:cNvSpPr>
              <a:spLocks/>
            </p:cNvSpPr>
            <p:nvPr userDrawn="1"/>
          </p:nvSpPr>
          <p:spPr bwMode="auto">
            <a:xfrm>
              <a:off x="3663773" y="1414463"/>
              <a:ext cx="167400" cy="283134"/>
            </a:xfrm>
            <a:custGeom>
              <a:avLst/>
              <a:gdLst>
                <a:gd name="T0" fmla="*/ 71 w 94"/>
                <a:gd name="T1" fmla="*/ 158 h 158"/>
                <a:gd name="T2" fmla="*/ 69 w 94"/>
                <a:gd name="T3" fmla="*/ 156 h 158"/>
                <a:gd name="T4" fmla="*/ 69 w 94"/>
                <a:gd name="T5" fmla="*/ 91 h 158"/>
                <a:gd name="T6" fmla="*/ 47 w 94"/>
                <a:gd name="T7" fmla="*/ 67 h 158"/>
                <a:gd name="T8" fmla="*/ 26 w 94"/>
                <a:gd name="T9" fmla="*/ 91 h 158"/>
                <a:gd name="T10" fmla="*/ 26 w 94"/>
                <a:gd name="T11" fmla="*/ 156 h 158"/>
                <a:gd name="T12" fmla="*/ 24 w 94"/>
                <a:gd name="T13" fmla="*/ 158 h 158"/>
                <a:gd name="T14" fmla="*/ 3 w 94"/>
                <a:gd name="T15" fmla="*/ 158 h 158"/>
                <a:gd name="T16" fmla="*/ 0 w 94"/>
                <a:gd name="T17" fmla="*/ 156 h 158"/>
                <a:gd name="T18" fmla="*/ 0 w 94"/>
                <a:gd name="T19" fmla="*/ 3 h 158"/>
                <a:gd name="T20" fmla="*/ 3 w 94"/>
                <a:gd name="T21" fmla="*/ 0 h 158"/>
                <a:gd name="T22" fmla="*/ 24 w 94"/>
                <a:gd name="T23" fmla="*/ 0 h 158"/>
                <a:gd name="T24" fmla="*/ 26 w 94"/>
                <a:gd name="T25" fmla="*/ 3 h 158"/>
                <a:gd name="T26" fmla="*/ 26 w 94"/>
                <a:gd name="T27" fmla="*/ 57 h 158"/>
                <a:gd name="T28" fmla="*/ 26 w 94"/>
                <a:gd name="T29" fmla="*/ 57 h 158"/>
                <a:gd name="T30" fmla="*/ 56 w 94"/>
                <a:gd name="T31" fmla="*/ 44 h 158"/>
                <a:gd name="T32" fmla="*/ 94 w 94"/>
                <a:gd name="T33" fmla="*/ 85 h 158"/>
                <a:gd name="T34" fmla="*/ 94 w 94"/>
                <a:gd name="T35" fmla="*/ 156 h 158"/>
                <a:gd name="T36" fmla="*/ 92 w 94"/>
                <a:gd name="T37" fmla="*/ 158 h 158"/>
                <a:gd name="T38" fmla="*/ 71 w 94"/>
                <a:gd name="T39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58">
                  <a:moveTo>
                    <a:pt x="71" y="158"/>
                  </a:moveTo>
                  <a:cubicBezTo>
                    <a:pt x="69" y="158"/>
                    <a:pt x="69" y="157"/>
                    <a:pt x="69" y="156"/>
                  </a:cubicBezTo>
                  <a:cubicBezTo>
                    <a:pt x="69" y="91"/>
                    <a:pt x="69" y="91"/>
                    <a:pt x="69" y="91"/>
                  </a:cubicBezTo>
                  <a:cubicBezTo>
                    <a:pt x="69" y="77"/>
                    <a:pt x="61" y="67"/>
                    <a:pt x="47" y="67"/>
                  </a:cubicBezTo>
                  <a:cubicBezTo>
                    <a:pt x="34" y="67"/>
                    <a:pt x="26" y="77"/>
                    <a:pt x="26" y="91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cubicBezTo>
                    <a:pt x="3" y="158"/>
                    <a:pt x="3" y="158"/>
                    <a:pt x="3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50"/>
                    <a:pt x="41" y="44"/>
                    <a:pt x="56" y="44"/>
                  </a:cubicBezTo>
                  <a:cubicBezTo>
                    <a:pt x="80" y="44"/>
                    <a:pt x="94" y="61"/>
                    <a:pt x="94" y="85"/>
                  </a:cubicBezTo>
                  <a:cubicBezTo>
                    <a:pt x="94" y="156"/>
                    <a:pt x="94" y="156"/>
                    <a:pt x="94" y="156"/>
                  </a:cubicBezTo>
                  <a:cubicBezTo>
                    <a:pt x="94" y="157"/>
                    <a:pt x="94" y="158"/>
                    <a:pt x="92" y="158"/>
                  </a:cubicBezTo>
                  <a:lnTo>
                    <a:pt x="71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33" name="Freeform 21"/>
            <p:cNvSpPr>
              <a:spLocks/>
            </p:cNvSpPr>
            <p:nvPr userDrawn="1"/>
          </p:nvSpPr>
          <p:spPr bwMode="auto">
            <a:xfrm>
              <a:off x="3880774" y="1647997"/>
              <a:ext cx="45467" cy="95067"/>
            </a:xfrm>
            <a:custGeom>
              <a:avLst/>
              <a:gdLst>
                <a:gd name="T0" fmla="*/ 0 w 26"/>
                <a:gd name="T1" fmla="*/ 2 h 54"/>
                <a:gd name="T2" fmla="*/ 2 w 26"/>
                <a:gd name="T3" fmla="*/ 0 h 54"/>
                <a:gd name="T4" fmla="*/ 24 w 26"/>
                <a:gd name="T5" fmla="*/ 0 h 54"/>
                <a:gd name="T6" fmla="*/ 26 w 26"/>
                <a:gd name="T7" fmla="*/ 2 h 54"/>
                <a:gd name="T8" fmla="*/ 26 w 26"/>
                <a:gd name="T9" fmla="*/ 27 h 54"/>
                <a:gd name="T10" fmla="*/ 24 w 26"/>
                <a:gd name="T11" fmla="*/ 32 h 54"/>
                <a:gd name="T12" fmla="*/ 5 w 26"/>
                <a:gd name="T13" fmla="*/ 52 h 54"/>
                <a:gd name="T14" fmla="*/ 2 w 26"/>
                <a:gd name="T15" fmla="*/ 54 h 54"/>
                <a:gd name="T16" fmla="*/ 0 w 26"/>
                <a:gd name="T17" fmla="*/ 51 h 54"/>
                <a:gd name="T18" fmla="*/ 0 w 26"/>
                <a:gd name="T19" fmla="*/ 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54">
                  <a:moveTo>
                    <a:pt x="0" y="2"/>
                  </a:moveTo>
                  <a:cubicBezTo>
                    <a:pt x="0" y="1"/>
                    <a:pt x="0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2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26" y="30"/>
                    <a:pt x="26" y="31"/>
                    <a:pt x="24" y="32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4" y="53"/>
                    <a:pt x="3" y="54"/>
                    <a:pt x="2" y="54"/>
                  </a:cubicBezTo>
                  <a:cubicBezTo>
                    <a:pt x="0" y="54"/>
                    <a:pt x="0" y="53"/>
                    <a:pt x="0" y="51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34" name="Freeform 22"/>
            <p:cNvSpPr>
              <a:spLocks/>
            </p:cNvSpPr>
            <p:nvPr userDrawn="1"/>
          </p:nvSpPr>
          <p:spPr bwMode="auto">
            <a:xfrm>
              <a:off x="4041974" y="1414463"/>
              <a:ext cx="183934" cy="283134"/>
            </a:xfrm>
            <a:custGeom>
              <a:avLst/>
              <a:gdLst>
                <a:gd name="T0" fmla="*/ 0 w 103"/>
                <a:gd name="T1" fmla="*/ 3 h 158"/>
                <a:gd name="T2" fmla="*/ 2 w 103"/>
                <a:gd name="T3" fmla="*/ 0 h 158"/>
                <a:gd name="T4" fmla="*/ 25 w 103"/>
                <a:gd name="T5" fmla="*/ 0 h 158"/>
                <a:gd name="T6" fmla="*/ 27 w 103"/>
                <a:gd name="T7" fmla="*/ 3 h 158"/>
                <a:gd name="T8" fmla="*/ 27 w 103"/>
                <a:gd name="T9" fmla="*/ 132 h 158"/>
                <a:gd name="T10" fmla="*/ 29 w 103"/>
                <a:gd name="T11" fmla="*/ 133 h 158"/>
                <a:gd name="T12" fmla="*/ 101 w 103"/>
                <a:gd name="T13" fmla="*/ 133 h 158"/>
                <a:gd name="T14" fmla="*/ 103 w 103"/>
                <a:gd name="T15" fmla="*/ 136 h 158"/>
                <a:gd name="T16" fmla="*/ 103 w 103"/>
                <a:gd name="T17" fmla="*/ 156 h 158"/>
                <a:gd name="T18" fmla="*/ 101 w 103"/>
                <a:gd name="T19" fmla="*/ 158 h 158"/>
                <a:gd name="T20" fmla="*/ 2 w 103"/>
                <a:gd name="T21" fmla="*/ 158 h 158"/>
                <a:gd name="T22" fmla="*/ 0 w 103"/>
                <a:gd name="T23" fmla="*/ 156 h 158"/>
                <a:gd name="T24" fmla="*/ 0 w 103"/>
                <a:gd name="T25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3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132"/>
                    <a:pt x="27" y="132"/>
                    <a:pt x="27" y="132"/>
                  </a:cubicBezTo>
                  <a:cubicBezTo>
                    <a:pt x="27" y="133"/>
                    <a:pt x="28" y="133"/>
                    <a:pt x="29" y="133"/>
                  </a:cubicBezTo>
                  <a:cubicBezTo>
                    <a:pt x="101" y="133"/>
                    <a:pt x="101" y="133"/>
                    <a:pt x="101" y="133"/>
                  </a:cubicBezTo>
                  <a:cubicBezTo>
                    <a:pt x="102" y="133"/>
                    <a:pt x="103" y="134"/>
                    <a:pt x="103" y="136"/>
                  </a:cubicBezTo>
                  <a:cubicBezTo>
                    <a:pt x="103" y="156"/>
                    <a:pt x="103" y="156"/>
                    <a:pt x="103" y="156"/>
                  </a:cubicBezTo>
                  <a:cubicBezTo>
                    <a:pt x="103" y="157"/>
                    <a:pt x="102" y="158"/>
                    <a:pt x="101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35" name="Freeform 23"/>
            <p:cNvSpPr>
              <a:spLocks noEditPoints="1"/>
            </p:cNvSpPr>
            <p:nvPr userDrawn="1"/>
          </p:nvSpPr>
          <p:spPr bwMode="auto">
            <a:xfrm>
              <a:off x="4254842" y="1492997"/>
              <a:ext cx="167400" cy="208734"/>
            </a:xfrm>
            <a:custGeom>
              <a:avLst/>
              <a:gdLst>
                <a:gd name="T0" fmla="*/ 72 w 94"/>
                <a:gd name="T1" fmla="*/ 114 h 117"/>
                <a:gd name="T2" fmla="*/ 70 w 94"/>
                <a:gd name="T3" fmla="*/ 112 h 117"/>
                <a:gd name="T4" fmla="*/ 70 w 94"/>
                <a:gd name="T5" fmla="*/ 104 h 117"/>
                <a:gd name="T6" fmla="*/ 69 w 94"/>
                <a:gd name="T7" fmla="*/ 104 h 117"/>
                <a:gd name="T8" fmla="*/ 38 w 94"/>
                <a:gd name="T9" fmla="*/ 117 h 117"/>
                <a:gd name="T10" fmla="*/ 0 w 94"/>
                <a:gd name="T11" fmla="*/ 82 h 117"/>
                <a:gd name="T12" fmla="*/ 45 w 94"/>
                <a:gd name="T13" fmla="*/ 47 h 117"/>
                <a:gd name="T14" fmla="*/ 68 w 94"/>
                <a:gd name="T15" fmla="*/ 47 h 117"/>
                <a:gd name="T16" fmla="*/ 69 w 94"/>
                <a:gd name="T17" fmla="*/ 46 h 117"/>
                <a:gd name="T18" fmla="*/ 69 w 94"/>
                <a:gd name="T19" fmla="*/ 40 h 117"/>
                <a:gd name="T20" fmla="*/ 44 w 94"/>
                <a:gd name="T21" fmla="*/ 22 h 117"/>
                <a:gd name="T22" fmla="*/ 19 w 94"/>
                <a:gd name="T23" fmla="*/ 29 h 117"/>
                <a:gd name="T24" fmla="*/ 16 w 94"/>
                <a:gd name="T25" fmla="*/ 29 h 117"/>
                <a:gd name="T26" fmla="*/ 7 w 94"/>
                <a:gd name="T27" fmla="*/ 14 h 117"/>
                <a:gd name="T28" fmla="*/ 8 w 94"/>
                <a:gd name="T29" fmla="*/ 11 h 117"/>
                <a:gd name="T30" fmla="*/ 47 w 94"/>
                <a:gd name="T31" fmla="*/ 0 h 117"/>
                <a:gd name="T32" fmla="*/ 94 w 94"/>
                <a:gd name="T33" fmla="*/ 39 h 117"/>
                <a:gd name="T34" fmla="*/ 94 w 94"/>
                <a:gd name="T35" fmla="*/ 112 h 117"/>
                <a:gd name="T36" fmla="*/ 91 w 94"/>
                <a:gd name="T37" fmla="*/ 114 h 117"/>
                <a:gd name="T38" fmla="*/ 72 w 94"/>
                <a:gd name="T39" fmla="*/ 114 h 117"/>
                <a:gd name="T40" fmla="*/ 69 w 94"/>
                <a:gd name="T41" fmla="*/ 76 h 117"/>
                <a:gd name="T42" fmla="*/ 69 w 94"/>
                <a:gd name="T43" fmla="*/ 68 h 117"/>
                <a:gd name="T44" fmla="*/ 68 w 94"/>
                <a:gd name="T45" fmla="*/ 66 h 117"/>
                <a:gd name="T46" fmla="*/ 49 w 94"/>
                <a:gd name="T47" fmla="*/ 66 h 117"/>
                <a:gd name="T48" fmla="*/ 25 w 94"/>
                <a:gd name="T49" fmla="*/ 82 h 117"/>
                <a:gd name="T50" fmla="*/ 44 w 94"/>
                <a:gd name="T51" fmla="*/ 95 h 117"/>
                <a:gd name="T52" fmla="*/ 69 w 94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4" h="117">
                  <a:moveTo>
                    <a:pt x="72" y="114"/>
                  </a:moveTo>
                  <a:cubicBezTo>
                    <a:pt x="71" y="114"/>
                    <a:pt x="70" y="113"/>
                    <a:pt x="70" y="11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4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9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2" y="22"/>
                    <a:pt x="24" y="25"/>
                    <a:pt x="19" y="29"/>
                  </a:cubicBezTo>
                  <a:cubicBezTo>
                    <a:pt x="18" y="30"/>
                    <a:pt x="16" y="30"/>
                    <a:pt x="16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7" y="11"/>
                    <a:pt x="8" y="11"/>
                  </a:cubicBezTo>
                  <a:cubicBezTo>
                    <a:pt x="17" y="4"/>
                    <a:pt x="29" y="0"/>
                    <a:pt x="47" y="0"/>
                  </a:cubicBezTo>
                  <a:cubicBezTo>
                    <a:pt x="81" y="0"/>
                    <a:pt x="94" y="11"/>
                    <a:pt x="94" y="39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9" y="66"/>
                    <a:pt x="68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3" y="66"/>
                    <a:pt x="25" y="71"/>
                    <a:pt x="25" y="82"/>
                  </a:cubicBezTo>
                  <a:cubicBezTo>
                    <a:pt x="25" y="91"/>
                    <a:pt x="32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36" name="Freeform 24"/>
            <p:cNvSpPr>
              <a:spLocks noEditPoints="1"/>
            </p:cNvSpPr>
            <p:nvPr userDrawn="1"/>
          </p:nvSpPr>
          <p:spPr bwMode="auto">
            <a:xfrm>
              <a:off x="4469776" y="1414463"/>
              <a:ext cx="175667" cy="287267"/>
            </a:xfrm>
            <a:custGeom>
              <a:avLst/>
              <a:gdLst>
                <a:gd name="T0" fmla="*/ 26 w 98"/>
                <a:gd name="T1" fmla="*/ 147 h 161"/>
                <a:gd name="T2" fmla="*/ 26 w 98"/>
                <a:gd name="T3" fmla="*/ 147 h 161"/>
                <a:gd name="T4" fmla="*/ 26 w 98"/>
                <a:gd name="T5" fmla="*/ 156 h 161"/>
                <a:gd name="T6" fmla="*/ 23 w 98"/>
                <a:gd name="T7" fmla="*/ 158 h 161"/>
                <a:gd name="T8" fmla="*/ 2 w 98"/>
                <a:gd name="T9" fmla="*/ 158 h 161"/>
                <a:gd name="T10" fmla="*/ 0 w 98"/>
                <a:gd name="T11" fmla="*/ 156 h 161"/>
                <a:gd name="T12" fmla="*/ 0 w 98"/>
                <a:gd name="T13" fmla="*/ 3 h 161"/>
                <a:gd name="T14" fmla="*/ 2 w 98"/>
                <a:gd name="T15" fmla="*/ 0 h 161"/>
                <a:gd name="T16" fmla="*/ 23 w 98"/>
                <a:gd name="T17" fmla="*/ 0 h 161"/>
                <a:gd name="T18" fmla="*/ 26 w 98"/>
                <a:gd name="T19" fmla="*/ 3 h 161"/>
                <a:gd name="T20" fmla="*/ 26 w 98"/>
                <a:gd name="T21" fmla="*/ 57 h 161"/>
                <a:gd name="T22" fmla="*/ 26 w 98"/>
                <a:gd name="T23" fmla="*/ 57 h 161"/>
                <a:gd name="T24" fmla="*/ 56 w 98"/>
                <a:gd name="T25" fmla="*/ 44 h 161"/>
                <a:gd name="T26" fmla="*/ 94 w 98"/>
                <a:gd name="T27" fmla="*/ 71 h 161"/>
                <a:gd name="T28" fmla="*/ 98 w 98"/>
                <a:gd name="T29" fmla="*/ 102 h 161"/>
                <a:gd name="T30" fmla="*/ 94 w 98"/>
                <a:gd name="T31" fmla="*/ 134 h 161"/>
                <a:gd name="T32" fmla="*/ 56 w 98"/>
                <a:gd name="T33" fmla="*/ 161 h 161"/>
                <a:gd name="T34" fmla="*/ 26 w 98"/>
                <a:gd name="T35" fmla="*/ 147 h 161"/>
                <a:gd name="T36" fmla="*/ 69 w 98"/>
                <a:gd name="T37" fmla="*/ 123 h 161"/>
                <a:gd name="T38" fmla="*/ 72 w 98"/>
                <a:gd name="T39" fmla="*/ 102 h 161"/>
                <a:gd name="T40" fmla="*/ 69 w 98"/>
                <a:gd name="T41" fmla="*/ 81 h 161"/>
                <a:gd name="T42" fmla="*/ 49 w 98"/>
                <a:gd name="T43" fmla="*/ 67 h 161"/>
                <a:gd name="T44" fmla="*/ 28 w 98"/>
                <a:gd name="T45" fmla="*/ 81 h 161"/>
                <a:gd name="T46" fmla="*/ 26 w 98"/>
                <a:gd name="T47" fmla="*/ 102 h 161"/>
                <a:gd name="T48" fmla="*/ 28 w 98"/>
                <a:gd name="T49" fmla="*/ 123 h 161"/>
                <a:gd name="T50" fmla="*/ 49 w 98"/>
                <a:gd name="T51" fmla="*/ 137 h 161"/>
                <a:gd name="T52" fmla="*/ 69 w 98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61">
                  <a:moveTo>
                    <a:pt x="26" y="147"/>
                  </a:moveTo>
                  <a:cubicBezTo>
                    <a:pt x="26" y="147"/>
                    <a:pt x="26" y="147"/>
                    <a:pt x="26" y="147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3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49"/>
                    <a:pt x="40" y="44"/>
                    <a:pt x="56" y="44"/>
                  </a:cubicBezTo>
                  <a:cubicBezTo>
                    <a:pt x="75" y="44"/>
                    <a:pt x="88" y="53"/>
                    <a:pt x="94" y="71"/>
                  </a:cubicBezTo>
                  <a:cubicBezTo>
                    <a:pt x="97" y="79"/>
                    <a:pt x="98" y="87"/>
                    <a:pt x="98" y="102"/>
                  </a:cubicBezTo>
                  <a:cubicBezTo>
                    <a:pt x="98" y="117"/>
                    <a:pt x="97" y="125"/>
                    <a:pt x="94" y="134"/>
                  </a:cubicBezTo>
                  <a:cubicBezTo>
                    <a:pt x="88" y="151"/>
                    <a:pt x="75" y="161"/>
                    <a:pt x="56" y="161"/>
                  </a:cubicBezTo>
                  <a:cubicBezTo>
                    <a:pt x="40" y="161"/>
                    <a:pt x="31" y="155"/>
                    <a:pt x="26" y="147"/>
                  </a:cubicBezTo>
                  <a:close/>
                  <a:moveTo>
                    <a:pt x="69" y="123"/>
                  </a:moveTo>
                  <a:cubicBezTo>
                    <a:pt x="71" y="118"/>
                    <a:pt x="72" y="112"/>
                    <a:pt x="72" y="102"/>
                  </a:cubicBezTo>
                  <a:cubicBezTo>
                    <a:pt x="72" y="92"/>
                    <a:pt x="71" y="86"/>
                    <a:pt x="69" y="81"/>
                  </a:cubicBezTo>
                  <a:cubicBezTo>
                    <a:pt x="66" y="72"/>
                    <a:pt x="59" y="67"/>
                    <a:pt x="49" y="67"/>
                  </a:cubicBezTo>
                  <a:cubicBezTo>
                    <a:pt x="38" y="67"/>
                    <a:pt x="31" y="72"/>
                    <a:pt x="28" y="81"/>
                  </a:cubicBezTo>
                  <a:cubicBezTo>
                    <a:pt x="26" y="86"/>
                    <a:pt x="26" y="92"/>
                    <a:pt x="26" y="102"/>
                  </a:cubicBezTo>
                  <a:cubicBezTo>
                    <a:pt x="26" y="112"/>
                    <a:pt x="26" y="118"/>
                    <a:pt x="28" y="123"/>
                  </a:cubicBezTo>
                  <a:cubicBezTo>
                    <a:pt x="31" y="132"/>
                    <a:pt x="38" y="137"/>
                    <a:pt x="49" y="137"/>
                  </a:cubicBezTo>
                  <a:cubicBezTo>
                    <a:pt x="59" y="137"/>
                    <a:pt x="66" y="132"/>
                    <a:pt x="69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37" name="Freeform 25"/>
            <p:cNvSpPr>
              <a:spLocks noEditPoints="1"/>
            </p:cNvSpPr>
            <p:nvPr userDrawn="1"/>
          </p:nvSpPr>
          <p:spPr bwMode="auto">
            <a:xfrm>
              <a:off x="467644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38" name="Freeform 26"/>
            <p:cNvSpPr>
              <a:spLocks/>
            </p:cNvSpPr>
            <p:nvPr userDrawn="1"/>
          </p:nvSpPr>
          <p:spPr bwMode="auto">
            <a:xfrm>
              <a:off x="4891377" y="1497130"/>
              <a:ext cx="167400" cy="204601"/>
            </a:xfrm>
            <a:custGeom>
              <a:avLst/>
              <a:gdLst>
                <a:gd name="T0" fmla="*/ 70 w 94"/>
                <a:gd name="T1" fmla="*/ 112 h 115"/>
                <a:gd name="T2" fmla="*/ 68 w 94"/>
                <a:gd name="T3" fmla="*/ 110 h 115"/>
                <a:gd name="T4" fmla="*/ 68 w 94"/>
                <a:gd name="T5" fmla="*/ 102 h 115"/>
                <a:gd name="T6" fmla="*/ 68 w 94"/>
                <a:gd name="T7" fmla="*/ 102 h 115"/>
                <a:gd name="T8" fmla="*/ 39 w 94"/>
                <a:gd name="T9" fmla="*/ 115 h 115"/>
                <a:gd name="T10" fmla="*/ 0 w 94"/>
                <a:gd name="T11" fmla="*/ 73 h 115"/>
                <a:gd name="T12" fmla="*/ 0 w 94"/>
                <a:gd name="T13" fmla="*/ 3 h 115"/>
                <a:gd name="T14" fmla="*/ 3 w 94"/>
                <a:gd name="T15" fmla="*/ 0 h 115"/>
                <a:gd name="T16" fmla="*/ 24 w 94"/>
                <a:gd name="T17" fmla="*/ 0 h 115"/>
                <a:gd name="T18" fmla="*/ 26 w 94"/>
                <a:gd name="T19" fmla="*/ 3 h 115"/>
                <a:gd name="T20" fmla="*/ 26 w 94"/>
                <a:gd name="T21" fmla="*/ 67 h 115"/>
                <a:gd name="T22" fmla="*/ 47 w 94"/>
                <a:gd name="T23" fmla="*/ 91 h 115"/>
                <a:gd name="T24" fmla="*/ 68 w 94"/>
                <a:gd name="T25" fmla="*/ 67 h 115"/>
                <a:gd name="T26" fmla="*/ 68 w 94"/>
                <a:gd name="T27" fmla="*/ 3 h 115"/>
                <a:gd name="T28" fmla="*/ 70 w 94"/>
                <a:gd name="T29" fmla="*/ 0 h 115"/>
                <a:gd name="T30" fmla="*/ 91 w 94"/>
                <a:gd name="T31" fmla="*/ 0 h 115"/>
                <a:gd name="T32" fmla="*/ 94 w 94"/>
                <a:gd name="T33" fmla="*/ 3 h 115"/>
                <a:gd name="T34" fmla="*/ 94 w 94"/>
                <a:gd name="T35" fmla="*/ 110 h 115"/>
                <a:gd name="T36" fmla="*/ 91 w 94"/>
                <a:gd name="T37" fmla="*/ 112 h 115"/>
                <a:gd name="T38" fmla="*/ 70 w 94"/>
                <a:gd name="T39" fmla="*/ 11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5">
                  <a:moveTo>
                    <a:pt x="70" y="112"/>
                  </a:moveTo>
                  <a:cubicBezTo>
                    <a:pt x="69" y="112"/>
                    <a:pt x="68" y="111"/>
                    <a:pt x="68" y="110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2" y="109"/>
                    <a:pt x="53" y="115"/>
                    <a:pt x="39" y="115"/>
                  </a:cubicBezTo>
                  <a:cubicBezTo>
                    <a:pt x="15" y="115"/>
                    <a:pt x="0" y="97"/>
                    <a:pt x="0" y="7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67"/>
                    <a:pt x="26" y="67"/>
                    <a:pt x="26" y="67"/>
                  </a:cubicBezTo>
                  <a:cubicBezTo>
                    <a:pt x="26" y="81"/>
                    <a:pt x="33" y="91"/>
                    <a:pt x="47" y="91"/>
                  </a:cubicBezTo>
                  <a:cubicBezTo>
                    <a:pt x="60" y="91"/>
                    <a:pt x="68" y="81"/>
                    <a:pt x="68" y="67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0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3" y="0"/>
                    <a:pt x="94" y="1"/>
                    <a:pt x="94" y="3"/>
                  </a:cubicBezTo>
                  <a:cubicBezTo>
                    <a:pt x="94" y="110"/>
                    <a:pt x="94" y="110"/>
                    <a:pt x="94" y="110"/>
                  </a:cubicBezTo>
                  <a:cubicBezTo>
                    <a:pt x="94" y="111"/>
                    <a:pt x="93" y="112"/>
                    <a:pt x="91" y="112"/>
                  </a:cubicBezTo>
                  <a:lnTo>
                    <a:pt x="70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39" name="Freeform 27"/>
            <p:cNvSpPr>
              <a:spLocks/>
            </p:cNvSpPr>
            <p:nvPr userDrawn="1"/>
          </p:nvSpPr>
          <p:spPr bwMode="auto">
            <a:xfrm>
              <a:off x="5108377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7 w 80"/>
                <a:gd name="T15" fmla="*/ 14 h 114"/>
                <a:gd name="T16" fmla="*/ 56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32" y="6"/>
                    <a:pt x="41" y="0"/>
                    <a:pt x="56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40" name="Freeform 28"/>
            <p:cNvSpPr>
              <a:spLocks noEditPoints="1"/>
            </p:cNvSpPr>
            <p:nvPr userDrawn="1"/>
          </p:nvSpPr>
          <p:spPr bwMode="auto">
            <a:xfrm>
              <a:off x="5331578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41" name="Freeform 29"/>
            <p:cNvSpPr>
              <a:spLocks/>
            </p:cNvSpPr>
            <p:nvPr userDrawn="1"/>
          </p:nvSpPr>
          <p:spPr bwMode="auto">
            <a:xfrm>
              <a:off x="5546512" y="1492997"/>
              <a:ext cx="167400" cy="204601"/>
            </a:xfrm>
            <a:custGeom>
              <a:avLst/>
              <a:gdLst>
                <a:gd name="T0" fmla="*/ 71 w 94"/>
                <a:gd name="T1" fmla="*/ 114 h 114"/>
                <a:gd name="T2" fmla="*/ 68 w 94"/>
                <a:gd name="T3" fmla="*/ 112 h 114"/>
                <a:gd name="T4" fmla="*/ 68 w 94"/>
                <a:gd name="T5" fmla="*/ 47 h 114"/>
                <a:gd name="T6" fmla="*/ 47 w 94"/>
                <a:gd name="T7" fmla="*/ 23 h 114"/>
                <a:gd name="T8" fmla="*/ 26 w 94"/>
                <a:gd name="T9" fmla="*/ 47 h 114"/>
                <a:gd name="T10" fmla="*/ 26 w 94"/>
                <a:gd name="T11" fmla="*/ 112 h 114"/>
                <a:gd name="T12" fmla="*/ 24 w 94"/>
                <a:gd name="T13" fmla="*/ 114 h 114"/>
                <a:gd name="T14" fmla="*/ 2 w 94"/>
                <a:gd name="T15" fmla="*/ 114 h 114"/>
                <a:gd name="T16" fmla="*/ 0 w 94"/>
                <a:gd name="T17" fmla="*/ 112 h 114"/>
                <a:gd name="T18" fmla="*/ 0 w 94"/>
                <a:gd name="T19" fmla="*/ 5 h 114"/>
                <a:gd name="T20" fmla="*/ 2 w 94"/>
                <a:gd name="T21" fmla="*/ 2 h 114"/>
                <a:gd name="T22" fmla="*/ 24 w 94"/>
                <a:gd name="T23" fmla="*/ 2 h 114"/>
                <a:gd name="T24" fmla="*/ 26 w 94"/>
                <a:gd name="T25" fmla="*/ 5 h 114"/>
                <a:gd name="T26" fmla="*/ 26 w 94"/>
                <a:gd name="T27" fmla="*/ 13 h 114"/>
                <a:gd name="T28" fmla="*/ 26 w 94"/>
                <a:gd name="T29" fmla="*/ 13 h 114"/>
                <a:gd name="T30" fmla="*/ 56 w 94"/>
                <a:gd name="T31" fmla="*/ 0 h 114"/>
                <a:gd name="T32" fmla="*/ 94 w 94"/>
                <a:gd name="T33" fmla="*/ 41 h 114"/>
                <a:gd name="T34" fmla="*/ 94 w 94"/>
                <a:gd name="T35" fmla="*/ 112 h 114"/>
                <a:gd name="T36" fmla="*/ 92 w 94"/>
                <a:gd name="T37" fmla="*/ 114 h 114"/>
                <a:gd name="T38" fmla="*/ 71 w 94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4">
                  <a:moveTo>
                    <a:pt x="71" y="114"/>
                  </a:moveTo>
                  <a:cubicBezTo>
                    <a:pt x="69" y="114"/>
                    <a:pt x="68" y="113"/>
                    <a:pt x="68" y="112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8" y="33"/>
                    <a:pt x="61" y="23"/>
                    <a:pt x="47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79" y="0"/>
                    <a:pt x="94" y="17"/>
                    <a:pt x="94" y="41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42" name="Freeform 30"/>
            <p:cNvSpPr>
              <a:spLocks noEditPoints="1"/>
            </p:cNvSpPr>
            <p:nvPr userDrawn="1"/>
          </p:nvSpPr>
          <p:spPr bwMode="auto">
            <a:xfrm>
              <a:off x="5753179" y="1414463"/>
              <a:ext cx="175667" cy="287267"/>
            </a:xfrm>
            <a:custGeom>
              <a:avLst/>
              <a:gdLst>
                <a:gd name="T0" fmla="*/ 75 w 99"/>
                <a:gd name="T1" fmla="*/ 158 h 161"/>
                <a:gd name="T2" fmla="*/ 73 w 99"/>
                <a:gd name="T3" fmla="*/ 156 h 161"/>
                <a:gd name="T4" fmla="*/ 73 w 99"/>
                <a:gd name="T5" fmla="*/ 147 h 161"/>
                <a:gd name="T6" fmla="*/ 73 w 99"/>
                <a:gd name="T7" fmla="*/ 147 h 161"/>
                <a:gd name="T8" fmla="*/ 43 w 99"/>
                <a:gd name="T9" fmla="*/ 161 h 161"/>
                <a:gd name="T10" fmla="*/ 4 w 99"/>
                <a:gd name="T11" fmla="*/ 134 h 161"/>
                <a:gd name="T12" fmla="*/ 0 w 99"/>
                <a:gd name="T13" fmla="*/ 102 h 161"/>
                <a:gd name="T14" fmla="*/ 4 w 99"/>
                <a:gd name="T15" fmla="*/ 71 h 161"/>
                <a:gd name="T16" fmla="*/ 43 w 99"/>
                <a:gd name="T17" fmla="*/ 44 h 161"/>
                <a:gd name="T18" fmla="*/ 73 w 99"/>
                <a:gd name="T19" fmla="*/ 57 h 161"/>
                <a:gd name="T20" fmla="*/ 73 w 99"/>
                <a:gd name="T21" fmla="*/ 57 h 161"/>
                <a:gd name="T22" fmla="*/ 73 w 99"/>
                <a:gd name="T23" fmla="*/ 3 h 161"/>
                <a:gd name="T24" fmla="*/ 75 w 99"/>
                <a:gd name="T25" fmla="*/ 0 h 161"/>
                <a:gd name="T26" fmla="*/ 97 w 99"/>
                <a:gd name="T27" fmla="*/ 0 h 161"/>
                <a:gd name="T28" fmla="*/ 99 w 99"/>
                <a:gd name="T29" fmla="*/ 3 h 161"/>
                <a:gd name="T30" fmla="*/ 99 w 99"/>
                <a:gd name="T31" fmla="*/ 156 h 161"/>
                <a:gd name="T32" fmla="*/ 97 w 99"/>
                <a:gd name="T33" fmla="*/ 158 h 161"/>
                <a:gd name="T34" fmla="*/ 75 w 99"/>
                <a:gd name="T35" fmla="*/ 158 h 161"/>
                <a:gd name="T36" fmla="*/ 71 w 99"/>
                <a:gd name="T37" fmla="*/ 123 h 161"/>
                <a:gd name="T38" fmla="*/ 73 w 99"/>
                <a:gd name="T39" fmla="*/ 102 h 161"/>
                <a:gd name="T40" fmla="*/ 71 w 99"/>
                <a:gd name="T41" fmla="*/ 81 h 161"/>
                <a:gd name="T42" fmla="*/ 50 w 99"/>
                <a:gd name="T43" fmla="*/ 67 h 161"/>
                <a:gd name="T44" fmla="*/ 29 w 99"/>
                <a:gd name="T45" fmla="*/ 81 h 161"/>
                <a:gd name="T46" fmla="*/ 27 w 99"/>
                <a:gd name="T47" fmla="*/ 102 h 161"/>
                <a:gd name="T48" fmla="*/ 29 w 99"/>
                <a:gd name="T49" fmla="*/ 123 h 161"/>
                <a:gd name="T50" fmla="*/ 50 w 99"/>
                <a:gd name="T51" fmla="*/ 137 h 161"/>
                <a:gd name="T52" fmla="*/ 71 w 99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9" h="161">
                  <a:moveTo>
                    <a:pt x="75" y="158"/>
                  </a:moveTo>
                  <a:cubicBezTo>
                    <a:pt x="74" y="158"/>
                    <a:pt x="73" y="157"/>
                    <a:pt x="73" y="156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67" y="155"/>
                    <a:pt x="58" y="161"/>
                    <a:pt x="43" y="161"/>
                  </a:cubicBezTo>
                  <a:cubicBezTo>
                    <a:pt x="24" y="161"/>
                    <a:pt x="10" y="151"/>
                    <a:pt x="4" y="134"/>
                  </a:cubicBezTo>
                  <a:cubicBezTo>
                    <a:pt x="2" y="125"/>
                    <a:pt x="0" y="117"/>
                    <a:pt x="0" y="102"/>
                  </a:cubicBezTo>
                  <a:cubicBezTo>
                    <a:pt x="0" y="87"/>
                    <a:pt x="2" y="79"/>
                    <a:pt x="4" y="71"/>
                  </a:cubicBezTo>
                  <a:cubicBezTo>
                    <a:pt x="10" y="53"/>
                    <a:pt x="24" y="44"/>
                    <a:pt x="43" y="44"/>
                  </a:cubicBezTo>
                  <a:cubicBezTo>
                    <a:pt x="58" y="44"/>
                    <a:pt x="67" y="49"/>
                    <a:pt x="73" y="57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73" y="3"/>
                    <a:pt x="73" y="3"/>
                    <a:pt x="73" y="3"/>
                  </a:cubicBezTo>
                  <a:cubicBezTo>
                    <a:pt x="73" y="1"/>
                    <a:pt x="74" y="0"/>
                    <a:pt x="75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98" y="0"/>
                    <a:pt x="99" y="1"/>
                    <a:pt x="99" y="3"/>
                  </a:cubicBezTo>
                  <a:cubicBezTo>
                    <a:pt x="99" y="156"/>
                    <a:pt x="99" y="156"/>
                    <a:pt x="99" y="156"/>
                  </a:cubicBezTo>
                  <a:cubicBezTo>
                    <a:pt x="99" y="157"/>
                    <a:pt x="98" y="158"/>
                    <a:pt x="97" y="158"/>
                  </a:cubicBezTo>
                  <a:lnTo>
                    <a:pt x="75" y="158"/>
                  </a:lnTo>
                  <a:close/>
                  <a:moveTo>
                    <a:pt x="71" y="123"/>
                  </a:moveTo>
                  <a:cubicBezTo>
                    <a:pt x="72" y="118"/>
                    <a:pt x="73" y="112"/>
                    <a:pt x="73" y="102"/>
                  </a:cubicBezTo>
                  <a:cubicBezTo>
                    <a:pt x="73" y="92"/>
                    <a:pt x="72" y="86"/>
                    <a:pt x="71" y="81"/>
                  </a:cubicBezTo>
                  <a:cubicBezTo>
                    <a:pt x="68" y="72"/>
                    <a:pt x="60" y="67"/>
                    <a:pt x="50" y="67"/>
                  </a:cubicBezTo>
                  <a:cubicBezTo>
                    <a:pt x="39" y="67"/>
                    <a:pt x="32" y="72"/>
                    <a:pt x="29" y="81"/>
                  </a:cubicBezTo>
                  <a:cubicBezTo>
                    <a:pt x="28" y="86"/>
                    <a:pt x="27" y="92"/>
                    <a:pt x="27" y="102"/>
                  </a:cubicBezTo>
                  <a:cubicBezTo>
                    <a:pt x="27" y="112"/>
                    <a:pt x="28" y="118"/>
                    <a:pt x="29" y="123"/>
                  </a:cubicBezTo>
                  <a:cubicBezTo>
                    <a:pt x="32" y="132"/>
                    <a:pt x="39" y="137"/>
                    <a:pt x="50" y="137"/>
                  </a:cubicBezTo>
                  <a:cubicBezTo>
                    <a:pt x="60" y="137"/>
                    <a:pt x="68" y="132"/>
                    <a:pt x="71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43" name="Freeform 31"/>
            <p:cNvSpPr>
              <a:spLocks/>
            </p:cNvSpPr>
            <p:nvPr userDrawn="1"/>
          </p:nvSpPr>
          <p:spPr bwMode="auto">
            <a:xfrm>
              <a:off x="6023913" y="1414463"/>
              <a:ext cx="328601" cy="283134"/>
            </a:xfrm>
            <a:custGeom>
              <a:avLst/>
              <a:gdLst>
                <a:gd name="T0" fmla="*/ 125 w 184"/>
                <a:gd name="T1" fmla="*/ 158 h 158"/>
                <a:gd name="T2" fmla="*/ 122 w 184"/>
                <a:gd name="T3" fmla="*/ 156 h 158"/>
                <a:gd name="T4" fmla="*/ 92 w 184"/>
                <a:gd name="T5" fmla="*/ 48 h 158"/>
                <a:gd name="T6" fmla="*/ 92 w 184"/>
                <a:gd name="T7" fmla="*/ 48 h 158"/>
                <a:gd name="T8" fmla="*/ 61 w 184"/>
                <a:gd name="T9" fmla="*/ 156 h 158"/>
                <a:gd name="T10" fmla="*/ 59 w 184"/>
                <a:gd name="T11" fmla="*/ 158 h 158"/>
                <a:gd name="T12" fmla="*/ 41 w 184"/>
                <a:gd name="T13" fmla="*/ 158 h 158"/>
                <a:gd name="T14" fmla="*/ 39 w 184"/>
                <a:gd name="T15" fmla="*/ 156 h 158"/>
                <a:gd name="T16" fmla="*/ 0 w 184"/>
                <a:gd name="T17" fmla="*/ 3 h 158"/>
                <a:gd name="T18" fmla="*/ 2 w 184"/>
                <a:gd name="T19" fmla="*/ 0 h 158"/>
                <a:gd name="T20" fmla="*/ 23 w 184"/>
                <a:gd name="T21" fmla="*/ 0 h 158"/>
                <a:gd name="T22" fmla="*/ 26 w 184"/>
                <a:gd name="T23" fmla="*/ 3 h 158"/>
                <a:gd name="T24" fmla="*/ 51 w 184"/>
                <a:gd name="T25" fmla="*/ 109 h 158"/>
                <a:gd name="T26" fmla="*/ 52 w 184"/>
                <a:gd name="T27" fmla="*/ 109 h 158"/>
                <a:gd name="T28" fmla="*/ 81 w 184"/>
                <a:gd name="T29" fmla="*/ 3 h 158"/>
                <a:gd name="T30" fmla="*/ 84 w 184"/>
                <a:gd name="T31" fmla="*/ 0 h 158"/>
                <a:gd name="T32" fmla="*/ 100 w 184"/>
                <a:gd name="T33" fmla="*/ 0 h 158"/>
                <a:gd name="T34" fmla="*/ 103 w 184"/>
                <a:gd name="T35" fmla="*/ 3 h 158"/>
                <a:gd name="T36" fmla="*/ 133 w 184"/>
                <a:gd name="T37" fmla="*/ 109 h 158"/>
                <a:gd name="T38" fmla="*/ 133 w 184"/>
                <a:gd name="T39" fmla="*/ 109 h 158"/>
                <a:gd name="T40" fmla="*/ 158 w 184"/>
                <a:gd name="T41" fmla="*/ 3 h 158"/>
                <a:gd name="T42" fmla="*/ 161 w 184"/>
                <a:gd name="T43" fmla="*/ 0 h 158"/>
                <a:gd name="T44" fmla="*/ 182 w 184"/>
                <a:gd name="T45" fmla="*/ 0 h 158"/>
                <a:gd name="T46" fmla="*/ 184 w 184"/>
                <a:gd name="T47" fmla="*/ 3 h 158"/>
                <a:gd name="T48" fmla="*/ 146 w 184"/>
                <a:gd name="T49" fmla="*/ 156 h 158"/>
                <a:gd name="T50" fmla="*/ 143 w 184"/>
                <a:gd name="T51" fmla="*/ 158 h 158"/>
                <a:gd name="T52" fmla="*/ 125 w 184"/>
                <a:gd name="T53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4" h="158">
                  <a:moveTo>
                    <a:pt x="125" y="158"/>
                  </a:moveTo>
                  <a:cubicBezTo>
                    <a:pt x="124" y="158"/>
                    <a:pt x="123" y="157"/>
                    <a:pt x="122" y="156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61" y="156"/>
                    <a:pt x="61" y="156"/>
                    <a:pt x="61" y="156"/>
                  </a:cubicBezTo>
                  <a:cubicBezTo>
                    <a:pt x="61" y="157"/>
                    <a:pt x="60" y="158"/>
                    <a:pt x="59" y="158"/>
                  </a:cubicBezTo>
                  <a:cubicBezTo>
                    <a:pt x="41" y="158"/>
                    <a:pt x="41" y="158"/>
                    <a:pt x="41" y="158"/>
                  </a:cubicBezTo>
                  <a:cubicBezTo>
                    <a:pt x="40" y="158"/>
                    <a:pt x="39" y="157"/>
                    <a:pt x="39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51" y="109"/>
                    <a:pt x="51" y="109"/>
                    <a:pt x="51" y="109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81" y="3"/>
                    <a:pt x="81" y="3"/>
                    <a:pt x="81" y="3"/>
                  </a:cubicBezTo>
                  <a:cubicBezTo>
                    <a:pt x="82" y="1"/>
                    <a:pt x="83" y="0"/>
                    <a:pt x="84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2" y="0"/>
                    <a:pt x="102" y="1"/>
                    <a:pt x="103" y="3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58" y="3"/>
                    <a:pt x="158" y="3"/>
                    <a:pt x="158" y="3"/>
                  </a:cubicBezTo>
                  <a:cubicBezTo>
                    <a:pt x="158" y="1"/>
                    <a:pt x="159" y="0"/>
                    <a:pt x="161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4" y="0"/>
                    <a:pt x="184" y="1"/>
                    <a:pt x="184" y="3"/>
                  </a:cubicBezTo>
                  <a:cubicBezTo>
                    <a:pt x="146" y="156"/>
                    <a:pt x="146" y="156"/>
                    <a:pt x="146" y="156"/>
                  </a:cubicBezTo>
                  <a:cubicBezTo>
                    <a:pt x="145" y="157"/>
                    <a:pt x="144" y="158"/>
                    <a:pt x="143" y="158"/>
                  </a:cubicBezTo>
                  <a:lnTo>
                    <a:pt x="125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44" name="Freeform 32"/>
            <p:cNvSpPr>
              <a:spLocks noEditPoints="1"/>
            </p:cNvSpPr>
            <p:nvPr userDrawn="1"/>
          </p:nvSpPr>
          <p:spPr bwMode="auto">
            <a:xfrm>
              <a:off x="6360781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6 w 99"/>
                <a:gd name="T13" fmla="*/ 66 h 117"/>
                <a:gd name="T14" fmla="*/ 27 w 99"/>
                <a:gd name="T15" fmla="*/ 66 h 117"/>
                <a:gd name="T16" fmla="*/ 26 w 99"/>
                <a:gd name="T17" fmla="*/ 68 h 117"/>
                <a:gd name="T18" fmla="*/ 27 w 99"/>
                <a:gd name="T19" fmla="*/ 76 h 117"/>
                <a:gd name="T20" fmla="*/ 52 w 99"/>
                <a:gd name="T21" fmla="*/ 93 h 117"/>
                <a:gd name="T22" fmla="*/ 79 w 99"/>
                <a:gd name="T23" fmla="*/ 83 h 117"/>
                <a:gd name="T24" fmla="*/ 82 w 99"/>
                <a:gd name="T25" fmla="*/ 82 h 117"/>
                <a:gd name="T26" fmla="*/ 96 w 99"/>
                <a:gd name="T27" fmla="*/ 94 h 117"/>
                <a:gd name="T28" fmla="*/ 96 w 99"/>
                <a:gd name="T29" fmla="*/ 98 h 117"/>
                <a:gd name="T30" fmla="*/ 50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49 w 99"/>
                <a:gd name="T37" fmla="*/ 22 h 117"/>
                <a:gd name="T38" fmla="*/ 27 w 99"/>
                <a:gd name="T39" fmla="*/ 36 h 117"/>
                <a:gd name="T40" fmla="*/ 26 w 99"/>
                <a:gd name="T41" fmla="*/ 46 h 117"/>
                <a:gd name="T42" fmla="*/ 27 w 99"/>
                <a:gd name="T43" fmla="*/ 47 h 117"/>
                <a:gd name="T44" fmla="*/ 71 w 99"/>
                <a:gd name="T45" fmla="*/ 47 h 117"/>
                <a:gd name="T46" fmla="*/ 72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9" y="46"/>
                    <a:pt x="99" y="64"/>
                  </a:cubicBezTo>
                  <a:cubicBezTo>
                    <a:pt x="99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7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7" y="109"/>
                    <a:pt x="71" y="117"/>
                    <a:pt x="50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45" name="Freeform 33"/>
            <p:cNvSpPr>
              <a:spLocks/>
            </p:cNvSpPr>
            <p:nvPr userDrawn="1"/>
          </p:nvSpPr>
          <p:spPr bwMode="auto">
            <a:xfrm>
              <a:off x="6573648" y="1414463"/>
              <a:ext cx="76467" cy="285201"/>
            </a:xfrm>
            <a:custGeom>
              <a:avLst/>
              <a:gdLst>
                <a:gd name="T0" fmla="*/ 31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3 w 43"/>
                <a:gd name="T7" fmla="*/ 0 h 159"/>
                <a:gd name="T8" fmla="*/ 24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6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1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1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6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1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46" name="Freeform 34"/>
            <p:cNvSpPr>
              <a:spLocks/>
            </p:cNvSpPr>
            <p:nvPr userDrawn="1"/>
          </p:nvSpPr>
          <p:spPr bwMode="auto">
            <a:xfrm>
              <a:off x="6668715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4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47" name="Freeform 35"/>
            <p:cNvSpPr>
              <a:spLocks noEditPoints="1"/>
            </p:cNvSpPr>
            <p:nvPr userDrawn="1"/>
          </p:nvSpPr>
          <p:spPr bwMode="auto">
            <a:xfrm>
              <a:off x="679891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48" name="Freeform 36"/>
            <p:cNvSpPr>
              <a:spLocks/>
            </p:cNvSpPr>
            <p:nvPr userDrawn="1"/>
          </p:nvSpPr>
          <p:spPr bwMode="auto">
            <a:xfrm>
              <a:off x="7011783" y="1492997"/>
              <a:ext cx="142600" cy="204601"/>
            </a:xfrm>
            <a:custGeom>
              <a:avLst/>
              <a:gdLst>
                <a:gd name="T0" fmla="*/ 2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2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3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2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2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3" y="28"/>
                  </a:cubicBezTo>
                  <a:cubicBezTo>
                    <a:pt x="58" y="25"/>
                    <a:pt x="53" y="23"/>
                    <a:pt x="47" y="23"/>
                  </a:cubicBezTo>
                  <a:cubicBezTo>
                    <a:pt x="32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2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49" name="Freeform 37"/>
            <p:cNvSpPr>
              <a:spLocks noEditPoints="1"/>
            </p:cNvSpPr>
            <p:nvPr userDrawn="1"/>
          </p:nvSpPr>
          <p:spPr bwMode="auto">
            <a:xfrm>
              <a:off x="7166783" y="1492997"/>
              <a:ext cx="175667" cy="208734"/>
            </a:xfrm>
            <a:custGeom>
              <a:avLst/>
              <a:gdLst>
                <a:gd name="T0" fmla="*/ 4 w 98"/>
                <a:gd name="T1" fmla="*/ 85 h 117"/>
                <a:gd name="T2" fmla="*/ 0 w 98"/>
                <a:gd name="T3" fmla="*/ 58 h 117"/>
                <a:gd name="T4" fmla="*/ 3 w 98"/>
                <a:gd name="T5" fmla="*/ 31 h 117"/>
                <a:gd name="T6" fmla="*/ 49 w 98"/>
                <a:gd name="T7" fmla="*/ 0 h 117"/>
                <a:gd name="T8" fmla="*/ 95 w 98"/>
                <a:gd name="T9" fmla="*/ 31 h 117"/>
                <a:gd name="T10" fmla="*/ 98 w 98"/>
                <a:gd name="T11" fmla="*/ 64 h 117"/>
                <a:gd name="T12" fmla="*/ 96 w 98"/>
                <a:gd name="T13" fmla="*/ 66 h 117"/>
                <a:gd name="T14" fmla="*/ 27 w 98"/>
                <a:gd name="T15" fmla="*/ 66 h 117"/>
                <a:gd name="T16" fmla="*/ 26 w 98"/>
                <a:gd name="T17" fmla="*/ 68 h 117"/>
                <a:gd name="T18" fmla="*/ 27 w 98"/>
                <a:gd name="T19" fmla="*/ 76 h 117"/>
                <a:gd name="T20" fmla="*/ 52 w 98"/>
                <a:gd name="T21" fmla="*/ 93 h 117"/>
                <a:gd name="T22" fmla="*/ 79 w 98"/>
                <a:gd name="T23" fmla="*/ 83 h 117"/>
                <a:gd name="T24" fmla="*/ 82 w 98"/>
                <a:gd name="T25" fmla="*/ 82 h 117"/>
                <a:gd name="T26" fmla="*/ 96 w 98"/>
                <a:gd name="T27" fmla="*/ 94 h 117"/>
                <a:gd name="T28" fmla="*/ 96 w 98"/>
                <a:gd name="T29" fmla="*/ 98 h 117"/>
                <a:gd name="T30" fmla="*/ 50 w 98"/>
                <a:gd name="T31" fmla="*/ 117 h 117"/>
                <a:gd name="T32" fmla="*/ 4 w 98"/>
                <a:gd name="T33" fmla="*/ 85 h 117"/>
                <a:gd name="T34" fmla="*/ 71 w 98"/>
                <a:gd name="T35" fmla="*/ 36 h 117"/>
                <a:gd name="T36" fmla="*/ 49 w 98"/>
                <a:gd name="T37" fmla="*/ 22 h 117"/>
                <a:gd name="T38" fmla="*/ 27 w 98"/>
                <a:gd name="T39" fmla="*/ 36 h 117"/>
                <a:gd name="T40" fmla="*/ 26 w 98"/>
                <a:gd name="T41" fmla="*/ 46 h 117"/>
                <a:gd name="T42" fmla="*/ 27 w 98"/>
                <a:gd name="T43" fmla="*/ 47 h 117"/>
                <a:gd name="T44" fmla="*/ 71 w 98"/>
                <a:gd name="T45" fmla="*/ 47 h 117"/>
                <a:gd name="T46" fmla="*/ 72 w 98"/>
                <a:gd name="T47" fmla="*/ 46 h 117"/>
                <a:gd name="T48" fmla="*/ 71 w 98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8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8" y="46"/>
                    <a:pt x="98" y="64"/>
                  </a:cubicBezTo>
                  <a:cubicBezTo>
                    <a:pt x="98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6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6" y="109"/>
                    <a:pt x="71" y="117"/>
                    <a:pt x="50" y="117"/>
                  </a:cubicBezTo>
                  <a:cubicBezTo>
                    <a:pt x="26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50" name="Freeform 38"/>
            <p:cNvSpPr>
              <a:spLocks noEditPoints="1"/>
            </p:cNvSpPr>
            <p:nvPr userDrawn="1"/>
          </p:nvSpPr>
          <p:spPr bwMode="auto">
            <a:xfrm>
              <a:off x="7439584" y="1492997"/>
              <a:ext cx="177734" cy="208734"/>
            </a:xfrm>
            <a:custGeom>
              <a:avLst/>
              <a:gdLst>
                <a:gd name="T0" fmla="*/ 3 w 99"/>
                <a:gd name="T1" fmla="*/ 86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58 h 117"/>
                <a:gd name="T12" fmla="*/ 95 w 99"/>
                <a:gd name="T13" fmla="*/ 86 h 117"/>
                <a:gd name="T14" fmla="*/ 49 w 99"/>
                <a:gd name="T15" fmla="*/ 117 h 117"/>
                <a:gd name="T16" fmla="*/ 3 w 99"/>
                <a:gd name="T17" fmla="*/ 86 h 117"/>
                <a:gd name="T18" fmla="*/ 70 w 99"/>
                <a:gd name="T19" fmla="*/ 79 h 117"/>
                <a:gd name="T20" fmla="*/ 73 w 99"/>
                <a:gd name="T21" fmla="*/ 58 h 117"/>
                <a:gd name="T22" fmla="*/ 70 w 99"/>
                <a:gd name="T23" fmla="*/ 38 h 117"/>
                <a:gd name="T24" fmla="*/ 49 w 99"/>
                <a:gd name="T25" fmla="*/ 23 h 117"/>
                <a:gd name="T26" fmla="*/ 28 w 99"/>
                <a:gd name="T27" fmla="*/ 38 h 117"/>
                <a:gd name="T28" fmla="*/ 26 w 99"/>
                <a:gd name="T29" fmla="*/ 58 h 117"/>
                <a:gd name="T30" fmla="*/ 28 w 99"/>
                <a:gd name="T31" fmla="*/ 79 h 117"/>
                <a:gd name="T32" fmla="*/ 49 w 99"/>
                <a:gd name="T33" fmla="*/ 93 h 117"/>
                <a:gd name="T34" fmla="*/ 70 w 99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9" h="117">
                  <a:moveTo>
                    <a:pt x="3" y="86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6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1"/>
                    <a:pt x="95" y="31"/>
                  </a:cubicBezTo>
                  <a:cubicBezTo>
                    <a:pt x="98" y="38"/>
                    <a:pt x="99" y="46"/>
                    <a:pt x="99" y="58"/>
                  </a:cubicBezTo>
                  <a:cubicBezTo>
                    <a:pt x="99" y="70"/>
                    <a:pt x="98" y="78"/>
                    <a:pt x="95" y="86"/>
                  </a:cubicBezTo>
                  <a:cubicBezTo>
                    <a:pt x="89" y="105"/>
                    <a:pt x="72" y="117"/>
                    <a:pt x="49" y="117"/>
                  </a:cubicBezTo>
                  <a:cubicBezTo>
                    <a:pt x="27" y="117"/>
                    <a:pt x="10" y="105"/>
                    <a:pt x="3" y="86"/>
                  </a:cubicBezTo>
                  <a:close/>
                  <a:moveTo>
                    <a:pt x="70" y="79"/>
                  </a:moveTo>
                  <a:cubicBezTo>
                    <a:pt x="72" y="73"/>
                    <a:pt x="73" y="68"/>
                    <a:pt x="73" y="58"/>
                  </a:cubicBezTo>
                  <a:cubicBezTo>
                    <a:pt x="73" y="49"/>
                    <a:pt x="72" y="44"/>
                    <a:pt x="70" y="38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9" y="23"/>
                    <a:pt x="32" y="28"/>
                    <a:pt x="28" y="38"/>
                  </a:cubicBezTo>
                  <a:cubicBezTo>
                    <a:pt x="27" y="44"/>
                    <a:pt x="26" y="49"/>
                    <a:pt x="26" y="58"/>
                  </a:cubicBezTo>
                  <a:cubicBezTo>
                    <a:pt x="26" y="68"/>
                    <a:pt x="27" y="73"/>
                    <a:pt x="28" y="79"/>
                  </a:cubicBezTo>
                  <a:cubicBezTo>
                    <a:pt x="32" y="88"/>
                    <a:pt x="39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51" name="Freeform 39"/>
            <p:cNvSpPr>
              <a:spLocks/>
            </p:cNvSpPr>
            <p:nvPr userDrawn="1"/>
          </p:nvSpPr>
          <p:spPr bwMode="auto">
            <a:xfrm>
              <a:off x="7642118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3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52" name="Freeform 40"/>
            <p:cNvSpPr>
              <a:spLocks/>
            </p:cNvSpPr>
            <p:nvPr userDrawn="1"/>
          </p:nvSpPr>
          <p:spPr bwMode="auto">
            <a:xfrm>
              <a:off x="7826052" y="1414463"/>
              <a:ext cx="171534" cy="287267"/>
            </a:xfrm>
            <a:custGeom>
              <a:avLst/>
              <a:gdLst>
                <a:gd name="T0" fmla="*/ 1 w 96"/>
                <a:gd name="T1" fmla="*/ 138 h 161"/>
                <a:gd name="T2" fmla="*/ 18 w 96"/>
                <a:gd name="T3" fmla="*/ 126 h 161"/>
                <a:gd name="T4" fmla="*/ 21 w 96"/>
                <a:gd name="T5" fmla="*/ 126 h 161"/>
                <a:gd name="T6" fmla="*/ 42 w 96"/>
                <a:gd name="T7" fmla="*/ 136 h 161"/>
                <a:gd name="T8" fmla="*/ 68 w 96"/>
                <a:gd name="T9" fmla="*/ 105 h 161"/>
                <a:gd name="T10" fmla="*/ 68 w 96"/>
                <a:gd name="T11" fmla="*/ 3 h 161"/>
                <a:gd name="T12" fmla="*/ 71 w 96"/>
                <a:gd name="T13" fmla="*/ 0 h 161"/>
                <a:gd name="T14" fmla="*/ 93 w 96"/>
                <a:gd name="T15" fmla="*/ 0 h 161"/>
                <a:gd name="T16" fmla="*/ 96 w 96"/>
                <a:gd name="T17" fmla="*/ 3 h 161"/>
                <a:gd name="T18" fmla="*/ 96 w 96"/>
                <a:gd name="T19" fmla="*/ 105 h 161"/>
                <a:gd name="T20" fmla="*/ 41 w 96"/>
                <a:gd name="T21" fmla="*/ 161 h 161"/>
                <a:gd name="T22" fmla="*/ 0 w 96"/>
                <a:gd name="T23" fmla="*/ 142 h 161"/>
                <a:gd name="T24" fmla="*/ 1 w 96"/>
                <a:gd name="T25" fmla="*/ 1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6" h="161">
                  <a:moveTo>
                    <a:pt x="1" y="138"/>
                  </a:moveTo>
                  <a:cubicBezTo>
                    <a:pt x="18" y="126"/>
                    <a:pt x="18" y="126"/>
                    <a:pt x="18" y="126"/>
                  </a:cubicBezTo>
                  <a:cubicBezTo>
                    <a:pt x="19" y="125"/>
                    <a:pt x="20" y="125"/>
                    <a:pt x="21" y="126"/>
                  </a:cubicBezTo>
                  <a:cubicBezTo>
                    <a:pt x="25" y="131"/>
                    <a:pt x="33" y="136"/>
                    <a:pt x="42" y="136"/>
                  </a:cubicBezTo>
                  <a:cubicBezTo>
                    <a:pt x="59" y="136"/>
                    <a:pt x="68" y="126"/>
                    <a:pt x="68" y="105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1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5" y="0"/>
                    <a:pt x="96" y="1"/>
                    <a:pt x="96" y="3"/>
                  </a:cubicBezTo>
                  <a:cubicBezTo>
                    <a:pt x="96" y="105"/>
                    <a:pt x="96" y="105"/>
                    <a:pt x="96" y="105"/>
                  </a:cubicBezTo>
                  <a:cubicBezTo>
                    <a:pt x="96" y="141"/>
                    <a:pt x="75" y="161"/>
                    <a:pt x="41" y="161"/>
                  </a:cubicBezTo>
                  <a:cubicBezTo>
                    <a:pt x="23" y="161"/>
                    <a:pt x="7" y="152"/>
                    <a:pt x="0" y="142"/>
                  </a:cubicBezTo>
                  <a:cubicBezTo>
                    <a:pt x="0" y="140"/>
                    <a:pt x="0" y="139"/>
                    <a:pt x="1" y="1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53" name="Freeform 41"/>
            <p:cNvSpPr>
              <a:spLocks noEditPoints="1"/>
            </p:cNvSpPr>
            <p:nvPr userDrawn="1"/>
          </p:nvSpPr>
          <p:spPr bwMode="auto">
            <a:xfrm>
              <a:off x="8034786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8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8" y="66"/>
                    <a:pt x="48" y="66"/>
                    <a:pt x="48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54" name="Freeform 42"/>
            <p:cNvSpPr>
              <a:spLocks noEditPoints="1"/>
            </p:cNvSpPr>
            <p:nvPr userDrawn="1"/>
          </p:nvSpPr>
          <p:spPr bwMode="auto">
            <a:xfrm>
              <a:off x="8249720" y="1492997"/>
              <a:ext cx="173600" cy="279001"/>
            </a:xfrm>
            <a:custGeom>
              <a:avLst/>
              <a:gdLst>
                <a:gd name="T0" fmla="*/ 2 w 98"/>
                <a:gd name="T1" fmla="*/ 156 h 156"/>
                <a:gd name="T2" fmla="*/ 0 w 98"/>
                <a:gd name="T3" fmla="*/ 153 h 156"/>
                <a:gd name="T4" fmla="*/ 0 w 98"/>
                <a:gd name="T5" fmla="*/ 5 h 156"/>
                <a:gd name="T6" fmla="*/ 2 w 98"/>
                <a:gd name="T7" fmla="*/ 2 h 156"/>
                <a:gd name="T8" fmla="*/ 24 w 98"/>
                <a:gd name="T9" fmla="*/ 2 h 156"/>
                <a:gd name="T10" fmla="*/ 26 w 98"/>
                <a:gd name="T11" fmla="*/ 5 h 156"/>
                <a:gd name="T12" fmla="*/ 26 w 98"/>
                <a:gd name="T13" fmla="*/ 13 h 156"/>
                <a:gd name="T14" fmla="*/ 26 w 98"/>
                <a:gd name="T15" fmla="*/ 13 h 156"/>
                <a:gd name="T16" fmla="*/ 56 w 98"/>
                <a:gd name="T17" fmla="*/ 0 h 156"/>
                <a:gd name="T18" fmla="*/ 94 w 98"/>
                <a:gd name="T19" fmla="*/ 27 h 156"/>
                <a:gd name="T20" fmla="*/ 98 w 98"/>
                <a:gd name="T21" fmla="*/ 58 h 156"/>
                <a:gd name="T22" fmla="*/ 94 w 98"/>
                <a:gd name="T23" fmla="*/ 90 h 156"/>
                <a:gd name="T24" fmla="*/ 56 w 98"/>
                <a:gd name="T25" fmla="*/ 117 h 156"/>
                <a:gd name="T26" fmla="*/ 26 w 98"/>
                <a:gd name="T27" fmla="*/ 103 h 156"/>
                <a:gd name="T28" fmla="*/ 26 w 98"/>
                <a:gd name="T29" fmla="*/ 103 h 156"/>
                <a:gd name="T30" fmla="*/ 26 w 98"/>
                <a:gd name="T31" fmla="*/ 153 h 156"/>
                <a:gd name="T32" fmla="*/ 24 w 98"/>
                <a:gd name="T33" fmla="*/ 156 h 156"/>
                <a:gd name="T34" fmla="*/ 2 w 98"/>
                <a:gd name="T35" fmla="*/ 156 h 156"/>
                <a:gd name="T36" fmla="*/ 70 w 98"/>
                <a:gd name="T37" fmla="*/ 79 h 156"/>
                <a:gd name="T38" fmla="*/ 72 w 98"/>
                <a:gd name="T39" fmla="*/ 58 h 156"/>
                <a:gd name="T40" fmla="*/ 70 w 98"/>
                <a:gd name="T41" fmla="*/ 37 h 156"/>
                <a:gd name="T42" fmla="*/ 49 w 98"/>
                <a:gd name="T43" fmla="*/ 23 h 156"/>
                <a:gd name="T44" fmla="*/ 28 w 98"/>
                <a:gd name="T45" fmla="*/ 37 h 156"/>
                <a:gd name="T46" fmla="*/ 26 w 98"/>
                <a:gd name="T47" fmla="*/ 58 h 156"/>
                <a:gd name="T48" fmla="*/ 28 w 98"/>
                <a:gd name="T49" fmla="*/ 79 h 156"/>
                <a:gd name="T50" fmla="*/ 49 w 98"/>
                <a:gd name="T51" fmla="*/ 93 h 156"/>
                <a:gd name="T52" fmla="*/ 70 w 98"/>
                <a:gd name="T53" fmla="*/ 79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56">
                  <a:moveTo>
                    <a:pt x="2" y="156"/>
                  </a:moveTo>
                  <a:cubicBezTo>
                    <a:pt x="1" y="156"/>
                    <a:pt x="0" y="155"/>
                    <a:pt x="0" y="15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5"/>
                    <a:pt x="41" y="0"/>
                    <a:pt x="56" y="0"/>
                  </a:cubicBezTo>
                  <a:cubicBezTo>
                    <a:pt x="75" y="0"/>
                    <a:pt x="89" y="9"/>
                    <a:pt x="94" y="27"/>
                  </a:cubicBezTo>
                  <a:cubicBezTo>
                    <a:pt x="97" y="35"/>
                    <a:pt x="98" y="43"/>
                    <a:pt x="98" y="58"/>
                  </a:cubicBezTo>
                  <a:cubicBezTo>
                    <a:pt x="98" y="73"/>
                    <a:pt x="97" y="81"/>
                    <a:pt x="94" y="90"/>
                  </a:cubicBezTo>
                  <a:cubicBezTo>
                    <a:pt x="89" y="107"/>
                    <a:pt x="75" y="117"/>
                    <a:pt x="56" y="117"/>
                  </a:cubicBezTo>
                  <a:cubicBezTo>
                    <a:pt x="41" y="117"/>
                    <a:pt x="31" y="111"/>
                    <a:pt x="26" y="103"/>
                  </a:cubicBezTo>
                  <a:cubicBezTo>
                    <a:pt x="26" y="103"/>
                    <a:pt x="26" y="103"/>
                    <a:pt x="26" y="10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6" y="155"/>
                    <a:pt x="25" y="156"/>
                    <a:pt x="24" y="156"/>
                  </a:cubicBezTo>
                  <a:lnTo>
                    <a:pt x="2" y="156"/>
                  </a:lnTo>
                  <a:close/>
                  <a:moveTo>
                    <a:pt x="70" y="79"/>
                  </a:moveTo>
                  <a:cubicBezTo>
                    <a:pt x="71" y="74"/>
                    <a:pt x="72" y="68"/>
                    <a:pt x="72" y="58"/>
                  </a:cubicBezTo>
                  <a:cubicBezTo>
                    <a:pt x="72" y="48"/>
                    <a:pt x="71" y="42"/>
                    <a:pt x="70" y="37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8" y="23"/>
                    <a:pt x="31" y="28"/>
                    <a:pt x="28" y="37"/>
                  </a:cubicBezTo>
                  <a:cubicBezTo>
                    <a:pt x="27" y="42"/>
                    <a:pt x="26" y="48"/>
                    <a:pt x="26" y="58"/>
                  </a:cubicBezTo>
                  <a:cubicBezTo>
                    <a:pt x="26" y="68"/>
                    <a:pt x="27" y="74"/>
                    <a:pt x="28" y="79"/>
                  </a:cubicBezTo>
                  <a:cubicBezTo>
                    <a:pt x="31" y="88"/>
                    <a:pt x="38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55" name="Freeform 43"/>
            <p:cNvSpPr>
              <a:spLocks noEditPoints="1"/>
            </p:cNvSpPr>
            <p:nvPr userDrawn="1"/>
          </p:nvSpPr>
          <p:spPr bwMode="auto">
            <a:xfrm>
              <a:off x="8456387" y="1492997"/>
              <a:ext cx="165334" cy="208734"/>
            </a:xfrm>
            <a:custGeom>
              <a:avLst/>
              <a:gdLst>
                <a:gd name="T0" fmla="*/ 72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8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9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2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2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9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56" name="Freeform 44"/>
            <p:cNvSpPr>
              <a:spLocks/>
            </p:cNvSpPr>
            <p:nvPr userDrawn="1"/>
          </p:nvSpPr>
          <p:spPr bwMode="auto">
            <a:xfrm>
              <a:off x="8669254" y="1492997"/>
              <a:ext cx="169467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7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2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57" name="Freeform 45"/>
            <p:cNvSpPr>
              <a:spLocks/>
            </p:cNvSpPr>
            <p:nvPr userDrawn="1"/>
          </p:nvSpPr>
          <p:spPr bwMode="auto">
            <a:xfrm>
              <a:off x="900632" y="1414463"/>
              <a:ext cx="250067" cy="283134"/>
            </a:xfrm>
            <a:custGeom>
              <a:avLst/>
              <a:gdLst>
                <a:gd name="T0" fmla="*/ 0 w 140"/>
                <a:gd name="T1" fmla="*/ 3 h 158"/>
                <a:gd name="T2" fmla="*/ 2 w 140"/>
                <a:gd name="T3" fmla="*/ 0 h 158"/>
                <a:gd name="T4" fmla="*/ 23 w 140"/>
                <a:gd name="T5" fmla="*/ 0 h 158"/>
                <a:gd name="T6" fmla="*/ 27 w 140"/>
                <a:gd name="T7" fmla="*/ 3 h 158"/>
                <a:gd name="T8" fmla="*/ 70 w 140"/>
                <a:gd name="T9" fmla="*/ 100 h 158"/>
                <a:gd name="T10" fmla="*/ 71 w 140"/>
                <a:gd name="T11" fmla="*/ 100 h 158"/>
                <a:gd name="T12" fmla="*/ 113 w 140"/>
                <a:gd name="T13" fmla="*/ 3 h 158"/>
                <a:gd name="T14" fmla="*/ 117 w 140"/>
                <a:gd name="T15" fmla="*/ 0 h 158"/>
                <a:gd name="T16" fmla="*/ 138 w 140"/>
                <a:gd name="T17" fmla="*/ 0 h 158"/>
                <a:gd name="T18" fmla="*/ 140 w 140"/>
                <a:gd name="T19" fmla="*/ 3 h 158"/>
                <a:gd name="T20" fmla="*/ 140 w 140"/>
                <a:gd name="T21" fmla="*/ 156 h 158"/>
                <a:gd name="T22" fmla="*/ 138 w 140"/>
                <a:gd name="T23" fmla="*/ 158 h 158"/>
                <a:gd name="T24" fmla="*/ 118 w 140"/>
                <a:gd name="T25" fmla="*/ 158 h 158"/>
                <a:gd name="T26" fmla="*/ 115 w 140"/>
                <a:gd name="T27" fmla="*/ 156 h 158"/>
                <a:gd name="T28" fmla="*/ 115 w 140"/>
                <a:gd name="T29" fmla="*/ 59 h 158"/>
                <a:gd name="T30" fmla="*/ 114 w 140"/>
                <a:gd name="T31" fmla="*/ 59 h 158"/>
                <a:gd name="T32" fmla="*/ 81 w 140"/>
                <a:gd name="T33" fmla="*/ 133 h 158"/>
                <a:gd name="T34" fmla="*/ 77 w 140"/>
                <a:gd name="T35" fmla="*/ 136 h 158"/>
                <a:gd name="T36" fmla="*/ 63 w 140"/>
                <a:gd name="T37" fmla="*/ 136 h 158"/>
                <a:gd name="T38" fmla="*/ 59 w 140"/>
                <a:gd name="T39" fmla="*/ 133 h 158"/>
                <a:gd name="T40" fmla="*/ 25 w 140"/>
                <a:gd name="T41" fmla="*/ 59 h 158"/>
                <a:gd name="T42" fmla="*/ 25 w 140"/>
                <a:gd name="T43" fmla="*/ 59 h 158"/>
                <a:gd name="T44" fmla="*/ 25 w 140"/>
                <a:gd name="T45" fmla="*/ 156 h 158"/>
                <a:gd name="T46" fmla="*/ 22 w 140"/>
                <a:gd name="T47" fmla="*/ 158 h 158"/>
                <a:gd name="T48" fmla="*/ 2 w 140"/>
                <a:gd name="T49" fmla="*/ 158 h 158"/>
                <a:gd name="T50" fmla="*/ 0 w 140"/>
                <a:gd name="T51" fmla="*/ 156 h 158"/>
                <a:gd name="T52" fmla="*/ 0 w 140"/>
                <a:gd name="T53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7" y="3"/>
                  </a:cubicBezTo>
                  <a:cubicBezTo>
                    <a:pt x="70" y="100"/>
                    <a:pt x="70" y="100"/>
                    <a:pt x="70" y="100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113" y="3"/>
                    <a:pt x="113" y="3"/>
                    <a:pt x="113" y="3"/>
                  </a:cubicBezTo>
                  <a:cubicBezTo>
                    <a:pt x="114" y="1"/>
                    <a:pt x="115" y="0"/>
                    <a:pt x="117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40" y="1"/>
                    <a:pt x="140" y="3"/>
                  </a:cubicBezTo>
                  <a:cubicBezTo>
                    <a:pt x="140" y="156"/>
                    <a:pt x="140" y="156"/>
                    <a:pt x="140" y="156"/>
                  </a:cubicBezTo>
                  <a:cubicBezTo>
                    <a:pt x="140" y="157"/>
                    <a:pt x="139" y="158"/>
                    <a:pt x="138" y="158"/>
                  </a:cubicBezTo>
                  <a:cubicBezTo>
                    <a:pt x="118" y="158"/>
                    <a:pt x="118" y="158"/>
                    <a:pt x="118" y="158"/>
                  </a:cubicBezTo>
                  <a:cubicBezTo>
                    <a:pt x="116" y="158"/>
                    <a:pt x="115" y="157"/>
                    <a:pt x="115" y="156"/>
                  </a:cubicBezTo>
                  <a:cubicBezTo>
                    <a:pt x="115" y="59"/>
                    <a:pt x="115" y="59"/>
                    <a:pt x="115" y="59"/>
                  </a:cubicBezTo>
                  <a:cubicBezTo>
                    <a:pt x="114" y="59"/>
                    <a:pt x="114" y="59"/>
                    <a:pt x="114" y="59"/>
                  </a:cubicBezTo>
                  <a:cubicBezTo>
                    <a:pt x="81" y="133"/>
                    <a:pt x="81" y="133"/>
                    <a:pt x="81" y="133"/>
                  </a:cubicBezTo>
                  <a:cubicBezTo>
                    <a:pt x="80" y="136"/>
                    <a:pt x="79" y="136"/>
                    <a:pt x="77" y="136"/>
                  </a:cubicBezTo>
                  <a:cubicBezTo>
                    <a:pt x="63" y="136"/>
                    <a:pt x="63" y="136"/>
                    <a:pt x="63" y="136"/>
                  </a:cubicBezTo>
                  <a:cubicBezTo>
                    <a:pt x="61" y="136"/>
                    <a:pt x="60" y="136"/>
                    <a:pt x="59" y="133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156"/>
                    <a:pt x="25" y="156"/>
                    <a:pt x="25" y="156"/>
                  </a:cubicBezTo>
                  <a:cubicBezTo>
                    <a:pt x="25" y="157"/>
                    <a:pt x="24" y="158"/>
                    <a:pt x="22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58" name="Freeform 46"/>
            <p:cNvSpPr>
              <a:spLocks noEditPoints="1"/>
            </p:cNvSpPr>
            <p:nvPr userDrawn="1"/>
          </p:nvSpPr>
          <p:spPr bwMode="auto">
            <a:xfrm>
              <a:off x="1202367" y="1414463"/>
              <a:ext cx="45467" cy="283134"/>
            </a:xfrm>
            <a:custGeom>
              <a:avLst/>
              <a:gdLst>
                <a:gd name="T0" fmla="*/ 2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2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2 w 26"/>
                <a:gd name="T17" fmla="*/ 25 h 158"/>
                <a:gd name="T18" fmla="*/ 2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2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2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2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2" y="25"/>
                  </a:lnTo>
                  <a:close/>
                  <a:moveTo>
                    <a:pt x="2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2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59" name="Freeform 47"/>
            <p:cNvSpPr>
              <a:spLocks/>
            </p:cNvSpPr>
            <p:nvPr userDrawn="1"/>
          </p:nvSpPr>
          <p:spPr bwMode="auto">
            <a:xfrm>
              <a:off x="1297433" y="1492997"/>
              <a:ext cx="167400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6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1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60" name="Freeform 48"/>
            <p:cNvSpPr>
              <a:spLocks noEditPoints="1"/>
            </p:cNvSpPr>
            <p:nvPr userDrawn="1"/>
          </p:nvSpPr>
          <p:spPr bwMode="auto">
            <a:xfrm>
              <a:off x="1512367" y="1414463"/>
              <a:ext cx="45467" cy="283134"/>
            </a:xfrm>
            <a:custGeom>
              <a:avLst/>
              <a:gdLst>
                <a:gd name="T0" fmla="*/ 3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3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3 w 26"/>
                <a:gd name="T17" fmla="*/ 25 h 158"/>
                <a:gd name="T18" fmla="*/ 3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3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3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3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3" y="25"/>
                  </a:lnTo>
                  <a:close/>
                  <a:moveTo>
                    <a:pt x="3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61" name="Freeform 49"/>
            <p:cNvSpPr>
              <a:spLocks/>
            </p:cNvSpPr>
            <p:nvPr userDrawn="1"/>
          </p:nvSpPr>
          <p:spPr bwMode="auto">
            <a:xfrm>
              <a:off x="1595034" y="1492997"/>
              <a:ext cx="167400" cy="208734"/>
            </a:xfrm>
            <a:custGeom>
              <a:avLst/>
              <a:gdLst>
                <a:gd name="T0" fmla="*/ 1 w 95"/>
                <a:gd name="T1" fmla="*/ 99 h 117"/>
                <a:gd name="T2" fmla="*/ 1 w 95"/>
                <a:gd name="T3" fmla="*/ 96 h 117"/>
                <a:gd name="T4" fmla="*/ 14 w 95"/>
                <a:gd name="T5" fmla="*/ 82 h 117"/>
                <a:gd name="T6" fmla="*/ 17 w 95"/>
                <a:gd name="T7" fmla="*/ 82 h 117"/>
                <a:gd name="T8" fmla="*/ 50 w 95"/>
                <a:gd name="T9" fmla="*/ 95 h 117"/>
                <a:gd name="T10" fmla="*/ 70 w 95"/>
                <a:gd name="T11" fmla="*/ 81 h 117"/>
                <a:gd name="T12" fmla="*/ 52 w 95"/>
                <a:gd name="T13" fmla="*/ 69 h 117"/>
                <a:gd name="T14" fmla="*/ 40 w 95"/>
                <a:gd name="T15" fmla="*/ 68 h 117"/>
                <a:gd name="T16" fmla="*/ 5 w 95"/>
                <a:gd name="T17" fmla="*/ 35 h 117"/>
                <a:gd name="T18" fmla="*/ 49 w 95"/>
                <a:gd name="T19" fmla="*/ 0 h 117"/>
                <a:gd name="T20" fmla="*/ 91 w 95"/>
                <a:gd name="T21" fmla="*/ 13 h 117"/>
                <a:gd name="T22" fmla="*/ 91 w 95"/>
                <a:gd name="T23" fmla="*/ 17 h 117"/>
                <a:gd name="T24" fmla="*/ 80 w 95"/>
                <a:gd name="T25" fmla="*/ 30 h 117"/>
                <a:gd name="T26" fmla="*/ 77 w 95"/>
                <a:gd name="T27" fmla="*/ 31 h 117"/>
                <a:gd name="T28" fmla="*/ 47 w 95"/>
                <a:gd name="T29" fmla="*/ 22 h 117"/>
                <a:gd name="T30" fmla="*/ 30 w 95"/>
                <a:gd name="T31" fmla="*/ 33 h 117"/>
                <a:gd name="T32" fmla="*/ 49 w 95"/>
                <a:gd name="T33" fmla="*/ 45 h 117"/>
                <a:gd name="T34" fmla="*/ 61 w 95"/>
                <a:gd name="T35" fmla="*/ 46 h 117"/>
                <a:gd name="T36" fmla="*/ 95 w 95"/>
                <a:gd name="T37" fmla="*/ 79 h 117"/>
                <a:gd name="T38" fmla="*/ 49 w 95"/>
                <a:gd name="T39" fmla="*/ 117 h 117"/>
                <a:gd name="T40" fmla="*/ 1 w 95"/>
                <a:gd name="T41" fmla="*/ 9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5" h="117">
                  <a:moveTo>
                    <a:pt x="1" y="99"/>
                  </a:moveTo>
                  <a:cubicBezTo>
                    <a:pt x="0" y="98"/>
                    <a:pt x="0" y="97"/>
                    <a:pt x="1" y="96"/>
                  </a:cubicBezTo>
                  <a:cubicBezTo>
                    <a:pt x="14" y="82"/>
                    <a:pt x="14" y="82"/>
                    <a:pt x="14" y="82"/>
                  </a:cubicBezTo>
                  <a:cubicBezTo>
                    <a:pt x="15" y="81"/>
                    <a:pt x="16" y="81"/>
                    <a:pt x="17" y="82"/>
                  </a:cubicBezTo>
                  <a:cubicBezTo>
                    <a:pt x="25" y="89"/>
                    <a:pt x="38" y="95"/>
                    <a:pt x="50" y="95"/>
                  </a:cubicBezTo>
                  <a:cubicBezTo>
                    <a:pt x="63" y="95"/>
                    <a:pt x="70" y="89"/>
                    <a:pt x="70" y="81"/>
                  </a:cubicBezTo>
                  <a:cubicBezTo>
                    <a:pt x="70" y="75"/>
                    <a:pt x="66" y="70"/>
                    <a:pt x="52" y="69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17" y="66"/>
                    <a:pt x="5" y="54"/>
                    <a:pt x="5" y="35"/>
                  </a:cubicBezTo>
                  <a:cubicBezTo>
                    <a:pt x="5" y="13"/>
                    <a:pt x="21" y="0"/>
                    <a:pt x="49" y="0"/>
                  </a:cubicBezTo>
                  <a:cubicBezTo>
                    <a:pt x="66" y="0"/>
                    <a:pt x="81" y="6"/>
                    <a:pt x="91" y="13"/>
                  </a:cubicBezTo>
                  <a:cubicBezTo>
                    <a:pt x="92" y="14"/>
                    <a:pt x="92" y="16"/>
                    <a:pt x="91" y="17"/>
                  </a:cubicBezTo>
                  <a:cubicBezTo>
                    <a:pt x="80" y="30"/>
                    <a:pt x="80" y="30"/>
                    <a:pt x="80" y="30"/>
                  </a:cubicBezTo>
                  <a:cubicBezTo>
                    <a:pt x="79" y="32"/>
                    <a:pt x="78" y="32"/>
                    <a:pt x="77" y="31"/>
                  </a:cubicBezTo>
                  <a:cubicBezTo>
                    <a:pt x="70" y="26"/>
                    <a:pt x="58" y="22"/>
                    <a:pt x="47" y="22"/>
                  </a:cubicBezTo>
                  <a:cubicBezTo>
                    <a:pt x="36" y="22"/>
                    <a:pt x="30" y="26"/>
                    <a:pt x="30" y="33"/>
                  </a:cubicBezTo>
                  <a:cubicBezTo>
                    <a:pt x="30" y="40"/>
                    <a:pt x="34" y="44"/>
                    <a:pt x="49" y="45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84" y="48"/>
                    <a:pt x="95" y="60"/>
                    <a:pt x="95" y="79"/>
                  </a:cubicBezTo>
                  <a:cubicBezTo>
                    <a:pt x="95" y="101"/>
                    <a:pt x="79" y="117"/>
                    <a:pt x="49" y="117"/>
                  </a:cubicBezTo>
                  <a:cubicBezTo>
                    <a:pt x="26" y="117"/>
                    <a:pt x="10" y="107"/>
                    <a:pt x="1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62" name="Freeform 50"/>
            <p:cNvSpPr>
              <a:spLocks/>
            </p:cNvSpPr>
            <p:nvPr userDrawn="1"/>
          </p:nvSpPr>
          <p:spPr bwMode="auto">
            <a:xfrm>
              <a:off x="1789301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63" name="Freeform 51"/>
            <p:cNvSpPr>
              <a:spLocks/>
            </p:cNvSpPr>
            <p:nvPr userDrawn="1"/>
          </p:nvSpPr>
          <p:spPr bwMode="auto">
            <a:xfrm>
              <a:off x="1925702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64" name="Freeform 52"/>
            <p:cNvSpPr>
              <a:spLocks/>
            </p:cNvSpPr>
            <p:nvPr userDrawn="1"/>
          </p:nvSpPr>
          <p:spPr bwMode="auto">
            <a:xfrm>
              <a:off x="2084836" y="1497130"/>
              <a:ext cx="183934" cy="274867"/>
            </a:xfrm>
            <a:custGeom>
              <a:avLst/>
              <a:gdLst>
                <a:gd name="T0" fmla="*/ 17 w 104"/>
                <a:gd name="T1" fmla="*/ 154 h 154"/>
                <a:gd name="T2" fmla="*/ 14 w 104"/>
                <a:gd name="T3" fmla="*/ 151 h 154"/>
                <a:gd name="T4" fmla="*/ 14 w 104"/>
                <a:gd name="T5" fmla="*/ 133 h 154"/>
                <a:gd name="T6" fmla="*/ 17 w 104"/>
                <a:gd name="T7" fmla="*/ 131 h 154"/>
                <a:gd name="T8" fmla="*/ 21 w 104"/>
                <a:gd name="T9" fmla="*/ 131 h 154"/>
                <a:gd name="T10" fmla="*/ 38 w 104"/>
                <a:gd name="T11" fmla="*/ 117 h 154"/>
                <a:gd name="T12" fmla="*/ 41 w 104"/>
                <a:gd name="T13" fmla="*/ 108 h 154"/>
                <a:gd name="T14" fmla="*/ 0 w 104"/>
                <a:gd name="T15" fmla="*/ 3 h 154"/>
                <a:gd name="T16" fmla="*/ 2 w 104"/>
                <a:gd name="T17" fmla="*/ 0 h 154"/>
                <a:gd name="T18" fmla="*/ 25 w 104"/>
                <a:gd name="T19" fmla="*/ 0 h 154"/>
                <a:gd name="T20" fmla="*/ 28 w 104"/>
                <a:gd name="T21" fmla="*/ 3 h 154"/>
                <a:gd name="T22" fmla="*/ 53 w 104"/>
                <a:gd name="T23" fmla="*/ 76 h 154"/>
                <a:gd name="T24" fmla="*/ 53 w 104"/>
                <a:gd name="T25" fmla="*/ 76 h 154"/>
                <a:gd name="T26" fmla="*/ 77 w 104"/>
                <a:gd name="T27" fmla="*/ 3 h 154"/>
                <a:gd name="T28" fmla="*/ 80 w 104"/>
                <a:gd name="T29" fmla="*/ 0 h 154"/>
                <a:gd name="T30" fmla="*/ 102 w 104"/>
                <a:gd name="T31" fmla="*/ 0 h 154"/>
                <a:gd name="T32" fmla="*/ 104 w 104"/>
                <a:gd name="T33" fmla="*/ 3 h 154"/>
                <a:gd name="T34" fmla="*/ 61 w 104"/>
                <a:gd name="T35" fmla="*/ 119 h 154"/>
                <a:gd name="T36" fmla="*/ 24 w 104"/>
                <a:gd name="T37" fmla="*/ 154 h 154"/>
                <a:gd name="T38" fmla="*/ 17 w 104"/>
                <a:gd name="T3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4" h="154">
                  <a:moveTo>
                    <a:pt x="17" y="154"/>
                  </a:moveTo>
                  <a:cubicBezTo>
                    <a:pt x="15" y="154"/>
                    <a:pt x="14" y="153"/>
                    <a:pt x="14" y="151"/>
                  </a:cubicBezTo>
                  <a:cubicBezTo>
                    <a:pt x="14" y="133"/>
                    <a:pt x="14" y="133"/>
                    <a:pt x="14" y="133"/>
                  </a:cubicBezTo>
                  <a:cubicBezTo>
                    <a:pt x="14" y="131"/>
                    <a:pt x="15" y="131"/>
                    <a:pt x="17" y="131"/>
                  </a:cubicBezTo>
                  <a:cubicBezTo>
                    <a:pt x="21" y="131"/>
                    <a:pt x="21" y="131"/>
                    <a:pt x="21" y="131"/>
                  </a:cubicBezTo>
                  <a:cubicBezTo>
                    <a:pt x="30" y="131"/>
                    <a:pt x="34" y="127"/>
                    <a:pt x="38" y="117"/>
                  </a:cubicBezTo>
                  <a:cubicBezTo>
                    <a:pt x="41" y="108"/>
                    <a:pt x="41" y="108"/>
                    <a:pt x="41" y="108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8" y="3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77" y="3"/>
                    <a:pt x="77" y="3"/>
                    <a:pt x="77" y="3"/>
                  </a:cubicBezTo>
                  <a:cubicBezTo>
                    <a:pt x="78" y="1"/>
                    <a:pt x="79" y="0"/>
                    <a:pt x="80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04" y="0"/>
                    <a:pt x="104" y="1"/>
                    <a:pt x="104" y="3"/>
                  </a:cubicBezTo>
                  <a:cubicBezTo>
                    <a:pt x="61" y="119"/>
                    <a:pt x="61" y="119"/>
                    <a:pt x="61" y="119"/>
                  </a:cubicBezTo>
                  <a:cubicBezTo>
                    <a:pt x="52" y="145"/>
                    <a:pt x="42" y="154"/>
                    <a:pt x="24" y="154"/>
                  </a:cubicBezTo>
                  <a:lnTo>
                    <a:pt x="17" y="1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65" name="Freeform 53"/>
            <p:cNvSpPr>
              <a:spLocks noEditPoints="1"/>
            </p:cNvSpPr>
            <p:nvPr userDrawn="1"/>
          </p:nvSpPr>
          <p:spPr bwMode="auto">
            <a:xfrm>
              <a:off x="235350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66" name="Freeform 54"/>
            <p:cNvSpPr>
              <a:spLocks/>
            </p:cNvSpPr>
            <p:nvPr userDrawn="1"/>
          </p:nvSpPr>
          <p:spPr bwMode="auto">
            <a:xfrm>
              <a:off x="2553970" y="1414463"/>
              <a:ext cx="109534" cy="283134"/>
            </a:xfrm>
            <a:custGeom>
              <a:avLst/>
              <a:gdLst>
                <a:gd name="T0" fmla="*/ 14 w 61"/>
                <a:gd name="T1" fmla="*/ 158 h 158"/>
                <a:gd name="T2" fmla="*/ 12 w 61"/>
                <a:gd name="T3" fmla="*/ 156 h 158"/>
                <a:gd name="T4" fmla="*/ 12 w 61"/>
                <a:gd name="T5" fmla="*/ 68 h 158"/>
                <a:gd name="T6" fmla="*/ 10 w 61"/>
                <a:gd name="T7" fmla="*/ 66 h 158"/>
                <a:gd name="T8" fmla="*/ 3 w 61"/>
                <a:gd name="T9" fmla="*/ 66 h 158"/>
                <a:gd name="T10" fmla="*/ 0 w 61"/>
                <a:gd name="T11" fmla="*/ 64 h 158"/>
                <a:gd name="T12" fmla="*/ 0 w 61"/>
                <a:gd name="T13" fmla="*/ 49 h 158"/>
                <a:gd name="T14" fmla="*/ 3 w 61"/>
                <a:gd name="T15" fmla="*/ 46 h 158"/>
                <a:gd name="T16" fmla="*/ 10 w 61"/>
                <a:gd name="T17" fmla="*/ 46 h 158"/>
                <a:gd name="T18" fmla="*/ 12 w 61"/>
                <a:gd name="T19" fmla="*/ 45 h 158"/>
                <a:gd name="T20" fmla="*/ 12 w 61"/>
                <a:gd name="T21" fmla="*/ 38 h 158"/>
                <a:gd name="T22" fmla="*/ 49 w 61"/>
                <a:gd name="T23" fmla="*/ 0 h 158"/>
                <a:gd name="T24" fmla="*/ 59 w 61"/>
                <a:gd name="T25" fmla="*/ 0 h 158"/>
                <a:gd name="T26" fmla="*/ 61 w 61"/>
                <a:gd name="T27" fmla="*/ 3 h 158"/>
                <a:gd name="T28" fmla="*/ 61 w 61"/>
                <a:gd name="T29" fmla="*/ 21 h 158"/>
                <a:gd name="T30" fmla="*/ 59 w 61"/>
                <a:gd name="T31" fmla="*/ 24 h 158"/>
                <a:gd name="T32" fmla="*/ 52 w 61"/>
                <a:gd name="T33" fmla="*/ 24 h 158"/>
                <a:gd name="T34" fmla="*/ 37 w 61"/>
                <a:gd name="T35" fmla="*/ 37 h 158"/>
                <a:gd name="T36" fmla="*/ 37 w 61"/>
                <a:gd name="T37" fmla="*/ 45 h 158"/>
                <a:gd name="T38" fmla="*/ 39 w 61"/>
                <a:gd name="T39" fmla="*/ 46 h 158"/>
                <a:gd name="T40" fmla="*/ 59 w 61"/>
                <a:gd name="T41" fmla="*/ 46 h 158"/>
                <a:gd name="T42" fmla="*/ 61 w 61"/>
                <a:gd name="T43" fmla="*/ 49 h 158"/>
                <a:gd name="T44" fmla="*/ 61 w 61"/>
                <a:gd name="T45" fmla="*/ 64 h 158"/>
                <a:gd name="T46" fmla="*/ 59 w 61"/>
                <a:gd name="T47" fmla="*/ 66 h 158"/>
                <a:gd name="T48" fmla="*/ 39 w 61"/>
                <a:gd name="T49" fmla="*/ 66 h 158"/>
                <a:gd name="T50" fmla="*/ 37 w 61"/>
                <a:gd name="T51" fmla="*/ 68 h 158"/>
                <a:gd name="T52" fmla="*/ 37 w 61"/>
                <a:gd name="T53" fmla="*/ 156 h 158"/>
                <a:gd name="T54" fmla="*/ 35 w 61"/>
                <a:gd name="T55" fmla="*/ 158 h 158"/>
                <a:gd name="T56" fmla="*/ 14 w 61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158">
                  <a:moveTo>
                    <a:pt x="14" y="158"/>
                  </a:moveTo>
                  <a:cubicBezTo>
                    <a:pt x="12" y="158"/>
                    <a:pt x="12" y="157"/>
                    <a:pt x="12" y="156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67"/>
                    <a:pt x="11" y="66"/>
                    <a:pt x="10" y="66"/>
                  </a:cubicBezTo>
                  <a:cubicBezTo>
                    <a:pt x="3" y="66"/>
                    <a:pt x="3" y="66"/>
                    <a:pt x="3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1" y="46"/>
                    <a:pt x="12" y="46"/>
                    <a:pt x="12" y="45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2" y="12"/>
                    <a:pt x="24" y="0"/>
                    <a:pt x="4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60" y="0"/>
                    <a:pt x="61" y="1"/>
                    <a:pt x="61" y="3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61" y="23"/>
                    <a:pt x="60" y="24"/>
                    <a:pt x="59" y="24"/>
                  </a:cubicBezTo>
                  <a:cubicBezTo>
                    <a:pt x="52" y="24"/>
                    <a:pt x="52" y="24"/>
                    <a:pt x="52" y="24"/>
                  </a:cubicBezTo>
                  <a:cubicBezTo>
                    <a:pt x="40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8" y="46"/>
                    <a:pt x="39" y="46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60" y="46"/>
                    <a:pt x="61" y="47"/>
                    <a:pt x="61" y="49"/>
                  </a:cubicBezTo>
                  <a:cubicBezTo>
                    <a:pt x="61" y="64"/>
                    <a:pt x="61" y="64"/>
                    <a:pt x="61" y="64"/>
                  </a:cubicBezTo>
                  <a:cubicBezTo>
                    <a:pt x="61" y="66"/>
                    <a:pt x="60" y="66"/>
                    <a:pt x="59" y="66"/>
                  </a:cubicBezTo>
                  <a:cubicBezTo>
                    <a:pt x="39" y="66"/>
                    <a:pt x="39" y="66"/>
                    <a:pt x="39" y="66"/>
                  </a:cubicBezTo>
                  <a:cubicBezTo>
                    <a:pt x="38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7" y="158"/>
                    <a:pt x="35" y="158"/>
                  </a:cubicBezTo>
                  <a:lnTo>
                    <a:pt x="14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67" name="Freeform 55"/>
            <p:cNvSpPr>
              <a:spLocks/>
            </p:cNvSpPr>
            <p:nvPr userDrawn="1"/>
          </p:nvSpPr>
          <p:spPr bwMode="auto">
            <a:xfrm>
              <a:off x="2762704" y="1414463"/>
              <a:ext cx="208734" cy="283134"/>
            </a:xfrm>
            <a:custGeom>
              <a:avLst/>
              <a:gdLst>
                <a:gd name="T0" fmla="*/ 0 w 117"/>
                <a:gd name="T1" fmla="*/ 3 h 158"/>
                <a:gd name="T2" fmla="*/ 2 w 117"/>
                <a:gd name="T3" fmla="*/ 0 h 158"/>
                <a:gd name="T4" fmla="*/ 25 w 117"/>
                <a:gd name="T5" fmla="*/ 0 h 158"/>
                <a:gd name="T6" fmla="*/ 27 w 117"/>
                <a:gd name="T7" fmla="*/ 3 h 158"/>
                <a:gd name="T8" fmla="*/ 27 w 117"/>
                <a:gd name="T9" fmla="*/ 65 h 158"/>
                <a:gd name="T10" fmla="*/ 29 w 117"/>
                <a:gd name="T11" fmla="*/ 66 h 158"/>
                <a:gd name="T12" fmla="*/ 89 w 117"/>
                <a:gd name="T13" fmla="*/ 66 h 158"/>
                <a:gd name="T14" fmla="*/ 90 w 117"/>
                <a:gd name="T15" fmla="*/ 65 h 158"/>
                <a:gd name="T16" fmla="*/ 90 w 117"/>
                <a:gd name="T17" fmla="*/ 3 h 158"/>
                <a:gd name="T18" fmla="*/ 92 w 117"/>
                <a:gd name="T19" fmla="*/ 0 h 158"/>
                <a:gd name="T20" fmla="*/ 115 w 117"/>
                <a:gd name="T21" fmla="*/ 0 h 158"/>
                <a:gd name="T22" fmla="*/ 117 w 117"/>
                <a:gd name="T23" fmla="*/ 3 h 158"/>
                <a:gd name="T24" fmla="*/ 117 w 117"/>
                <a:gd name="T25" fmla="*/ 156 h 158"/>
                <a:gd name="T26" fmla="*/ 115 w 117"/>
                <a:gd name="T27" fmla="*/ 158 h 158"/>
                <a:gd name="T28" fmla="*/ 92 w 117"/>
                <a:gd name="T29" fmla="*/ 158 h 158"/>
                <a:gd name="T30" fmla="*/ 90 w 117"/>
                <a:gd name="T31" fmla="*/ 156 h 158"/>
                <a:gd name="T32" fmla="*/ 90 w 117"/>
                <a:gd name="T33" fmla="*/ 92 h 158"/>
                <a:gd name="T34" fmla="*/ 89 w 117"/>
                <a:gd name="T35" fmla="*/ 91 h 158"/>
                <a:gd name="T36" fmla="*/ 29 w 117"/>
                <a:gd name="T37" fmla="*/ 91 h 158"/>
                <a:gd name="T38" fmla="*/ 27 w 117"/>
                <a:gd name="T39" fmla="*/ 92 h 158"/>
                <a:gd name="T40" fmla="*/ 27 w 117"/>
                <a:gd name="T41" fmla="*/ 156 h 158"/>
                <a:gd name="T42" fmla="*/ 25 w 117"/>
                <a:gd name="T43" fmla="*/ 158 h 158"/>
                <a:gd name="T44" fmla="*/ 2 w 117"/>
                <a:gd name="T45" fmla="*/ 158 h 158"/>
                <a:gd name="T46" fmla="*/ 0 w 117"/>
                <a:gd name="T47" fmla="*/ 156 h 158"/>
                <a:gd name="T48" fmla="*/ 0 w 117"/>
                <a:gd name="T49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7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27" y="66"/>
                    <a:pt x="28" y="66"/>
                    <a:pt x="29" y="66"/>
                  </a:cubicBezTo>
                  <a:cubicBezTo>
                    <a:pt x="89" y="66"/>
                    <a:pt x="89" y="66"/>
                    <a:pt x="89" y="66"/>
                  </a:cubicBezTo>
                  <a:cubicBezTo>
                    <a:pt x="89" y="66"/>
                    <a:pt x="90" y="66"/>
                    <a:pt x="90" y="65"/>
                  </a:cubicBezTo>
                  <a:cubicBezTo>
                    <a:pt x="90" y="3"/>
                    <a:pt x="90" y="3"/>
                    <a:pt x="90" y="3"/>
                  </a:cubicBezTo>
                  <a:cubicBezTo>
                    <a:pt x="90" y="1"/>
                    <a:pt x="91" y="0"/>
                    <a:pt x="92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6" y="0"/>
                    <a:pt x="117" y="1"/>
                    <a:pt x="117" y="3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7" y="157"/>
                    <a:pt x="116" y="158"/>
                    <a:pt x="115" y="158"/>
                  </a:cubicBezTo>
                  <a:cubicBezTo>
                    <a:pt x="92" y="158"/>
                    <a:pt x="92" y="158"/>
                    <a:pt x="92" y="158"/>
                  </a:cubicBezTo>
                  <a:cubicBezTo>
                    <a:pt x="91" y="158"/>
                    <a:pt x="90" y="157"/>
                    <a:pt x="90" y="156"/>
                  </a:cubicBezTo>
                  <a:cubicBezTo>
                    <a:pt x="90" y="92"/>
                    <a:pt x="90" y="92"/>
                    <a:pt x="90" y="92"/>
                  </a:cubicBezTo>
                  <a:cubicBezTo>
                    <a:pt x="90" y="91"/>
                    <a:pt x="89" y="91"/>
                    <a:pt x="89" y="91"/>
                  </a:cubicBezTo>
                  <a:cubicBezTo>
                    <a:pt x="29" y="91"/>
                    <a:pt x="29" y="91"/>
                    <a:pt x="29" y="91"/>
                  </a:cubicBezTo>
                  <a:cubicBezTo>
                    <a:pt x="28" y="91"/>
                    <a:pt x="27" y="91"/>
                    <a:pt x="27" y="92"/>
                  </a:cubicBezTo>
                  <a:cubicBezTo>
                    <a:pt x="27" y="156"/>
                    <a:pt x="27" y="156"/>
                    <a:pt x="27" y="156"/>
                  </a:cubicBezTo>
                  <a:cubicBezTo>
                    <a:pt x="27" y="157"/>
                    <a:pt x="26" y="158"/>
                    <a:pt x="25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68" name="Freeform 56"/>
            <p:cNvSpPr>
              <a:spLocks noEditPoints="1"/>
            </p:cNvSpPr>
            <p:nvPr userDrawn="1"/>
          </p:nvSpPr>
          <p:spPr bwMode="auto">
            <a:xfrm>
              <a:off x="3014838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4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7 w 99"/>
                <a:gd name="T13" fmla="*/ 66 h 117"/>
                <a:gd name="T14" fmla="*/ 28 w 99"/>
                <a:gd name="T15" fmla="*/ 66 h 117"/>
                <a:gd name="T16" fmla="*/ 26 w 99"/>
                <a:gd name="T17" fmla="*/ 68 h 117"/>
                <a:gd name="T18" fmla="*/ 28 w 99"/>
                <a:gd name="T19" fmla="*/ 76 h 117"/>
                <a:gd name="T20" fmla="*/ 53 w 99"/>
                <a:gd name="T21" fmla="*/ 93 h 117"/>
                <a:gd name="T22" fmla="*/ 79 w 99"/>
                <a:gd name="T23" fmla="*/ 83 h 117"/>
                <a:gd name="T24" fmla="*/ 83 w 99"/>
                <a:gd name="T25" fmla="*/ 82 h 117"/>
                <a:gd name="T26" fmla="*/ 96 w 99"/>
                <a:gd name="T27" fmla="*/ 94 h 117"/>
                <a:gd name="T28" fmla="*/ 97 w 99"/>
                <a:gd name="T29" fmla="*/ 98 h 117"/>
                <a:gd name="T30" fmla="*/ 51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50 w 99"/>
                <a:gd name="T37" fmla="*/ 22 h 117"/>
                <a:gd name="T38" fmla="*/ 28 w 99"/>
                <a:gd name="T39" fmla="*/ 36 h 117"/>
                <a:gd name="T40" fmla="*/ 26 w 99"/>
                <a:gd name="T41" fmla="*/ 46 h 117"/>
                <a:gd name="T42" fmla="*/ 28 w 99"/>
                <a:gd name="T43" fmla="*/ 47 h 117"/>
                <a:gd name="T44" fmla="*/ 71 w 99"/>
                <a:gd name="T45" fmla="*/ 47 h 117"/>
                <a:gd name="T46" fmla="*/ 73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7"/>
                    <a:pt x="2" y="38"/>
                    <a:pt x="4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8" y="38"/>
                    <a:pt x="99" y="46"/>
                    <a:pt x="99" y="64"/>
                  </a:cubicBezTo>
                  <a:cubicBezTo>
                    <a:pt x="99" y="66"/>
                    <a:pt x="98" y="66"/>
                    <a:pt x="97" y="66"/>
                  </a:cubicBezTo>
                  <a:cubicBezTo>
                    <a:pt x="28" y="66"/>
                    <a:pt x="28" y="66"/>
                    <a:pt x="28" y="66"/>
                  </a:cubicBezTo>
                  <a:cubicBezTo>
                    <a:pt x="27" y="66"/>
                    <a:pt x="26" y="67"/>
                    <a:pt x="26" y="68"/>
                  </a:cubicBezTo>
                  <a:cubicBezTo>
                    <a:pt x="26" y="71"/>
                    <a:pt x="27" y="74"/>
                    <a:pt x="28" y="76"/>
                  </a:cubicBezTo>
                  <a:cubicBezTo>
                    <a:pt x="32" y="87"/>
                    <a:pt x="40" y="93"/>
                    <a:pt x="53" y="93"/>
                  </a:cubicBezTo>
                  <a:cubicBezTo>
                    <a:pt x="65" y="93"/>
                    <a:pt x="74" y="89"/>
                    <a:pt x="79" y="83"/>
                  </a:cubicBezTo>
                  <a:cubicBezTo>
                    <a:pt x="80" y="82"/>
                    <a:pt x="81" y="81"/>
                    <a:pt x="83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7" y="98"/>
                  </a:cubicBezTo>
                  <a:cubicBezTo>
                    <a:pt x="87" y="109"/>
                    <a:pt x="71" y="117"/>
                    <a:pt x="51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50" y="22"/>
                  </a:cubicBezTo>
                  <a:cubicBezTo>
                    <a:pt x="39" y="22"/>
                    <a:pt x="31" y="27"/>
                    <a:pt x="28" y="36"/>
                  </a:cubicBezTo>
                  <a:cubicBezTo>
                    <a:pt x="27" y="39"/>
                    <a:pt x="26" y="42"/>
                    <a:pt x="26" y="46"/>
                  </a:cubicBezTo>
                  <a:cubicBezTo>
                    <a:pt x="26" y="47"/>
                    <a:pt x="27" y="47"/>
                    <a:pt x="28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3" y="47"/>
                    <a:pt x="73" y="46"/>
                  </a:cubicBezTo>
                  <a:cubicBezTo>
                    <a:pt x="73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69" name="Freeform 57"/>
            <p:cNvSpPr>
              <a:spLocks noEditPoints="1"/>
            </p:cNvSpPr>
            <p:nvPr userDrawn="1"/>
          </p:nvSpPr>
          <p:spPr bwMode="auto">
            <a:xfrm>
              <a:off x="322150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70" name="Freeform 58"/>
            <p:cNvSpPr>
              <a:spLocks/>
            </p:cNvSpPr>
            <p:nvPr userDrawn="1"/>
          </p:nvSpPr>
          <p:spPr bwMode="auto">
            <a:xfrm>
              <a:off x="3434373" y="1414463"/>
              <a:ext cx="76467" cy="285201"/>
            </a:xfrm>
            <a:custGeom>
              <a:avLst/>
              <a:gdLst>
                <a:gd name="T0" fmla="*/ 30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2 w 43"/>
                <a:gd name="T7" fmla="*/ 0 h 159"/>
                <a:gd name="T8" fmla="*/ 23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5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0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0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5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0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71" name="Freeform 59"/>
            <p:cNvSpPr>
              <a:spLocks/>
            </p:cNvSpPr>
            <p:nvPr userDrawn="1"/>
          </p:nvSpPr>
          <p:spPr bwMode="auto">
            <a:xfrm>
              <a:off x="3525306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72" name="Freeform 60"/>
            <p:cNvSpPr>
              <a:spLocks/>
            </p:cNvSpPr>
            <p:nvPr userDrawn="1"/>
          </p:nvSpPr>
          <p:spPr bwMode="auto">
            <a:xfrm>
              <a:off x="3663773" y="1414463"/>
              <a:ext cx="167400" cy="283134"/>
            </a:xfrm>
            <a:custGeom>
              <a:avLst/>
              <a:gdLst>
                <a:gd name="T0" fmla="*/ 71 w 94"/>
                <a:gd name="T1" fmla="*/ 158 h 158"/>
                <a:gd name="T2" fmla="*/ 69 w 94"/>
                <a:gd name="T3" fmla="*/ 156 h 158"/>
                <a:gd name="T4" fmla="*/ 69 w 94"/>
                <a:gd name="T5" fmla="*/ 91 h 158"/>
                <a:gd name="T6" fmla="*/ 47 w 94"/>
                <a:gd name="T7" fmla="*/ 67 h 158"/>
                <a:gd name="T8" fmla="*/ 26 w 94"/>
                <a:gd name="T9" fmla="*/ 91 h 158"/>
                <a:gd name="T10" fmla="*/ 26 w 94"/>
                <a:gd name="T11" fmla="*/ 156 h 158"/>
                <a:gd name="T12" fmla="*/ 24 w 94"/>
                <a:gd name="T13" fmla="*/ 158 h 158"/>
                <a:gd name="T14" fmla="*/ 3 w 94"/>
                <a:gd name="T15" fmla="*/ 158 h 158"/>
                <a:gd name="T16" fmla="*/ 0 w 94"/>
                <a:gd name="T17" fmla="*/ 156 h 158"/>
                <a:gd name="T18" fmla="*/ 0 w 94"/>
                <a:gd name="T19" fmla="*/ 3 h 158"/>
                <a:gd name="T20" fmla="*/ 3 w 94"/>
                <a:gd name="T21" fmla="*/ 0 h 158"/>
                <a:gd name="T22" fmla="*/ 24 w 94"/>
                <a:gd name="T23" fmla="*/ 0 h 158"/>
                <a:gd name="T24" fmla="*/ 26 w 94"/>
                <a:gd name="T25" fmla="*/ 3 h 158"/>
                <a:gd name="T26" fmla="*/ 26 w 94"/>
                <a:gd name="T27" fmla="*/ 57 h 158"/>
                <a:gd name="T28" fmla="*/ 26 w 94"/>
                <a:gd name="T29" fmla="*/ 57 h 158"/>
                <a:gd name="T30" fmla="*/ 56 w 94"/>
                <a:gd name="T31" fmla="*/ 44 h 158"/>
                <a:gd name="T32" fmla="*/ 94 w 94"/>
                <a:gd name="T33" fmla="*/ 85 h 158"/>
                <a:gd name="T34" fmla="*/ 94 w 94"/>
                <a:gd name="T35" fmla="*/ 156 h 158"/>
                <a:gd name="T36" fmla="*/ 92 w 94"/>
                <a:gd name="T37" fmla="*/ 158 h 158"/>
                <a:gd name="T38" fmla="*/ 71 w 94"/>
                <a:gd name="T39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58">
                  <a:moveTo>
                    <a:pt x="71" y="158"/>
                  </a:moveTo>
                  <a:cubicBezTo>
                    <a:pt x="69" y="158"/>
                    <a:pt x="69" y="157"/>
                    <a:pt x="69" y="156"/>
                  </a:cubicBezTo>
                  <a:cubicBezTo>
                    <a:pt x="69" y="91"/>
                    <a:pt x="69" y="91"/>
                    <a:pt x="69" y="91"/>
                  </a:cubicBezTo>
                  <a:cubicBezTo>
                    <a:pt x="69" y="77"/>
                    <a:pt x="61" y="67"/>
                    <a:pt x="47" y="67"/>
                  </a:cubicBezTo>
                  <a:cubicBezTo>
                    <a:pt x="34" y="67"/>
                    <a:pt x="26" y="77"/>
                    <a:pt x="26" y="91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cubicBezTo>
                    <a:pt x="3" y="158"/>
                    <a:pt x="3" y="158"/>
                    <a:pt x="3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50"/>
                    <a:pt x="41" y="44"/>
                    <a:pt x="56" y="44"/>
                  </a:cubicBezTo>
                  <a:cubicBezTo>
                    <a:pt x="80" y="44"/>
                    <a:pt x="94" y="61"/>
                    <a:pt x="94" y="85"/>
                  </a:cubicBezTo>
                  <a:cubicBezTo>
                    <a:pt x="94" y="156"/>
                    <a:pt x="94" y="156"/>
                    <a:pt x="94" y="156"/>
                  </a:cubicBezTo>
                  <a:cubicBezTo>
                    <a:pt x="94" y="157"/>
                    <a:pt x="94" y="158"/>
                    <a:pt x="92" y="158"/>
                  </a:cubicBezTo>
                  <a:lnTo>
                    <a:pt x="71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73" name="Freeform 61"/>
            <p:cNvSpPr>
              <a:spLocks/>
            </p:cNvSpPr>
            <p:nvPr userDrawn="1"/>
          </p:nvSpPr>
          <p:spPr bwMode="auto">
            <a:xfrm>
              <a:off x="3880774" y="1647997"/>
              <a:ext cx="45467" cy="95067"/>
            </a:xfrm>
            <a:custGeom>
              <a:avLst/>
              <a:gdLst>
                <a:gd name="T0" fmla="*/ 0 w 26"/>
                <a:gd name="T1" fmla="*/ 2 h 54"/>
                <a:gd name="T2" fmla="*/ 2 w 26"/>
                <a:gd name="T3" fmla="*/ 0 h 54"/>
                <a:gd name="T4" fmla="*/ 24 w 26"/>
                <a:gd name="T5" fmla="*/ 0 h 54"/>
                <a:gd name="T6" fmla="*/ 26 w 26"/>
                <a:gd name="T7" fmla="*/ 2 h 54"/>
                <a:gd name="T8" fmla="*/ 26 w 26"/>
                <a:gd name="T9" fmla="*/ 27 h 54"/>
                <a:gd name="T10" fmla="*/ 24 w 26"/>
                <a:gd name="T11" fmla="*/ 32 h 54"/>
                <a:gd name="T12" fmla="*/ 5 w 26"/>
                <a:gd name="T13" fmla="*/ 52 h 54"/>
                <a:gd name="T14" fmla="*/ 2 w 26"/>
                <a:gd name="T15" fmla="*/ 54 h 54"/>
                <a:gd name="T16" fmla="*/ 0 w 26"/>
                <a:gd name="T17" fmla="*/ 51 h 54"/>
                <a:gd name="T18" fmla="*/ 0 w 26"/>
                <a:gd name="T19" fmla="*/ 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54">
                  <a:moveTo>
                    <a:pt x="0" y="2"/>
                  </a:moveTo>
                  <a:cubicBezTo>
                    <a:pt x="0" y="1"/>
                    <a:pt x="0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2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26" y="30"/>
                    <a:pt x="26" y="31"/>
                    <a:pt x="24" y="32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4" y="53"/>
                    <a:pt x="3" y="54"/>
                    <a:pt x="2" y="54"/>
                  </a:cubicBezTo>
                  <a:cubicBezTo>
                    <a:pt x="0" y="54"/>
                    <a:pt x="0" y="53"/>
                    <a:pt x="0" y="51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74" name="Freeform 62"/>
            <p:cNvSpPr>
              <a:spLocks/>
            </p:cNvSpPr>
            <p:nvPr userDrawn="1"/>
          </p:nvSpPr>
          <p:spPr bwMode="auto">
            <a:xfrm>
              <a:off x="4041974" y="1414463"/>
              <a:ext cx="183934" cy="283134"/>
            </a:xfrm>
            <a:custGeom>
              <a:avLst/>
              <a:gdLst>
                <a:gd name="T0" fmla="*/ 0 w 103"/>
                <a:gd name="T1" fmla="*/ 3 h 158"/>
                <a:gd name="T2" fmla="*/ 2 w 103"/>
                <a:gd name="T3" fmla="*/ 0 h 158"/>
                <a:gd name="T4" fmla="*/ 25 w 103"/>
                <a:gd name="T5" fmla="*/ 0 h 158"/>
                <a:gd name="T6" fmla="*/ 27 w 103"/>
                <a:gd name="T7" fmla="*/ 3 h 158"/>
                <a:gd name="T8" fmla="*/ 27 w 103"/>
                <a:gd name="T9" fmla="*/ 132 h 158"/>
                <a:gd name="T10" fmla="*/ 29 w 103"/>
                <a:gd name="T11" fmla="*/ 133 h 158"/>
                <a:gd name="T12" fmla="*/ 101 w 103"/>
                <a:gd name="T13" fmla="*/ 133 h 158"/>
                <a:gd name="T14" fmla="*/ 103 w 103"/>
                <a:gd name="T15" fmla="*/ 136 h 158"/>
                <a:gd name="T16" fmla="*/ 103 w 103"/>
                <a:gd name="T17" fmla="*/ 156 h 158"/>
                <a:gd name="T18" fmla="*/ 101 w 103"/>
                <a:gd name="T19" fmla="*/ 158 h 158"/>
                <a:gd name="T20" fmla="*/ 2 w 103"/>
                <a:gd name="T21" fmla="*/ 158 h 158"/>
                <a:gd name="T22" fmla="*/ 0 w 103"/>
                <a:gd name="T23" fmla="*/ 156 h 158"/>
                <a:gd name="T24" fmla="*/ 0 w 103"/>
                <a:gd name="T25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3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132"/>
                    <a:pt x="27" y="132"/>
                    <a:pt x="27" y="132"/>
                  </a:cubicBezTo>
                  <a:cubicBezTo>
                    <a:pt x="27" y="133"/>
                    <a:pt x="28" y="133"/>
                    <a:pt x="29" y="133"/>
                  </a:cubicBezTo>
                  <a:cubicBezTo>
                    <a:pt x="101" y="133"/>
                    <a:pt x="101" y="133"/>
                    <a:pt x="101" y="133"/>
                  </a:cubicBezTo>
                  <a:cubicBezTo>
                    <a:pt x="102" y="133"/>
                    <a:pt x="103" y="134"/>
                    <a:pt x="103" y="136"/>
                  </a:cubicBezTo>
                  <a:cubicBezTo>
                    <a:pt x="103" y="156"/>
                    <a:pt x="103" y="156"/>
                    <a:pt x="103" y="156"/>
                  </a:cubicBezTo>
                  <a:cubicBezTo>
                    <a:pt x="103" y="157"/>
                    <a:pt x="102" y="158"/>
                    <a:pt x="101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75" name="Freeform 63"/>
            <p:cNvSpPr>
              <a:spLocks noEditPoints="1"/>
            </p:cNvSpPr>
            <p:nvPr userDrawn="1"/>
          </p:nvSpPr>
          <p:spPr bwMode="auto">
            <a:xfrm>
              <a:off x="4254842" y="1492997"/>
              <a:ext cx="167400" cy="208734"/>
            </a:xfrm>
            <a:custGeom>
              <a:avLst/>
              <a:gdLst>
                <a:gd name="T0" fmla="*/ 72 w 94"/>
                <a:gd name="T1" fmla="*/ 114 h 117"/>
                <a:gd name="T2" fmla="*/ 70 w 94"/>
                <a:gd name="T3" fmla="*/ 112 h 117"/>
                <a:gd name="T4" fmla="*/ 70 w 94"/>
                <a:gd name="T5" fmla="*/ 104 h 117"/>
                <a:gd name="T6" fmla="*/ 69 w 94"/>
                <a:gd name="T7" fmla="*/ 104 h 117"/>
                <a:gd name="T8" fmla="*/ 38 w 94"/>
                <a:gd name="T9" fmla="*/ 117 h 117"/>
                <a:gd name="T10" fmla="*/ 0 w 94"/>
                <a:gd name="T11" fmla="*/ 82 h 117"/>
                <a:gd name="T12" fmla="*/ 45 w 94"/>
                <a:gd name="T13" fmla="*/ 47 h 117"/>
                <a:gd name="T14" fmla="*/ 68 w 94"/>
                <a:gd name="T15" fmla="*/ 47 h 117"/>
                <a:gd name="T16" fmla="*/ 69 w 94"/>
                <a:gd name="T17" fmla="*/ 46 h 117"/>
                <a:gd name="T18" fmla="*/ 69 w 94"/>
                <a:gd name="T19" fmla="*/ 40 h 117"/>
                <a:gd name="T20" fmla="*/ 44 w 94"/>
                <a:gd name="T21" fmla="*/ 22 h 117"/>
                <a:gd name="T22" fmla="*/ 19 w 94"/>
                <a:gd name="T23" fmla="*/ 29 h 117"/>
                <a:gd name="T24" fmla="*/ 16 w 94"/>
                <a:gd name="T25" fmla="*/ 29 h 117"/>
                <a:gd name="T26" fmla="*/ 7 w 94"/>
                <a:gd name="T27" fmla="*/ 14 h 117"/>
                <a:gd name="T28" fmla="*/ 8 w 94"/>
                <a:gd name="T29" fmla="*/ 11 h 117"/>
                <a:gd name="T30" fmla="*/ 47 w 94"/>
                <a:gd name="T31" fmla="*/ 0 h 117"/>
                <a:gd name="T32" fmla="*/ 94 w 94"/>
                <a:gd name="T33" fmla="*/ 39 h 117"/>
                <a:gd name="T34" fmla="*/ 94 w 94"/>
                <a:gd name="T35" fmla="*/ 112 h 117"/>
                <a:gd name="T36" fmla="*/ 91 w 94"/>
                <a:gd name="T37" fmla="*/ 114 h 117"/>
                <a:gd name="T38" fmla="*/ 72 w 94"/>
                <a:gd name="T39" fmla="*/ 114 h 117"/>
                <a:gd name="T40" fmla="*/ 69 w 94"/>
                <a:gd name="T41" fmla="*/ 76 h 117"/>
                <a:gd name="T42" fmla="*/ 69 w 94"/>
                <a:gd name="T43" fmla="*/ 68 h 117"/>
                <a:gd name="T44" fmla="*/ 68 w 94"/>
                <a:gd name="T45" fmla="*/ 66 h 117"/>
                <a:gd name="T46" fmla="*/ 49 w 94"/>
                <a:gd name="T47" fmla="*/ 66 h 117"/>
                <a:gd name="T48" fmla="*/ 25 w 94"/>
                <a:gd name="T49" fmla="*/ 82 h 117"/>
                <a:gd name="T50" fmla="*/ 44 w 94"/>
                <a:gd name="T51" fmla="*/ 95 h 117"/>
                <a:gd name="T52" fmla="*/ 69 w 94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4" h="117">
                  <a:moveTo>
                    <a:pt x="72" y="114"/>
                  </a:moveTo>
                  <a:cubicBezTo>
                    <a:pt x="71" y="114"/>
                    <a:pt x="70" y="113"/>
                    <a:pt x="70" y="11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4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9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2" y="22"/>
                    <a:pt x="24" y="25"/>
                    <a:pt x="19" y="29"/>
                  </a:cubicBezTo>
                  <a:cubicBezTo>
                    <a:pt x="18" y="30"/>
                    <a:pt x="16" y="30"/>
                    <a:pt x="16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7" y="11"/>
                    <a:pt x="8" y="11"/>
                  </a:cubicBezTo>
                  <a:cubicBezTo>
                    <a:pt x="17" y="4"/>
                    <a:pt x="29" y="0"/>
                    <a:pt x="47" y="0"/>
                  </a:cubicBezTo>
                  <a:cubicBezTo>
                    <a:pt x="81" y="0"/>
                    <a:pt x="94" y="11"/>
                    <a:pt x="94" y="39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9" y="66"/>
                    <a:pt x="68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3" y="66"/>
                    <a:pt x="25" y="71"/>
                    <a:pt x="25" y="82"/>
                  </a:cubicBezTo>
                  <a:cubicBezTo>
                    <a:pt x="25" y="91"/>
                    <a:pt x="32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76" name="Freeform 64"/>
            <p:cNvSpPr>
              <a:spLocks noEditPoints="1"/>
            </p:cNvSpPr>
            <p:nvPr userDrawn="1"/>
          </p:nvSpPr>
          <p:spPr bwMode="auto">
            <a:xfrm>
              <a:off x="4469776" y="1414463"/>
              <a:ext cx="175667" cy="287267"/>
            </a:xfrm>
            <a:custGeom>
              <a:avLst/>
              <a:gdLst>
                <a:gd name="T0" fmla="*/ 26 w 98"/>
                <a:gd name="T1" fmla="*/ 147 h 161"/>
                <a:gd name="T2" fmla="*/ 26 w 98"/>
                <a:gd name="T3" fmla="*/ 147 h 161"/>
                <a:gd name="T4" fmla="*/ 26 w 98"/>
                <a:gd name="T5" fmla="*/ 156 h 161"/>
                <a:gd name="T6" fmla="*/ 23 w 98"/>
                <a:gd name="T7" fmla="*/ 158 h 161"/>
                <a:gd name="T8" fmla="*/ 2 w 98"/>
                <a:gd name="T9" fmla="*/ 158 h 161"/>
                <a:gd name="T10" fmla="*/ 0 w 98"/>
                <a:gd name="T11" fmla="*/ 156 h 161"/>
                <a:gd name="T12" fmla="*/ 0 w 98"/>
                <a:gd name="T13" fmla="*/ 3 h 161"/>
                <a:gd name="T14" fmla="*/ 2 w 98"/>
                <a:gd name="T15" fmla="*/ 0 h 161"/>
                <a:gd name="T16" fmla="*/ 23 w 98"/>
                <a:gd name="T17" fmla="*/ 0 h 161"/>
                <a:gd name="T18" fmla="*/ 26 w 98"/>
                <a:gd name="T19" fmla="*/ 3 h 161"/>
                <a:gd name="T20" fmla="*/ 26 w 98"/>
                <a:gd name="T21" fmla="*/ 57 h 161"/>
                <a:gd name="T22" fmla="*/ 26 w 98"/>
                <a:gd name="T23" fmla="*/ 57 h 161"/>
                <a:gd name="T24" fmla="*/ 56 w 98"/>
                <a:gd name="T25" fmla="*/ 44 h 161"/>
                <a:gd name="T26" fmla="*/ 94 w 98"/>
                <a:gd name="T27" fmla="*/ 71 h 161"/>
                <a:gd name="T28" fmla="*/ 98 w 98"/>
                <a:gd name="T29" fmla="*/ 102 h 161"/>
                <a:gd name="T30" fmla="*/ 94 w 98"/>
                <a:gd name="T31" fmla="*/ 134 h 161"/>
                <a:gd name="T32" fmla="*/ 56 w 98"/>
                <a:gd name="T33" fmla="*/ 161 h 161"/>
                <a:gd name="T34" fmla="*/ 26 w 98"/>
                <a:gd name="T35" fmla="*/ 147 h 161"/>
                <a:gd name="T36" fmla="*/ 69 w 98"/>
                <a:gd name="T37" fmla="*/ 123 h 161"/>
                <a:gd name="T38" fmla="*/ 72 w 98"/>
                <a:gd name="T39" fmla="*/ 102 h 161"/>
                <a:gd name="T40" fmla="*/ 69 w 98"/>
                <a:gd name="T41" fmla="*/ 81 h 161"/>
                <a:gd name="T42" fmla="*/ 49 w 98"/>
                <a:gd name="T43" fmla="*/ 67 h 161"/>
                <a:gd name="T44" fmla="*/ 28 w 98"/>
                <a:gd name="T45" fmla="*/ 81 h 161"/>
                <a:gd name="T46" fmla="*/ 26 w 98"/>
                <a:gd name="T47" fmla="*/ 102 h 161"/>
                <a:gd name="T48" fmla="*/ 28 w 98"/>
                <a:gd name="T49" fmla="*/ 123 h 161"/>
                <a:gd name="T50" fmla="*/ 49 w 98"/>
                <a:gd name="T51" fmla="*/ 137 h 161"/>
                <a:gd name="T52" fmla="*/ 69 w 98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61">
                  <a:moveTo>
                    <a:pt x="26" y="147"/>
                  </a:moveTo>
                  <a:cubicBezTo>
                    <a:pt x="26" y="147"/>
                    <a:pt x="26" y="147"/>
                    <a:pt x="26" y="147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3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49"/>
                    <a:pt x="40" y="44"/>
                    <a:pt x="56" y="44"/>
                  </a:cubicBezTo>
                  <a:cubicBezTo>
                    <a:pt x="75" y="44"/>
                    <a:pt x="88" y="53"/>
                    <a:pt x="94" y="71"/>
                  </a:cubicBezTo>
                  <a:cubicBezTo>
                    <a:pt x="97" y="79"/>
                    <a:pt x="98" y="87"/>
                    <a:pt x="98" y="102"/>
                  </a:cubicBezTo>
                  <a:cubicBezTo>
                    <a:pt x="98" y="117"/>
                    <a:pt x="97" y="125"/>
                    <a:pt x="94" y="134"/>
                  </a:cubicBezTo>
                  <a:cubicBezTo>
                    <a:pt x="88" y="151"/>
                    <a:pt x="75" y="161"/>
                    <a:pt x="56" y="161"/>
                  </a:cubicBezTo>
                  <a:cubicBezTo>
                    <a:pt x="40" y="161"/>
                    <a:pt x="31" y="155"/>
                    <a:pt x="26" y="147"/>
                  </a:cubicBezTo>
                  <a:close/>
                  <a:moveTo>
                    <a:pt x="69" y="123"/>
                  </a:moveTo>
                  <a:cubicBezTo>
                    <a:pt x="71" y="118"/>
                    <a:pt x="72" y="112"/>
                    <a:pt x="72" y="102"/>
                  </a:cubicBezTo>
                  <a:cubicBezTo>
                    <a:pt x="72" y="92"/>
                    <a:pt x="71" y="86"/>
                    <a:pt x="69" y="81"/>
                  </a:cubicBezTo>
                  <a:cubicBezTo>
                    <a:pt x="66" y="72"/>
                    <a:pt x="59" y="67"/>
                    <a:pt x="49" y="67"/>
                  </a:cubicBezTo>
                  <a:cubicBezTo>
                    <a:pt x="38" y="67"/>
                    <a:pt x="31" y="72"/>
                    <a:pt x="28" y="81"/>
                  </a:cubicBezTo>
                  <a:cubicBezTo>
                    <a:pt x="26" y="86"/>
                    <a:pt x="26" y="92"/>
                    <a:pt x="26" y="102"/>
                  </a:cubicBezTo>
                  <a:cubicBezTo>
                    <a:pt x="26" y="112"/>
                    <a:pt x="26" y="118"/>
                    <a:pt x="28" y="123"/>
                  </a:cubicBezTo>
                  <a:cubicBezTo>
                    <a:pt x="31" y="132"/>
                    <a:pt x="38" y="137"/>
                    <a:pt x="49" y="137"/>
                  </a:cubicBezTo>
                  <a:cubicBezTo>
                    <a:pt x="59" y="137"/>
                    <a:pt x="66" y="132"/>
                    <a:pt x="69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77" name="Freeform 65"/>
            <p:cNvSpPr>
              <a:spLocks noEditPoints="1"/>
            </p:cNvSpPr>
            <p:nvPr userDrawn="1"/>
          </p:nvSpPr>
          <p:spPr bwMode="auto">
            <a:xfrm>
              <a:off x="467644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78" name="Freeform 66"/>
            <p:cNvSpPr>
              <a:spLocks/>
            </p:cNvSpPr>
            <p:nvPr userDrawn="1"/>
          </p:nvSpPr>
          <p:spPr bwMode="auto">
            <a:xfrm>
              <a:off x="4891377" y="1497130"/>
              <a:ext cx="167400" cy="204601"/>
            </a:xfrm>
            <a:custGeom>
              <a:avLst/>
              <a:gdLst>
                <a:gd name="T0" fmla="*/ 70 w 94"/>
                <a:gd name="T1" fmla="*/ 112 h 115"/>
                <a:gd name="T2" fmla="*/ 68 w 94"/>
                <a:gd name="T3" fmla="*/ 110 h 115"/>
                <a:gd name="T4" fmla="*/ 68 w 94"/>
                <a:gd name="T5" fmla="*/ 102 h 115"/>
                <a:gd name="T6" fmla="*/ 68 w 94"/>
                <a:gd name="T7" fmla="*/ 102 h 115"/>
                <a:gd name="T8" fmla="*/ 39 w 94"/>
                <a:gd name="T9" fmla="*/ 115 h 115"/>
                <a:gd name="T10" fmla="*/ 0 w 94"/>
                <a:gd name="T11" fmla="*/ 73 h 115"/>
                <a:gd name="T12" fmla="*/ 0 w 94"/>
                <a:gd name="T13" fmla="*/ 3 h 115"/>
                <a:gd name="T14" fmla="*/ 3 w 94"/>
                <a:gd name="T15" fmla="*/ 0 h 115"/>
                <a:gd name="T16" fmla="*/ 24 w 94"/>
                <a:gd name="T17" fmla="*/ 0 h 115"/>
                <a:gd name="T18" fmla="*/ 26 w 94"/>
                <a:gd name="T19" fmla="*/ 3 h 115"/>
                <a:gd name="T20" fmla="*/ 26 w 94"/>
                <a:gd name="T21" fmla="*/ 67 h 115"/>
                <a:gd name="T22" fmla="*/ 47 w 94"/>
                <a:gd name="T23" fmla="*/ 91 h 115"/>
                <a:gd name="T24" fmla="*/ 68 w 94"/>
                <a:gd name="T25" fmla="*/ 67 h 115"/>
                <a:gd name="T26" fmla="*/ 68 w 94"/>
                <a:gd name="T27" fmla="*/ 3 h 115"/>
                <a:gd name="T28" fmla="*/ 70 w 94"/>
                <a:gd name="T29" fmla="*/ 0 h 115"/>
                <a:gd name="T30" fmla="*/ 91 w 94"/>
                <a:gd name="T31" fmla="*/ 0 h 115"/>
                <a:gd name="T32" fmla="*/ 94 w 94"/>
                <a:gd name="T33" fmla="*/ 3 h 115"/>
                <a:gd name="T34" fmla="*/ 94 w 94"/>
                <a:gd name="T35" fmla="*/ 110 h 115"/>
                <a:gd name="T36" fmla="*/ 91 w 94"/>
                <a:gd name="T37" fmla="*/ 112 h 115"/>
                <a:gd name="T38" fmla="*/ 70 w 94"/>
                <a:gd name="T39" fmla="*/ 11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5">
                  <a:moveTo>
                    <a:pt x="70" y="112"/>
                  </a:moveTo>
                  <a:cubicBezTo>
                    <a:pt x="69" y="112"/>
                    <a:pt x="68" y="111"/>
                    <a:pt x="68" y="110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2" y="109"/>
                    <a:pt x="53" y="115"/>
                    <a:pt x="39" y="115"/>
                  </a:cubicBezTo>
                  <a:cubicBezTo>
                    <a:pt x="15" y="115"/>
                    <a:pt x="0" y="97"/>
                    <a:pt x="0" y="7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67"/>
                    <a:pt x="26" y="67"/>
                    <a:pt x="26" y="67"/>
                  </a:cubicBezTo>
                  <a:cubicBezTo>
                    <a:pt x="26" y="81"/>
                    <a:pt x="33" y="91"/>
                    <a:pt x="47" y="91"/>
                  </a:cubicBezTo>
                  <a:cubicBezTo>
                    <a:pt x="60" y="91"/>
                    <a:pt x="68" y="81"/>
                    <a:pt x="68" y="67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0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3" y="0"/>
                    <a:pt x="94" y="1"/>
                    <a:pt x="94" y="3"/>
                  </a:cubicBezTo>
                  <a:cubicBezTo>
                    <a:pt x="94" y="110"/>
                    <a:pt x="94" y="110"/>
                    <a:pt x="94" y="110"/>
                  </a:cubicBezTo>
                  <a:cubicBezTo>
                    <a:pt x="94" y="111"/>
                    <a:pt x="93" y="112"/>
                    <a:pt x="91" y="112"/>
                  </a:cubicBezTo>
                  <a:lnTo>
                    <a:pt x="70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79" name="Freeform 67"/>
            <p:cNvSpPr>
              <a:spLocks/>
            </p:cNvSpPr>
            <p:nvPr userDrawn="1"/>
          </p:nvSpPr>
          <p:spPr bwMode="auto">
            <a:xfrm>
              <a:off x="5108377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7 w 80"/>
                <a:gd name="T15" fmla="*/ 14 h 114"/>
                <a:gd name="T16" fmla="*/ 56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32" y="6"/>
                    <a:pt x="41" y="0"/>
                    <a:pt x="56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80" name="Freeform 68"/>
            <p:cNvSpPr>
              <a:spLocks noEditPoints="1"/>
            </p:cNvSpPr>
            <p:nvPr userDrawn="1"/>
          </p:nvSpPr>
          <p:spPr bwMode="auto">
            <a:xfrm>
              <a:off x="5331578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81" name="Freeform 69"/>
            <p:cNvSpPr>
              <a:spLocks/>
            </p:cNvSpPr>
            <p:nvPr userDrawn="1"/>
          </p:nvSpPr>
          <p:spPr bwMode="auto">
            <a:xfrm>
              <a:off x="5546512" y="1492997"/>
              <a:ext cx="167400" cy="204601"/>
            </a:xfrm>
            <a:custGeom>
              <a:avLst/>
              <a:gdLst>
                <a:gd name="T0" fmla="*/ 71 w 94"/>
                <a:gd name="T1" fmla="*/ 114 h 114"/>
                <a:gd name="T2" fmla="*/ 68 w 94"/>
                <a:gd name="T3" fmla="*/ 112 h 114"/>
                <a:gd name="T4" fmla="*/ 68 w 94"/>
                <a:gd name="T5" fmla="*/ 47 h 114"/>
                <a:gd name="T6" fmla="*/ 47 w 94"/>
                <a:gd name="T7" fmla="*/ 23 h 114"/>
                <a:gd name="T8" fmla="*/ 26 w 94"/>
                <a:gd name="T9" fmla="*/ 47 h 114"/>
                <a:gd name="T10" fmla="*/ 26 w 94"/>
                <a:gd name="T11" fmla="*/ 112 h 114"/>
                <a:gd name="T12" fmla="*/ 24 w 94"/>
                <a:gd name="T13" fmla="*/ 114 h 114"/>
                <a:gd name="T14" fmla="*/ 2 w 94"/>
                <a:gd name="T15" fmla="*/ 114 h 114"/>
                <a:gd name="T16" fmla="*/ 0 w 94"/>
                <a:gd name="T17" fmla="*/ 112 h 114"/>
                <a:gd name="T18" fmla="*/ 0 w 94"/>
                <a:gd name="T19" fmla="*/ 5 h 114"/>
                <a:gd name="T20" fmla="*/ 2 w 94"/>
                <a:gd name="T21" fmla="*/ 2 h 114"/>
                <a:gd name="T22" fmla="*/ 24 w 94"/>
                <a:gd name="T23" fmla="*/ 2 h 114"/>
                <a:gd name="T24" fmla="*/ 26 w 94"/>
                <a:gd name="T25" fmla="*/ 5 h 114"/>
                <a:gd name="T26" fmla="*/ 26 w 94"/>
                <a:gd name="T27" fmla="*/ 13 h 114"/>
                <a:gd name="T28" fmla="*/ 26 w 94"/>
                <a:gd name="T29" fmla="*/ 13 h 114"/>
                <a:gd name="T30" fmla="*/ 56 w 94"/>
                <a:gd name="T31" fmla="*/ 0 h 114"/>
                <a:gd name="T32" fmla="*/ 94 w 94"/>
                <a:gd name="T33" fmla="*/ 41 h 114"/>
                <a:gd name="T34" fmla="*/ 94 w 94"/>
                <a:gd name="T35" fmla="*/ 112 h 114"/>
                <a:gd name="T36" fmla="*/ 92 w 94"/>
                <a:gd name="T37" fmla="*/ 114 h 114"/>
                <a:gd name="T38" fmla="*/ 71 w 94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4">
                  <a:moveTo>
                    <a:pt x="71" y="114"/>
                  </a:moveTo>
                  <a:cubicBezTo>
                    <a:pt x="69" y="114"/>
                    <a:pt x="68" y="113"/>
                    <a:pt x="68" y="112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8" y="33"/>
                    <a:pt x="61" y="23"/>
                    <a:pt x="47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79" y="0"/>
                    <a:pt x="94" y="17"/>
                    <a:pt x="94" y="41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82" name="Freeform 70"/>
            <p:cNvSpPr>
              <a:spLocks noEditPoints="1"/>
            </p:cNvSpPr>
            <p:nvPr userDrawn="1"/>
          </p:nvSpPr>
          <p:spPr bwMode="auto">
            <a:xfrm>
              <a:off x="5753179" y="1414463"/>
              <a:ext cx="175667" cy="287267"/>
            </a:xfrm>
            <a:custGeom>
              <a:avLst/>
              <a:gdLst>
                <a:gd name="T0" fmla="*/ 75 w 99"/>
                <a:gd name="T1" fmla="*/ 158 h 161"/>
                <a:gd name="T2" fmla="*/ 73 w 99"/>
                <a:gd name="T3" fmla="*/ 156 h 161"/>
                <a:gd name="T4" fmla="*/ 73 w 99"/>
                <a:gd name="T5" fmla="*/ 147 h 161"/>
                <a:gd name="T6" fmla="*/ 73 w 99"/>
                <a:gd name="T7" fmla="*/ 147 h 161"/>
                <a:gd name="T8" fmla="*/ 43 w 99"/>
                <a:gd name="T9" fmla="*/ 161 h 161"/>
                <a:gd name="T10" fmla="*/ 4 w 99"/>
                <a:gd name="T11" fmla="*/ 134 h 161"/>
                <a:gd name="T12" fmla="*/ 0 w 99"/>
                <a:gd name="T13" fmla="*/ 102 h 161"/>
                <a:gd name="T14" fmla="*/ 4 w 99"/>
                <a:gd name="T15" fmla="*/ 71 h 161"/>
                <a:gd name="T16" fmla="*/ 43 w 99"/>
                <a:gd name="T17" fmla="*/ 44 h 161"/>
                <a:gd name="T18" fmla="*/ 73 w 99"/>
                <a:gd name="T19" fmla="*/ 57 h 161"/>
                <a:gd name="T20" fmla="*/ 73 w 99"/>
                <a:gd name="T21" fmla="*/ 57 h 161"/>
                <a:gd name="T22" fmla="*/ 73 w 99"/>
                <a:gd name="T23" fmla="*/ 3 h 161"/>
                <a:gd name="T24" fmla="*/ 75 w 99"/>
                <a:gd name="T25" fmla="*/ 0 h 161"/>
                <a:gd name="T26" fmla="*/ 97 w 99"/>
                <a:gd name="T27" fmla="*/ 0 h 161"/>
                <a:gd name="T28" fmla="*/ 99 w 99"/>
                <a:gd name="T29" fmla="*/ 3 h 161"/>
                <a:gd name="T30" fmla="*/ 99 w 99"/>
                <a:gd name="T31" fmla="*/ 156 h 161"/>
                <a:gd name="T32" fmla="*/ 97 w 99"/>
                <a:gd name="T33" fmla="*/ 158 h 161"/>
                <a:gd name="T34" fmla="*/ 75 w 99"/>
                <a:gd name="T35" fmla="*/ 158 h 161"/>
                <a:gd name="T36" fmla="*/ 71 w 99"/>
                <a:gd name="T37" fmla="*/ 123 h 161"/>
                <a:gd name="T38" fmla="*/ 73 w 99"/>
                <a:gd name="T39" fmla="*/ 102 h 161"/>
                <a:gd name="T40" fmla="*/ 71 w 99"/>
                <a:gd name="T41" fmla="*/ 81 h 161"/>
                <a:gd name="T42" fmla="*/ 50 w 99"/>
                <a:gd name="T43" fmla="*/ 67 h 161"/>
                <a:gd name="T44" fmla="*/ 29 w 99"/>
                <a:gd name="T45" fmla="*/ 81 h 161"/>
                <a:gd name="T46" fmla="*/ 27 w 99"/>
                <a:gd name="T47" fmla="*/ 102 h 161"/>
                <a:gd name="T48" fmla="*/ 29 w 99"/>
                <a:gd name="T49" fmla="*/ 123 h 161"/>
                <a:gd name="T50" fmla="*/ 50 w 99"/>
                <a:gd name="T51" fmla="*/ 137 h 161"/>
                <a:gd name="T52" fmla="*/ 71 w 99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9" h="161">
                  <a:moveTo>
                    <a:pt x="75" y="158"/>
                  </a:moveTo>
                  <a:cubicBezTo>
                    <a:pt x="74" y="158"/>
                    <a:pt x="73" y="157"/>
                    <a:pt x="73" y="156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67" y="155"/>
                    <a:pt x="58" y="161"/>
                    <a:pt x="43" y="161"/>
                  </a:cubicBezTo>
                  <a:cubicBezTo>
                    <a:pt x="24" y="161"/>
                    <a:pt x="10" y="151"/>
                    <a:pt x="4" y="134"/>
                  </a:cubicBezTo>
                  <a:cubicBezTo>
                    <a:pt x="2" y="125"/>
                    <a:pt x="0" y="117"/>
                    <a:pt x="0" y="102"/>
                  </a:cubicBezTo>
                  <a:cubicBezTo>
                    <a:pt x="0" y="87"/>
                    <a:pt x="2" y="79"/>
                    <a:pt x="4" y="71"/>
                  </a:cubicBezTo>
                  <a:cubicBezTo>
                    <a:pt x="10" y="53"/>
                    <a:pt x="24" y="44"/>
                    <a:pt x="43" y="44"/>
                  </a:cubicBezTo>
                  <a:cubicBezTo>
                    <a:pt x="58" y="44"/>
                    <a:pt x="67" y="49"/>
                    <a:pt x="73" y="57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73" y="3"/>
                    <a:pt x="73" y="3"/>
                    <a:pt x="73" y="3"/>
                  </a:cubicBezTo>
                  <a:cubicBezTo>
                    <a:pt x="73" y="1"/>
                    <a:pt x="74" y="0"/>
                    <a:pt x="75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98" y="0"/>
                    <a:pt x="99" y="1"/>
                    <a:pt x="99" y="3"/>
                  </a:cubicBezTo>
                  <a:cubicBezTo>
                    <a:pt x="99" y="156"/>
                    <a:pt x="99" y="156"/>
                    <a:pt x="99" y="156"/>
                  </a:cubicBezTo>
                  <a:cubicBezTo>
                    <a:pt x="99" y="157"/>
                    <a:pt x="98" y="158"/>
                    <a:pt x="97" y="158"/>
                  </a:cubicBezTo>
                  <a:lnTo>
                    <a:pt x="75" y="158"/>
                  </a:lnTo>
                  <a:close/>
                  <a:moveTo>
                    <a:pt x="71" y="123"/>
                  </a:moveTo>
                  <a:cubicBezTo>
                    <a:pt x="72" y="118"/>
                    <a:pt x="73" y="112"/>
                    <a:pt x="73" y="102"/>
                  </a:cubicBezTo>
                  <a:cubicBezTo>
                    <a:pt x="73" y="92"/>
                    <a:pt x="72" y="86"/>
                    <a:pt x="71" y="81"/>
                  </a:cubicBezTo>
                  <a:cubicBezTo>
                    <a:pt x="68" y="72"/>
                    <a:pt x="60" y="67"/>
                    <a:pt x="50" y="67"/>
                  </a:cubicBezTo>
                  <a:cubicBezTo>
                    <a:pt x="39" y="67"/>
                    <a:pt x="32" y="72"/>
                    <a:pt x="29" y="81"/>
                  </a:cubicBezTo>
                  <a:cubicBezTo>
                    <a:pt x="28" y="86"/>
                    <a:pt x="27" y="92"/>
                    <a:pt x="27" y="102"/>
                  </a:cubicBezTo>
                  <a:cubicBezTo>
                    <a:pt x="27" y="112"/>
                    <a:pt x="28" y="118"/>
                    <a:pt x="29" y="123"/>
                  </a:cubicBezTo>
                  <a:cubicBezTo>
                    <a:pt x="32" y="132"/>
                    <a:pt x="39" y="137"/>
                    <a:pt x="50" y="137"/>
                  </a:cubicBezTo>
                  <a:cubicBezTo>
                    <a:pt x="60" y="137"/>
                    <a:pt x="68" y="132"/>
                    <a:pt x="71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83" name="Freeform 71"/>
            <p:cNvSpPr>
              <a:spLocks/>
            </p:cNvSpPr>
            <p:nvPr userDrawn="1"/>
          </p:nvSpPr>
          <p:spPr bwMode="auto">
            <a:xfrm>
              <a:off x="6023913" y="1414463"/>
              <a:ext cx="328601" cy="283134"/>
            </a:xfrm>
            <a:custGeom>
              <a:avLst/>
              <a:gdLst>
                <a:gd name="T0" fmla="*/ 125 w 184"/>
                <a:gd name="T1" fmla="*/ 158 h 158"/>
                <a:gd name="T2" fmla="*/ 122 w 184"/>
                <a:gd name="T3" fmla="*/ 156 h 158"/>
                <a:gd name="T4" fmla="*/ 92 w 184"/>
                <a:gd name="T5" fmla="*/ 48 h 158"/>
                <a:gd name="T6" fmla="*/ 92 w 184"/>
                <a:gd name="T7" fmla="*/ 48 h 158"/>
                <a:gd name="T8" fmla="*/ 61 w 184"/>
                <a:gd name="T9" fmla="*/ 156 h 158"/>
                <a:gd name="T10" fmla="*/ 59 w 184"/>
                <a:gd name="T11" fmla="*/ 158 h 158"/>
                <a:gd name="T12" fmla="*/ 41 w 184"/>
                <a:gd name="T13" fmla="*/ 158 h 158"/>
                <a:gd name="T14" fmla="*/ 39 w 184"/>
                <a:gd name="T15" fmla="*/ 156 h 158"/>
                <a:gd name="T16" fmla="*/ 0 w 184"/>
                <a:gd name="T17" fmla="*/ 3 h 158"/>
                <a:gd name="T18" fmla="*/ 2 w 184"/>
                <a:gd name="T19" fmla="*/ 0 h 158"/>
                <a:gd name="T20" fmla="*/ 23 w 184"/>
                <a:gd name="T21" fmla="*/ 0 h 158"/>
                <a:gd name="T22" fmla="*/ 26 w 184"/>
                <a:gd name="T23" fmla="*/ 3 h 158"/>
                <a:gd name="T24" fmla="*/ 51 w 184"/>
                <a:gd name="T25" fmla="*/ 109 h 158"/>
                <a:gd name="T26" fmla="*/ 52 w 184"/>
                <a:gd name="T27" fmla="*/ 109 h 158"/>
                <a:gd name="T28" fmla="*/ 81 w 184"/>
                <a:gd name="T29" fmla="*/ 3 h 158"/>
                <a:gd name="T30" fmla="*/ 84 w 184"/>
                <a:gd name="T31" fmla="*/ 0 h 158"/>
                <a:gd name="T32" fmla="*/ 100 w 184"/>
                <a:gd name="T33" fmla="*/ 0 h 158"/>
                <a:gd name="T34" fmla="*/ 103 w 184"/>
                <a:gd name="T35" fmla="*/ 3 h 158"/>
                <a:gd name="T36" fmla="*/ 133 w 184"/>
                <a:gd name="T37" fmla="*/ 109 h 158"/>
                <a:gd name="T38" fmla="*/ 133 w 184"/>
                <a:gd name="T39" fmla="*/ 109 h 158"/>
                <a:gd name="T40" fmla="*/ 158 w 184"/>
                <a:gd name="T41" fmla="*/ 3 h 158"/>
                <a:gd name="T42" fmla="*/ 161 w 184"/>
                <a:gd name="T43" fmla="*/ 0 h 158"/>
                <a:gd name="T44" fmla="*/ 182 w 184"/>
                <a:gd name="T45" fmla="*/ 0 h 158"/>
                <a:gd name="T46" fmla="*/ 184 w 184"/>
                <a:gd name="T47" fmla="*/ 3 h 158"/>
                <a:gd name="T48" fmla="*/ 146 w 184"/>
                <a:gd name="T49" fmla="*/ 156 h 158"/>
                <a:gd name="T50" fmla="*/ 143 w 184"/>
                <a:gd name="T51" fmla="*/ 158 h 158"/>
                <a:gd name="T52" fmla="*/ 125 w 184"/>
                <a:gd name="T53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4" h="158">
                  <a:moveTo>
                    <a:pt x="125" y="158"/>
                  </a:moveTo>
                  <a:cubicBezTo>
                    <a:pt x="124" y="158"/>
                    <a:pt x="123" y="157"/>
                    <a:pt x="122" y="156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61" y="156"/>
                    <a:pt x="61" y="156"/>
                    <a:pt x="61" y="156"/>
                  </a:cubicBezTo>
                  <a:cubicBezTo>
                    <a:pt x="61" y="157"/>
                    <a:pt x="60" y="158"/>
                    <a:pt x="59" y="158"/>
                  </a:cubicBezTo>
                  <a:cubicBezTo>
                    <a:pt x="41" y="158"/>
                    <a:pt x="41" y="158"/>
                    <a:pt x="41" y="158"/>
                  </a:cubicBezTo>
                  <a:cubicBezTo>
                    <a:pt x="40" y="158"/>
                    <a:pt x="39" y="157"/>
                    <a:pt x="39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51" y="109"/>
                    <a:pt x="51" y="109"/>
                    <a:pt x="51" y="109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81" y="3"/>
                    <a:pt x="81" y="3"/>
                    <a:pt x="81" y="3"/>
                  </a:cubicBezTo>
                  <a:cubicBezTo>
                    <a:pt x="82" y="1"/>
                    <a:pt x="83" y="0"/>
                    <a:pt x="84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2" y="0"/>
                    <a:pt x="102" y="1"/>
                    <a:pt x="103" y="3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58" y="3"/>
                    <a:pt x="158" y="3"/>
                    <a:pt x="158" y="3"/>
                  </a:cubicBezTo>
                  <a:cubicBezTo>
                    <a:pt x="158" y="1"/>
                    <a:pt x="159" y="0"/>
                    <a:pt x="161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4" y="0"/>
                    <a:pt x="184" y="1"/>
                    <a:pt x="184" y="3"/>
                  </a:cubicBezTo>
                  <a:cubicBezTo>
                    <a:pt x="146" y="156"/>
                    <a:pt x="146" y="156"/>
                    <a:pt x="146" y="156"/>
                  </a:cubicBezTo>
                  <a:cubicBezTo>
                    <a:pt x="145" y="157"/>
                    <a:pt x="144" y="158"/>
                    <a:pt x="143" y="158"/>
                  </a:cubicBezTo>
                  <a:lnTo>
                    <a:pt x="125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84" name="Freeform 72"/>
            <p:cNvSpPr>
              <a:spLocks noEditPoints="1"/>
            </p:cNvSpPr>
            <p:nvPr userDrawn="1"/>
          </p:nvSpPr>
          <p:spPr bwMode="auto">
            <a:xfrm>
              <a:off x="6360781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6 w 99"/>
                <a:gd name="T13" fmla="*/ 66 h 117"/>
                <a:gd name="T14" fmla="*/ 27 w 99"/>
                <a:gd name="T15" fmla="*/ 66 h 117"/>
                <a:gd name="T16" fmla="*/ 26 w 99"/>
                <a:gd name="T17" fmla="*/ 68 h 117"/>
                <a:gd name="T18" fmla="*/ 27 w 99"/>
                <a:gd name="T19" fmla="*/ 76 h 117"/>
                <a:gd name="T20" fmla="*/ 52 w 99"/>
                <a:gd name="T21" fmla="*/ 93 h 117"/>
                <a:gd name="T22" fmla="*/ 79 w 99"/>
                <a:gd name="T23" fmla="*/ 83 h 117"/>
                <a:gd name="T24" fmla="*/ 82 w 99"/>
                <a:gd name="T25" fmla="*/ 82 h 117"/>
                <a:gd name="T26" fmla="*/ 96 w 99"/>
                <a:gd name="T27" fmla="*/ 94 h 117"/>
                <a:gd name="T28" fmla="*/ 96 w 99"/>
                <a:gd name="T29" fmla="*/ 98 h 117"/>
                <a:gd name="T30" fmla="*/ 50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49 w 99"/>
                <a:gd name="T37" fmla="*/ 22 h 117"/>
                <a:gd name="T38" fmla="*/ 27 w 99"/>
                <a:gd name="T39" fmla="*/ 36 h 117"/>
                <a:gd name="T40" fmla="*/ 26 w 99"/>
                <a:gd name="T41" fmla="*/ 46 h 117"/>
                <a:gd name="T42" fmla="*/ 27 w 99"/>
                <a:gd name="T43" fmla="*/ 47 h 117"/>
                <a:gd name="T44" fmla="*/ 71 w 99"/>
                <a:gd name="T45" fmla="*/ 47 h 117"/>
                <a:gd name="T46" fmla="*/ 72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9" y="46"/>
                    <a:pt x="99" y="64"/>
                  </a:cubicBezTo>
                  <a:cubicBezTo>
                    <a:pt x="99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7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7" y="109"/>
                    <a:pt x="71" y="117"/>
                    <a:pt x="50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85" name="Freeform 73"/>
            <p:cNvSpPr>
              <a:spLocks/>
            </p:cNvSpPr>
            <p:nvPr userDrawn="1"/>
          </p:nvSpPr>
          <p:spPr bwMode="auto">
            <a:xfrm>
              <a:off x="6573648" y="1414463"/>
              <a:ext cx="76467" cy="285201"/>
            </a:xfrm>
            <a:custGeom>
              <a:avLst/>
              <a:gdLst>
                <a:gd name="T0" fmla="*/ 31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3 w 43"/>
                <a:gd name="T7" fmla="*/ 0 h 159"/>
                <a:gd name="T8" fmla="*/ 24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6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1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1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6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1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86" name="Freeform 74"/>
            <p:cNvSpPr>
              <a:spLocks/>
            </p:cNvSpPr>
            <p:nvPr userDrawn="1"/>
          </p:nvSpPr>
          <p:spPr bwMode="auto">
            <a:xfrm>
              <a:off x="6668715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4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87" name="Freeform 75"/>
            <p:cNvSpPr>
              <a:spLocks noEditPoints="1"/>
            </p:cNvSpPr>
            <p:nvPr userDrawn="1"/>
          </p:nvSpPr>
          <p:spPr bwMode="auto">
            <a:xfrm>
              <a:off x="679891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88" name="Freeform 76"/>
            <p:cNvSpPr>
              <a:spLocks/>
            </p:cNvSpPr>
            <p:nvPr userDrawn="1"/>
          </p:nvSpPr>
          <p:spPr bwMode="auto">
            <a:xfrm>
              <a:off x="7011783" y="1492997"/>
              <a:ext cx="142600" cy="204601"/>
            </a:xfrm>
            <a:custGeom>
              <a:avLst/>
              <a:gdLst>
                <a:gd name="T0" fmla="*/ 2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2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3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2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2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3" y="28"/>
                  </a:cubicBezTo>
                  <a:cubicBezTo>
                    <a:pt x="58" y="25"/>
                    <a:pt x="53" y="23"/>
                    <a:pt x="47" y="23"/>
                  </a:cubicBezTo>
                  <a:cubicBezTo>
                    <a:pt x="32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2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89" name="Freeform 77"/>
            <p:cNvSpPr>
              <a:spLocks noEditPoints="1"/>
            </p:cNvSpPr>
            <p:nvPr userDrawn="1"/>
          </p:nvSpPr>
          <p:spPr bwMode="auto">
            <a:xfrm>
              <a:off x="7166783" y="1492997"/>
              <a:ext cx="175667" cy="208734"/>
            </a:xfrm>
            <a:custGeom>
              <a:avLst/>
              <a:gdLst>
                <a:gd name="T0" fmla="*/ 4 w 98"/>
                <a:gd name="T1" fmla="*/ 85 h 117"/>
                <a:gd name="T2" fmla="*/ 0 w 98"/>
                <a:gd name="T3" fmla="*/ 58 h 117"/>
                <a:gd name="T4" fmla="*/ 3 w 98"/>
                <a:gd name="T5" fmla="*/ 31 h 117"/>
                <a:gd name="T6" fmla="*/ 49 w 98"/>
                <a:gd name="T7" fmla="*/ 0 h 117"/>
                <a:gd name="T8" fmla="*/ 95 w 98"/>
                <a:gd name="T9" fmla="*/ 31 h 117"/>
                <a:gd name="T10" fmla="*/ 98 w 98"/>
                <a:gd name="T11" fmla="*/ 64 h 117"/>
                <a:gd name="T12" fmla="*/ 96 w 98"/>
                <a:gd name="T13" fmla="*/ 66 h 117"/>
                <a:gd name="T14" fmla="*/ 27 w 98"/>
                <a:gd name="T15" fmla="*/ 66 h 117"/>
                <a:gd name="T16" fmla="*/ 26 w 98"/>
                <a:gd name="T17" fmla="*/ 68 h 117"/>
                <a:gd name="T18" fmla="*/ 27 w 98"/>
                <a:gd name="T19" fmla="*/ 76 h 117"/>
                <a:gd name="T20" fmla="*/ 52 w 98"/>
                <a:gd name="T21" fmla="*/ 93 h 117"/>
                <a:gd name="T22" fmla="*/ 79 w 98"/>
                <a:gd name="T23" fmla="*/ 83 h 117"/>
                <a:gd name="T24" fmla="*/ 82 w 98"/>
                <a:gd name="T25" fmla="*/ 82 h 117"/>
                <a:gd name="T26" fmla="*/ 96 w 98"/>
                <a:gd name="T27" fmla="*/ 94 h 117"/>
                <a:gd name="T28" fmla="*/ 96 w 98"/>
                <a:gd name="T29" fmla="*/ 98 h 117"/>
                <a:gd name="T30" fmla="*/ 50 w 98"/>
                <a:gd name="T31" fmla="*/ 117 h 117"/>
                <a:gd name="T32" fmla="*/ 4 w 98"/>
                <a:gd name="T33" fmla="*/ 85 h 117"/>
                <a:gd name="T34" fmla="*/ 71 w 98"/>
                <a:gd name="T35" fmla="*/ 36 h 117"/>
                <a:gd name="T36" fmla="*/ 49 w 98"/>
                <a:gd name="T37" fmla="*/ 22 h 117"/>
                <a:gd name="T38" fmla="*/ 27 w 98"/>
                <a:gd name="T39" fmla="*/ 36 h 117"/>
                <a:gd name="T40" fmla="*/ 26 w 98"/>
                <a:gd name="T41" fmla="*/ 46 h 117"/>
                <a:gd name="T42" fmla="*/ 27 w 98"/>
                <a:gd name="T43" fmla="*/ 47 h 117"/>
                <a:gd name="T44" fmla="*/ 71 w 98"/>
                <a:gd name="T45" fmla="*/ 47 h 117"/>
                <a:gd name="T46" fmla="*/ 72 w 98"/>
                <a:gd name="T47" fmla="*/ 46 h 117"/>
                <a:gd name="T48" fmla="*/ 71 w 98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8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8" y="46"/>
                    <a:pt x="98" y="64"/>
                  </a:cubicBezTo>
                  <a:cubicBezTo>
                    <a:pt x="98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6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6" y="109"/>
                    <a:pt x="71" y="117"/>
                    <a:pt x="50" y="117"/>
                  </a:cubicBezTo>
                  <a:cubicBezTo>
                    <a:pt x="26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90" name="Freeform 78"/>
            <p:cNvSpPr>
              <a:spLocks noEditPoints="1"/>
            </p:cNvSpPr>
            <p:nvPr userDrawn="1"/>
          </p:nvSpPr>
          <p:spPr bwMode="auto">
            <a:xfrm>
              <a:off x="7439584" y="1492997"/>
              <a:ext cx="177734" cy="208734"/>
            </a:xfrm>
            <a:custGeom>
              <a:avLst/>
              <a:gdLst>
                <a:gd name="T0" fmla="*/ 3 w 99"/>
                <a:gd name="T1" fmla="*/ 86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58 h 117"/>
                <a:gd name="T12" fmla="*/ 95 w 99"/>
                <a:gd name="T13" fmla="*/ 86 h 117"/>
                <a:gd name="T14" fmla="*/ 49 w 99"/>
                <a:gd name="T15" fmla="*/ 117 h 117"/>
                <a:gd name="T16" fmla="*/ 3 w 99"/>
                <a:gd name="T17" fmla="*/ 86 h 117"/>
                <a:gd name="T18" fmla="*/ 70 w 99"/>
                <a:gd name="T19" fmla="*/ 79 h 117"/>
                <a:gd name="T20" fmla="*/ 73 w 99"/>
                <a:gd name="T21" fmla="*/ 58 h 117"/>
                <a:gd name="T22" fmla="*/ 70 w 99"/>
                <a:gd name="T23" fmla="*/ 38 h 117"/>
                <a:gd name="T24" fmla="*/ 49 w 99"/>
                <a:gd name="T25" fmla="*/ 23 h 117"/>
                <a:gd name="T26" fmla="*/ 28 w 99"/>
                <a:gd name="T27" fmla="*/ 38 h 117"/>
                <a:gd name="T28" fmla="*/ 26 w 99"/>
                <a:gd name="T29" fmla="*/ 58 h 117"/>
                <a:gd name="T30" fmla="*/ 28 w 99"/>
                <a:gd name="T31" fmla="*/ 79 h 117"/>
                <a:gd name="T32" fmla="*/ 49 w 99"/>
                <a:gd name="T33" fmla="*/ 93 h 117"/>
                <a:gd name="T34" fmla="*/ 70 w 99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9" h="117">
                  <a:moveTo>
                    <a:pt x="3" y="86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6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1"/>
                    <a:pt x="95" y="31"/>
                  </a:cubicBezTo>
                  <a:cubicBezTo>
                    <a:pt x="98" y="38"/>
                    <a:pt x="99" y="46"/>
                    <a:pt x="99" y="58"/>
                  </a:cubicBezTo>
                  <a:cubicBezTo>
                    <a:pt x="99" y="70"/>
                    <a:pt x="98" y="78"/>
                    <a:pt x="95" y="86"/>
                  </a:cubicBezTo>
                  <a:cubicBezTo>
                    <a:pt x="89" y="105"/>
                    <a:pt x="72" y="117"/>
                    <a:pt x="49" y="117"/>
                  </a:cubicBezTo>
                  <a:cubicBezTo>
                    <a:pt x="27" y="117"/>
                    <a:pt x="10" y="105"/>
                    <a:pt x="3" y="86"/>
                  </a:cubicBezTo>
                  <a:close/>
                  <a:moveTo>
                    <a:pt x="70" y="79"/>
                  </a:moveTo>
                  <a:cubicBezTo>
                    <a:pt x="72" y="73"/>
                    <a:pt x="73" y="68"/>
                    <a:pt x="73" y="58"/>
                  </a:cubicBezTo>
                  <a:cubicBezTo>
                    <a:pt x="73" y="49"/>
                    <a:pt x="72" y="44"/>
                    <a:pt x="70" y="38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9" y="23"/>
                    <a:pt x="32" y="28"/>
                    <a:pt x="28" y="38"/>
                  </a:cubicBezTo>
                  <a:cubicBezTo>
                    <a:pt x="27" y="44"/>
                    <a:pt x="26" y="49"/>
                    <a:pt x="26" y="58"/>
                  </a:cubicBezTo>
                  <a:cubicBezTo>
                    <a:pt x="26" y="68"/>
                    <a:pt x="27" y="73"/>
                    <a:pt x="28" y="79"/>
                  </a:cubicBezTo>
                  <a:cubicBezTo>
                    <a:pt x="32" y="88"/>
                    <a:pt x="39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91" name="Freeform 79"/>
            <p:cNvSpPr>
              <a:spLocks/>
            </p:cNvSpPr>
            <p:nvPr userDrawn="1"/>
          </p:nvSpPr>
          <p:spPr bwMode="auto">
            <a:xfrm>
              <a:off x="7642118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3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92" name="Freeform 80"/>
            <p:cNvSpPr>
              <a:spLocks/>
            </p:cNvSpPr>
            <p:nvPr userDrawn="1"/>
          </p:nvSpPr>
          <p:spPr bwMode="auto">
            <a:xfrm>
              <a:off x="7826052" y="1414463"/>
              <a:ext cx="171534" cy="287267"/>
            </a:xfrm>
            <a:custGeom>
              <a:avLst/>
              <a:gdLst>
                <a:gd name="T0" fmla="*/ 1 w 96"/>
                <a:gd name="T1" fmla="*/ 138 h 161"/>
                <a:gd name="T2" fmla="*/ 18 w 96"/>
                <a:gd name="T3" fmla="*/ 126 h 161"/>
                <a:gd name="T4" fmla="*/ 21 w 96"/>
                <a:gd name="T5" fmla="*/ 126 h 161"/>
                <a:gd name="T6" fmla="*/ 42 w 96"/>
                <a:gd name="T7" fmla="*/ 136 h 161"/>
                <a:gd name="T8" fmla="*/ 68 w 96"/>
                <a:gd name="T9" fmla="*/ 105 h 161"/>
                <a:gd name="T10" fmla="*/ 68 w 96"/>
                <a:gd name="T11" fmla="*/ 3 h 161"/>
                <a:gd name="T12" fmla="*/ 71 w 96"/>
                <a:gd name="T13" fmla="*/ 0 h 161"/>
                <a:gd name="T14" fmla="*/ 93 w 96"/>
                <a:gd name="T15" fmla="*/ 0 h 161"/>
                <a:gd name="T16" fmla="*/ 96 w 96"/>
                <a:gd name="T17" fmla="*/ 3 h 161"/>
                <a:gd name="T18" fmla="*/ 96 w 96"/>
                <a:gd name="T19" fmla="*/ 105 h 161"/>
                <a:gd name="T20" fmla="*/ 41 w 96"/>
                <a:gd name="T21" fmla="*/ 161 h 161"/>
                <a:gd name="T22" fmla="*/ 0 w 96"/>
                <a:gd name="T23" fmla="*/ 142 h 161"/>
                <a:gd name="T24" fmla="*/ 1 w 96"/>
                <a:gd name="T25" fmla="*/ 1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6" h="161">
                  <a:moveTo>
                    <a:pt x="1" y="138"/>
                  </a:moveTo>
                  <a:cubicBezTo>
                    <a:pt x="18" y="126"/>
                    <a:pt x="18" y="126"/>
                    <a:pt x="18" y="126"/>
                  </a:cubicBezTo>
                  <a:cubicBezTo>
                    <a:pt x="19" y="125"/>
                    <a:pt x="20" y="125"/>
                    <a:pt x="21" y="126"/>
                  </a:cubicBezTo>
                  <a:cubicBezTo>
                    <a:pt x="25" y="131"/>
                    <a:pt x="33" y="136"/>
                    <a:pt x="42" y="136"/>
                  </a:cubicBezTo>
                  <a:cubicBezTo>
                    <a:pt x="59" y="136"/>
                    <a:pt x="68" y="126"/>
                    <a:pt x="68" y="105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1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5" y="0"/>
                    <a:pt x="96" y="1"/>
                    <a:pt x="96" y="3"/>
                  </a:cubicBezTo>
                  <a:cubicBezTo>
                    <a:pt x="96" y="105"/>
                    <a:pt x="96" y="105"/>
                    <a:pt x="96" y="105"/>
                  </a:cubicBezTo>
                  <a:cubicBezTo>
                    <a:pt x="96" y="141"/>
                    <a:pt x="75" y="161"/>
                    <a:pt x="41" y="161"/>
                  </a:cubicBezTo>
                  <a:cubicBezTo>
                    <a:pt x="23" y="161"/>
                    <a:pt x="7" y="152"/>
                    <a:pt x="0" y="142"/>
                  </a:cubicBezTo>
                  <a:cubicBezTo>
                    <a:pt x="0" y="140"/>
                    <a:pt x="0" y="139"/>
                    <a:pt x="1" y="1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93" name="Freeform 81"/>
            <p:cNvSpPr>
              <a:spLocks noEditPoints="1"/>
            </p:cNvSpPr>
            <p:nvPr userDrawn="1"/>
          </p:nvSpPr>
          <p:spPr bwMode="auto">
            <a:xfrm>
              <a:off x="8034786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8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8" y="66"/>
                    <a:pt x="48" y="66"/>
                    <a:pt x="48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94" name="Freeform 82"/>
            <p:cNvSpPr>
              <a:spLocks noEditPoints="1"/>
            </p:cNvSpPr>
            <p:nvPr userDrawn="1"/>
          </p:nvSpPr>
          <p:spPr bwMode="auto">
            <a:xfrm>
              <a:off x="8249720" y="1492997"/>
              <a:ext cx="173600" cy="279001"/>
            </a:xfrm>
            <a:custGeom>
              <a:avLst/>
              <a:gdLst>
                <a:gd name="T0" fmla="*/ 2 w 98"/>
                <a:gd name="T1" fmla="*/ 156 h 156"/>
                <a:gd name="T2" fmla="*/ 0 w 98"/>
                <a:gd name="T3" fmla="*/ 153 h 156"/>
                <a:gd name="T4" fmla="*/ 0 w 98"/>
                <a:gd name="T5" fmla="*/ 5 h 156"/>
                <a:gd name="T6" fmla="*/ 2 w 98"/>
                <a:gd name="T7" fmla="*/ 2 h 156"/>
                <a:gd name="T8" fmla="*/ 24 w 98"/>
                <a:gd name="T9" fmla="*/ 2 h 156"/>
                <a:gd name="T10" fmla="*/ 26 w 98"/>
                <a:gd name="T11" fmla="*/ 5 h 156"/>
                <a:gd name="T12" fmla="*/ 26 w 98"/>
                <a:gd name="T13" fmla="*/ 13 h 156"/>
                <a:gd name="T14" fmla="*/ 26 w 98"/>
                <a:gd name="T15" fmla="*/ 13 h 156"/>
                <a:gd name="T16" fmla="*/ 56 w 98"/>
                <a:gd name="T17" fmla="*/ 0 h 156"/>
                <a:gd name="T18" fmla="*/ 94 w 98"/>
                <a:gd name="T19" fmla="*/ 27 h 156"/>
                <a:gd name="T20" fmla="*/ 98 w 98"/>
                <a:gd name="T21" fmla="*/ 58 h 156"/>
                <a:gd name="T22" fmla="*/ 94 w 98"/>
                <a:gd name="T23" fmla="*/ 90 h 156"/>
                <a:gd name="T24" fmla="*/ 56 w 98"/>
                <a:gd name="T25" fmla="*/ 117 h 156"/>
                <a:gd name="T26" fmla="*/ 26 w 98"/>
                <a:gd name="T27" fmla="*/ 103 h 156"/>
                <a:gd name="T28" fmla="*/ 26 w 98"/>
                <a:gd name="T29" fmla="*/ 103 h 156"/>
                <a:gd name="T30" fmla="*/ 26 w 98"/>
                <a:gd name="T31" fmla="*/ 153 h 156"/>
                <a:gd name="T32" fmla="*/ 24 w 98"/>
                <a:gd name="T33" fmla="*/ 156 h 156"/>
                <a:gd name="T34" fmla="*/ 2 w 98"/>
                <a:gd name="T35" fmla="*/ 156 h 156"/>
                <a:gd name="T36" fmla="*/ 70 w 98"/>
                <a:gd name="T37" fmla="*/ 79 h 156"/>
                <a:gd name="T38" fmla="*/ 72 w 98"/>
                <a:gd name="T39" fmla="*/ 58 h 156"/>
                <a:gd name="T40" fmla="*/ 70 w 98"/>
                <a:gd name="T41" fmla="*/ 37 h 156"/>
                <a:gd name="T42" fmla="*/ 49 w 98"/>
                <a:gd name="T43" fmla="*/ 23 h 156"/>
                <a:gd name="T44" fmla="*/ 28 w 98"/>
                <a:gd name="T45" fmla="*/ 37 h 156"/>
                <a:gd name="T46" fmla="*/ 26 w 98"/>
                <a:gd name="T47" fmla="*/ 58 h 156"/>
                <a:gd name="T48" fmla="*/ 28 w 98"/>
                <a:gd name="T49" fmla="*/ 79 h 156"/>
                <a:gd name="T50" fmla="*/ 49 w 98"/>
                <a:gd name="T51" fmla="*/ 93 h 156"/>
                <a:gd name="T52" fmla="*/ 70 w 98"/>
                <a:gd name="T53" fmla="*/ 79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56">
                  <a:moveTo>
                    <a:pt x="2" y="156"/>
                  </a:moveTo>
                  <a:cubicBezTo>
                    <a:pt x="1" y="156"/>
                    <a:pt x="0" y="155"/>
                    <a:pt x="0" y="15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5"/>
                    <a:pt x="41" y="0"/>
                    <a:pt x="56" y="0"/>
                  </a:cubicBezTo>
                  <a:cubicBezTo>
                    <a:pt x="75" y="0"/>
                    <a:pt x="89" y="9"/>
                    <a:pt x="94" y="27"/>
                  </a:cubicBezTo>
                  <a:cubicBezTo>
                    <a:pt x="97" y="35"/>
                    <a:pt x="98" y="43"/>
                    <a:pt x="98" y="58"/>
                  </a:cubicBezTo>
                  <a:cubicBezTo>
                    <a:pt x="98" y="73"/>
                    <a:pt x="97" y="81"/>
                    <a:pt x="94" y="90"/>
                  </a:cubicBezTo>
                  <a:cubicBezTo>
                    <a:pt x="89" y="107"/>
                    <a:pt x="75" y="117"/>
                    <a:pt x="56" y="117"/>
                  </a:cubicBezTo>
                  <a:cubicBezTo>
                    <a:pt x="41" y="117"/>
                    <a:pt x="31" y="111"/>
                    <a:pt x="26" y="103"/>
                  </a:cubicBezTo>
                  <a:cubicBezTo>
                    <a:pt x="26" y="103"/>
                    <a:pt x="26" y="103"/>
                    <a:pt x="26" y="10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6" y="155"/>
                    <a:pt x="25" y="156"/>
                    <a:pt x="24" y="156"/>
                  </a:cubicBezTo>
                  <a:lnTo>
                    <a:pt x="2" y="156"/>
                  </a:lnTo>
                  <a:close/>
                  <a:moveTo>
                    <a:pt x="70" y="79"/>
                  </a:moveTo>
                  <a:cubicBezTo>
                    <a:pt x="71" y="74"/>
                    <a:pt x="72" y="68"/>
                    <a:pt x="72" y="58"/>
                  </a:cubicBezTo>
                  <a:cubicBezTo>
                    <a:pt x="72" y="48"/>
                    <a:pt x="71" y="42"/>
                    <a:pt x="70" y="37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8" y="23"/>
                    <a:pt x="31" y="28"/>
                    <a:pt x="28" y="37"/>
                  </a:cubicBezTo>
                  <a:cubicBezTo>
                    <a:pt x="27" y="42"/>
                    <a:pt x="26" y="48"/>
                    <a:pt x="26" y="58"/>
                  </a:cubicBezTo>
                  <a:cubicBezTo>
                    <a:pt x="26" y="68"/>
                    <a:pt x="27" y="74"/>
                    <a:pt x="28" y="79"/>
                  </a:cubicBezTo>
                  <a:cubicBezTo>
                    <a:pt x="31" y="88"/>
                    <a:pt x="38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95" name="Freeform 83"/>
            <p:cNvSpPr>
              <a:spLocks noEditPoints="1"/>
            </p:cNvSpPr>
            <p:nvPr userDrawn="1"/>
          </p:nvSpPr>
          <p:spPr bwMode="auto">
            <a:xfrm>
              <a:off x="8456387" y="1492997"/>
              <a:ext cx="165334" cy="208734"/>
            </a:xfrm>
            <a:custGeom>
              <a:avLst/>
              <a:gdLst>
                <a:gd name="T0" fmla="*/ 72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8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9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2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2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9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96" name="Freeform 84"/>
            <p:cNvSpPr>
              <a:spLocks/>
            </p:cNvSpPr>
            <p:nvPr userDrawn="1"/>
          </p:nvSpPr>
          <p:spPr bwMode="auto">
            <a:xfrm>
              <a:off x="8669254" y="1492997"/>
              <a:ext cx="169467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7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2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</p:grpSp>
      <p:pic>
        <p:nvPicPr>
          <p:cNvPr id="2" name="図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50851" y="5715001"/>
            <a:ext cx="1086120" cy="100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467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ロゴ無し-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テキスト プレースホルダー 6">
            <a:extLst>
              <a:ext uri="{FF2B5EF4-FFF2-40B4-BE49-F238E27FC236}">
                <a16:creationId xmlns:a16="http://schemas.microsoft.com/office/drawing/2014/main" id="{4B66BDE1-5ABE-1A49-831A-CACBD5DC5471}"/>
              </a:ext>
            </a:extLst>
          </p:cNvPr>
          <p:cNvSpPr txBox="1">
            <a:spLocks/>
          </p:cNvSpPr>
          <p:nvPr userDrawn="1"/>
        </p:nvSpPr>
        <p:spPr>
          <a:xfrm>
            <a:off x="0" y="3028"/>
            <a:ext cx="9145108" cy="827999"/>
          </a:xfrm>
          <a:prstGeom prst="rect">
            <a:avLst/>
          </a:prstGeom>
          <a:pattFill prst="dkUpDiag">
            <a:fgClr>
              <a:srgbClr val="003579"/>
            </a:fgClr>
            <a:bgClr>
              <a:srgbClr val="00429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08" tIns="301463" rIns="301463" bIns="120585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675" b="1" spc="251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128C7BBE-DA91-2546-9948-0ECF38C7D752}"/>
              </a:ext>
            </a:extLst>
          </p:cNvPr>
          <p:cNvSpPr txBox="1">
            <a:spLocks/>
          </p:cNvSpPr>
          <p:nvPr userDrawn="1"/>
        </p:nvSpPr>
        <p:spPr>
          <a:xfrm>
            <a:off x="5556739" y="1"/>
            <a:ext cx="3596963" cy="827999"/>
          </a:xfrm>
          <a:custGeom>
            <a:avLst/>
            <a:gdLst>
              <a:gd name="connsiteX0" fmla="*/ 0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0 w 9907200"/>
              <a:gd name="connsiteY4" fmla="*/ 0 h 827999"/>
              <a:gd name="connsiteX0" fmla="*/ 770562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770562 w 9907200"/>
              <a:gd name="connsiteY4" fmla="*/ 0 h 827999"/>
              <a:gd name="connsiteX0" fmla="*/ 1860369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1860369 w 9907200"/>
              <a:gd name="connsiteY4" fmla="*/ 0 h 827999"/>
              <a:gd name="connsiteX0" fmla="*/ 2088851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088851 w 9907200"/>
              <a:gd name="connsiteY4" fmla="*/ 0 h 827999"/>
              <a:gd name="connsiteX0" fmla="*/ 2146971 w 9907200"/>
              <a:gd name="connsiteY0" fmla="*/ 82296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146971 w 9907200"/>
              <a:gd name="connsiteY4" fmla="*/ 82296 h 827999"/>
              <a:gd name="connsiteX0" fmla="*/ 2100475 w 9907200"/>
              <a:gd name="connsiteY0" fmla="*/ 4572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100475 w 9907200"/>
              <a:gd name="connsiteY4" fmla="*/ 4572 h 82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7200" h="827999">
                <a:moveTo>
                  <a:pt x="2100475" y="4572"/>
                </a:moveTo>
                <a:lnTo>
                  <a:pt x="9907200" y="0"/>
                </a:lnTo>
                <a:lnTo>
                  <a:pt x="9907200" y="827999"/>
                </a:lnTo>
                <a:lnTo>
                  <a:pt x="0" y="827999"/>
                </a:lnTo>
                <a:lnTo>
                  <a:pt x="2100475" y="4572"/>
                </a:lnTo>
                <a:close/>
              </a:path>
            </a:pathLst>
          </a:custGeom>
          <a:gradFill flip="none" rotWithShape="1">
            <a:gsLst>
              <a:gs pos="0">
                <a:srgbClr val="0064DF">
                  <a:alpha val="50196"/>
                </a:srgbClr>
              </a:gs>
              <a:gs pos="62000">
                <a:srgbClr val="0C338E">
                  <a:alpha val="5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08" tIns="301463" rIns="301463" bIns="120585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675" b="1" spc="251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4636362-6DC1-7D45-87A6-A2F4247CD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8279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A7A2EE5-AF89-5B47-A63C-DED06F0883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44037" y="427035"/>
            <a:ext cx="20574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5C1C095-3D5F-3846-A68B-623E5D5B3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29521" y="6536159"/>
            <a:ext cx="582012" cy="278421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108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テキスト プレースホルダー 12">
            <a:extLst>
              <a:ext uri="{FF2B5EF4-FFF2-40B4-BE49-F238E27FC236}">
                <a16:creationId xmlns:a16="http://schemas.microsoft.com/office/drawing/2014/main" id="{E32FF9E2-AACC-F14F-A96C-A0E9FD2730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828000"/>
            <a:ext cx="9145108" cy="535880"/>
          </a:xfr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44000" rIns="360000" bIns="144000" rtlCol="0" anchor="t">
            <a:spAutoFit/>
          </a:bodyPr>
          <a:lstStyle>
            <a:lvl1pPr marL="0" indent="0">
              <a:buNone/>
              <a:defRPr lang="ja-JP" altLang="en-US" sz="1200" kern="900" spc="64" smtClean="0">
                <a:solidFill>
                  <a:schemeClr val="tx1"/>
                </a:solidFill>
              </a:defRPr>
            </a:lvl1pPr>
            <a:lvl2pPr>
              <a:defRPr lang="ja-JP" altLang="en-US" sz="1662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ja-JP" altLang="en-US" sz="1662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ja-JP" altLang="en-US" sz="1662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ja-JP" altLang="en-US" sz="1662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defTabSz="422041">
              <a:spcAft>
                <a:spcPts val="923"/>
              </a:spcAft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37854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ロゴ無し-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45C1C095-3D5F-3846-A68B-623E5D5B3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29521" y="6536159"/>
            <a:ext cx="582012" cy="278421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108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4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ロゴ有-タイトル＆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387" y="1879526"/>
            <a:ext cx="8479226" cy="4449838"/>
          </a:xfrm>
        </p:spPr>
        <p:txBody>
          <a:bodyPr>
            <a:normAutofit/>
          </a:bodyPr>
          <a:lstStyle>
            <a:lvl1pPr>
              <a:defRPr sz="1108"/>
            </a:lvl1pPr>
            <a:lvl2pPr>
              <a:defRPr sz="1108"/>
            </a:lvl2pPr>
            <a:lvl3pPr>
              <a:defRPr sz="1108"/>
            </a:lvl3pPr>
            <a:lvl4pPr>
              <a:defRPr sz="1108"/>
            </a:lvl4pPr>
            <a:lvl5pPr>
              <a:defRPr sz="1108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8E6ABEB-2A7D-D846-8DE5-D6E43210D2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19265" y="6536159"/>
            <a:ext cx="582012" cy="278421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108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テキスト プレースホルダー 6">
            <a:extLst>
              <a:ext uri="{FF2B5EF4-FFF2-40B4-BE49-F238E27FC236}">
                <a16:creationId xmlns:a16="http://schemas.microsoft.com/office/drawing/2014/main" id="{4B66BDE1-5ABE-1A49-831A-CACBD5DC5471}"/>
              </a:ext>
            </a:extLst>
          </p:cNvPr>
          <p:cNvSpPr txBox="1">
            <a:spLocks/>
          </p:cNvSpPr>
          <p:nvPr userDrawn="1"/>
        </p:nvSpPr>
        <p:spPr>
          <a:xfrm>
            <a:off x="0" y="1"/>
            <a:ext cx="9145108" cy="827999"/>
          </a:xfrm>
          <a:prstGeom prst="rect">
            <a:avLst/>
          </a:prstGeom>
          <a:pattFill prst="dkUpDiag">
            <a:fgClr>
              <a:srgbClr val="003579"/>
            </a:fgClr>
            <a:bgClr>
              <a:srgbClr val="00429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08" tIns="301463" rIns="301463" bIns="120585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675" b="1" spc="251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3" name="テキスト プレースホルダー 6">
            <a:extLst>
              <a:ext uri="{FF2B5EF4-FFF2-40B4-BE49-F238E27FC236}">
                <a16:creationId xmlns:a16="http://schemas.microsoft.com/office/drawing/2014/main" id="{128C7BBE-DA91-2546-9948-0ECF38C7D752}"/>
              </a:ext>
            </a:extLst>
          </p:cNvPr>
          <p:cNvSpPr txBox="1">
            <a:spLocks/>
          </p:cNvSpPr>
          <p:nvPr userDrawn="1"/>
        </p:nvSpPr>
        <p:spPr>
          <a:xfrm>
            <a:off x="5556739" y="1"/>
            <a:ext cx="3596963" cy="827999"/>
          </a:xfrm>
          <a:custGeom>
            <a:avLst/>
            <a:gdLst>
              <a:gd name="connsiteX0" fmla="*/ 0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0 w 9907200"/>
              <a:gd name="connsiteY4" fmla="*/ 0 h 827999"/>
              <a:gd name="connsiteX0" fmla="*/ 770562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770562 w 9907200"/>
              <a:gd name="connsiteY4" fmla="*/ 0 h 827999"/>
              <a:gd name="connsiteX0" fmla="*/ 1860369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1860369 w 9907200"/>
              <a:gd name="connsiteY4" fmla="*/ 0 h 827999"/>
              <a:gd name="connsiteX0" fmla="*/ 2088851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088851 w 9907200"/>
              <a:gd name="connsiteY4" fmla="*/ 0 h 827999"/>
              <a:gd name="connsiteX0" fmla="*/ 2146971 w 9907200"/>
              <a:gd name="connsiteY0" fmla="*/ 82296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146971 w 9907200"/>
              <a:gd name="connsiteY4" fmla="*/ 82296 h 827999"/>
              <a:gd name="connsiteX0" fmla="*/ 2100475 w 9907200"/>
              <a:gd name="connsiteY0" fmla="*/ 4572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100475 w 9907200"/>
              <a:gd name="connsiteY4" fmla="*/ 4572 h 82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7200" h="827999">
                <a:moveTo>
                  <a:pt x="2100475" y="4572"/>
                </a:moveTo>
                <a:lnTo>
                  <a:pt x="9907200" y="0"/>
                </a:lnTo>
                <a:lnTo>
                  <a:pt x="9907200" y="827999"/>
                </a:lnTo>
                <a:lnTo>
                  <a:pt x="0" y="827999"/>
                </a:lnTo>
                <a:lnTo>
                  <a:pt x="2100475" y="4572"/>
                </a:lnTo>
                <a:close/>
              </a:path>
            </a:pathLst>
          </a:custGeom>
          <a:gradFill flip="none" rotWithShape="1">
            <a:gsLst>
              <a:gs pos="0">
                <a:srgbClr val="0064DF">
                  <a:alpha val="50196"/>
                </a:srgbClr>
              </a:gs>
              <a:gs pos="62000">
                <a:srgbClr val="0C338E">
                  <a:alpha val="5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08" tIns="301463" rIns="301463" bIns="120585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675" b="1" spc="251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4636362-6DC1-7D45-87A6-A2F4247CD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8279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7A7A2EE5-AF89-5B47-A63C-DED06F0883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44037" y="427035"/>
            <a:ext cx="20574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テキスト プレースホルダー 12">
            <a:extLst>
              <a:ext uri="{FF2B5EF4-FFF2-40B4-BE49-F238E27FC236}">
                <a16:creationId xmlns:a16="http://schemas.microsoft.com/office/drawing/2014/main" id="{E32FF9E2-AACC-F14F-A96C-A0E9FD2730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828000"/>
            <a:ext cx="9145108" cy="535880"/>
          </a:xfr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44000" rIns="360000" bIns="144000" rtlCol="0" anchor="t">
            <a:spAutoFit/>
          </a:bodyPr>
          <a:lstStyle>
            <a:lvl1pPr marL="0" indent="0">
              <a:buNone/>
              <a:defRPr lang="ja-JP" altLang="en-US" sz="1200" kern="900" spc="64" smtClean="0">
                <a:solidFill>
                  <a:schemeClr val="tx1"/>
                </a:solidFill>
              </a:defRPr>
            </a:lvl1pPr>
            <a:lvl2pPr>
              <a:defRPr lang="ja-JP" altLang="en-US" sz="1662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ja-JP" altLang="en-US" sz="1662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ja-JP" altLang="en-US" sz="1662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ja-JP" altLang="en-US" sz="1662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defTabSz="422041">
              <a:spcAft>
                <a:spcPts val="923"/>
              </a:spcAft>
            </a:pPr>
            <a:r>
              <a:rPr kumimoji="1" lang="ja-JP" altLang="en-US" smtClean="0"/>
              <a:t>マスター テキストの書式設定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387" y="6534000"/>
            <a:ext cx="1873979" cy="20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780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ロゴ有-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5C1C095-3D5F-3846-A68B-623E5D5B3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29521" y="6536159"/>
            <a:ext cx="582012" cy="278421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108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テキスト プレースホルダー 6">
            <a:extLst>
              <a:ext uri="{FF2B5EF4-FFF2-40B4-BE49-F238E27FC236}">
                <a16:creationId xmlns:a16="http://schemas.microsoft.com/office/drawing/2014/main" id="{4B66BDE1-5ABE-1A49-831A-CACBD5DC5471}"/>
              </a:ext>
            </a:extLst>
          </p:cNvPr>
          <p:cNvSpPr txBox="1">
            <a:spLocks/>
          </p:cNvSpPr>
          <p:nvPr userDrawn="1"/>
        </p:nvSpPr>
        <p:spPr>
          <a:xfrm>
            <a:off x="0" y="1"/>
            <a:ext cx="9145108" cy="827999"/>
          </a:xfrm>
          <a:prstGeom prst="rect">
            <a:avLst/>
          </a:prstGeom>
          <a:pattFill prst="dkUpDiag">
            <a:fgClr>
              <a:srgbClr val="003579"/>
            </a:fgClr>
            <a:bgClr>
              <a:srgbClr val="00429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08" tIns="301463" rIns="301463" bIns="120585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675" b="1" spc="251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4" name="テキスト プレースホルダー 6">
            <a:extLst>
              <a:ext uri="{FF2B5EF4-FFF2-40B4-BE49-F238E27FC236}">
                <a16:creationId xmlns:a16="http://schemas.microsoft.com/office/drawing/2014/main" id="{128C7BBE-DA91-2546-9948-0ECF38C7D752}"/>
              </a:ext>
            </a:extLst>
          </p:cNvPr>
          <p:cNvSpPr txBox="1">
            <a:spLocks/>
          </p:cNvSpPr>
          <p:nvPr userDrawn="1"/>
        </p:nvSpPr>
        <p:spPr>
          <a:xfrm>
            <a:off x="5556739" y="1"/>
            <a:ext cx="3596963" cy="827999"/>
          </a:xfrm>
          <a:custGeom>
            <a:avLst/>
            <a:gdLst>
              <a:gd name="connsiteX0" fmla="*/ 0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0 w 9907200"/>
              <a:gd name="connsiteY4" fmla="*/ 0 h 827999"/>
              <a:gd name="connsiteX0" fmla="*/ 770562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770562 w 9907200"/>
              <a:gd name="connsiteY4" fmla="*/ 0 h 827999"/>
              <a:gd name="connsiteX0" fmla="*/ 1860369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1860369 w 9907200"/>
              <a:gd name="connsiteY4" fmla="*/ 0 h 827999"/>
              <a:gd name="connsiteX0" fmla="*/ 2088851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088851 w 9907200"/>
              <a:gd name="connsiteY4" fmla="*/ 0 h 827999"/>
              <a:gd name="connsiteX0" fmla="*/ 2146971 w 9907200"/>
              <a:gd name="connsiteY0" fmla="*/ 82296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146971 w 9907200"/>
              <a:gd name="connsiteY4" fmla="*/ 82296 h 827999"/>
              <a:gd name="connsiteX0" fmla="*/ 2100475 w 9907200"/>
              <a:gd name="connsiteY0" fmla="*/ 4572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100475 w 9907200"/>
              <a:gd name="connsiteY4" fmla="*/ 4572 h 82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7200" h="827999">
                <a:moveTo>
                  <a:pt x="2100475" y="4572"/>
                </a:moveTo>
                <a:lnTo>
                  <a:pt x="9907200" y="0"/>
                </a:lnTo>
                <a:lnTo>
                  <a:pt x="9907200" y="827999"/>
                </a:lnTo>
                <a:lnTo>
                  <a:pt x="0" y="827999"/>
                </a:lnTo>
                <a:lnTo>
                  <a:pt x="2100475" y="4572"/>
                </a:lnTo>
                <a:close/>
              </a:path>
            </a:pathLst>
          </a:custGeom>
          <a:gradFill flip="none" rotWithShape="1">
            <a:gsLst>
              <a:gs pos="0">
                <a:srgbClr val="0064DF">
                  <a:alpha val="50196"/>
                </a:srgbClr>
              </a:gs>
              <a:gs pos="62000">
                <a:srgbClr val="0C338E">
                  <a:alpha val="5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08" tIns="301463" rIns="301463" bIns="120585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675" b="1" spc="251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24636362-6DC1-7D45-87A6-A2F4247CD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8279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7A7A2EE5-AF89-5B47-A63C-DED06F0883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44037" y="427035"/>
            <a:ext cx="20574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テキスト プレースホルダー 12">
            <a:extLst>
              <a:ext uri="{FF2B5EF4-FFF2-40B4-BE49-F238E27FC236}">
                <a16:creationId xmlns:a16="http://schemas.microsoft.com/office/drawing/2014/main" id="{E32FF9E2-AACC-F14F-A96C-A0E9FD2730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828000"/>
            <a:ext cx="9145108" cy="535880"/>
          </a:xfr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44000" rIns="360000" bIns="144000" rtlCol="0" anchor="t">
            <a:spAutoFit/>
          </a:bodyPr>
          <a:lstStyle>
            <a:lvl1pPr marL="0" indent="0">
              <a:buNone/>
              <a:defRPr lang="ja-JP" altLang="en-US" sz="1200" kern="900" spc="64" smtClean="0">
                <a:solidFill>
                  <a:schemeClr val="tx1"/>
                </a:solidFill>
              </a:defRPr>
            </a:lvl1pPr>
            <a:lvl2pPr>
              <a:defRPr lang="ja-JP" altLang="en-US" sz="1662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ja-JP" altLang="en-US" sz="1662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ja-JP" altLang="en-US" sz="1662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ja-JP" altLang="en-US" sz="1662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defTabSz="422041">
              <a:spcAft>
                <a:spcPts val="923"/>
              </a:spcAft>
            </a:pPr>
            <a:r>
              <a:rPr kumimoji="1" lang="ja-JP" altLang="en-US" smtClean="0"/>
              <a:t>マスター テキストの書式設定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387" y="6534000"/>
            <a:ext cx="1873979" cy="20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767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ロゴ有-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45C1C095-3D5F-3846-A68B-623E5D5B3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29521" y="6536159"/>
            <a:ext cx="582012" cy="278421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108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387" y="6534000"/>
            <a:ext cx="1873979" cy="20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273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レイアウト調整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42AB819-EED4-A946-82DE-13861620C8BA}"/>
              </a:ext>
            </a:extLst>
          </p:cNvPr>
          <p:cNvSpPr/>
          <p:nvPr/>
        </p:nvSpPr>
        <p:spPr>
          <a:xfrm>
            <a:off x="0" y="0"/>
            <a:ext cx="332308" cy="6858000"/>
          </a:xfrm>
          <a:prstGeom prst="rect">
            <a:avLst/>
          </a:prstGeom>
          <a:pattFill prst="dkHorz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71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60C0383-7E27-CC41-BDF1-C49E8091F6E1}"/>
              </a:ext>
            </a:extLst>
          </p:cNvPr>
          <p:cNvSpPr/>
          <p:nvPr/>
        </p:nvSpPr>
        <p:spPr>
          <a:xfrm>
            <a:off x="6614114" y="0"/>
            <a:ext cx="307884" cy="6858000"/>
          </a:xfrm>
          <a:prstGeom prst="rect">
            <a:avLst/>
          </a:prstGeom>
          <a:pattFill prst="dkHorz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71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1B4AEF06-A638-9B41-AE70-D8C99ADA08F1}"/>
              </a:ext>
            </a:extLst>
          </p:cNvPr>
          <p:cNvSpPr/>
          <p:nvPr/>
        </p:nvSpPr>
        <p:spPr>
          <a:xfrm>
            <a:off x="4405084" y="0"/>
            <a:ext cx="332308" cy="6858000"/>
          </a:xfrm>
          <a:prstGeom prst="rect">
            <a:avLst/>
          </a:prstGeom>
          <a:pattFill prst="dkHorz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71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E9872FEA-3D6E-E242-8DFD-C32CC74DF272}"/>
              </a:ext>
            </a:extLst>
          </p:cNvPr>
          <p:cNvSpPr/>
          <p:nvPr/>
        </p:nvSpPr>
        <p:spPr>
          <a:xfrm>
            <a:off x="8811692" y="44998"/>
            <a:ext cx="332308" cy="6858000"/>
          </a:xfrm>
          <a:prstGeom prst="rect">
            <a:avLst/>
          </a:prstGeom>
          <a:pattFill prst="dkHorz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71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498D6E89-891D-F245-B6F3-D7580D40D66F}"/>
              </a:ext>
            </a:extLst>
          </p:cNvPr>
          <p:cNvSpPr/>
          <p:nvPr/>
        </p:nvSpPr>
        <p:spPr>
          <a:xfrm>
            <a:off x="2196057" y="0"/>
            <a:ext cx="307884" cy="6858000"/>
          </a:xfrm>
          <a:prstGeom prst="rect">
            <a:avLst/>
          </a:prstGeom>
          <a:pattFill prst="dkHorz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71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1785A7A5-3C92-6141-8CC3-A3BC67C02BA0}"/>
              </a:ext>
            </a:extLst>
          </p:cNvPr>
          <p:cNvSpPr/>
          <p:nvPr userDrawn="1"/>
        </p:nvSpPr>
        <p:spPr>
          <a:xfrm>
            <a:off x="-12973" y="1"/>
            <a:ext cx="9144000" cy="827999"/>
          </a:xfrm>
          <a:prstGeom prst="rect">
            <a:avLst/>
          </a:prstGeom>
          <a:pattFill prst="dkHorz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71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D604A1B9-5E8B-8F4C-A437-13CE56CB2868}"/>
              </a:ext>
            </a:extLst>
          </p:cNvPr>
          <p:cNvSpPr/>
          <p:nvPr/>
        </p:nvSpPr>
        <p:spPr>
          <a:xfrm>
            <a:off x="-12973" y="6531709"/>
            <a:ext cx="9144160" cy="360000"/>
          </a:xfrm>
          <a:prstGeom prst="rect">
            <a:avLst/>
          </a:prstGeom>
          <a:pattFill prst="dkHorz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71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83251D04-7828-CA45-A01C-E88E90EAFFCF}"/>
              </a:ext>
            </a:extLst>
          </p:cNvPr>
          <p:cNvSpPr/>
          <p:nvPr/>
        </p:nvSpPr>
        <p:spPr>
          <a:xfrm>
            <a:off x="-12973" y="1552941"/>
            <a:ext cx="9144160" cy="326585"/>
          </a:xfrm>
          <a:prstGeom prst="rect">
            <a:avLst/>
          </a:prstGeom>
          <a:pattFill prst="dkHorz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71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87B071EB-FA6A-1645-AD95-27B80DF07B86}"/>
              </a:ext>
            </a:extLst>
          </p:cNvPr>
          <p:cNvSpPr/>
          <p:nvPr/>
        </p:nvSpPr>
        <p:spPr>
          <a:xfrm>
            <a:off x="2932400" y="0"/>
            <a:ext cx="307884" cy="6858000"/>
          </a:xfrm>
          <a:prstGeom prst="rect">
            <a:avLst/>
          </a:prstGeom>
          <a:pattFill prst="dkHorz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71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0632FA1A-CC74-9547-B2EF-18A9F394F4CB}"/>
              </a:ext>
            </a:extLst>
          </p:cNvPr>
          <p:cNvSpPr/>
          <p:nvPr/>
        </p:nvSpPr>
        <p:spPr>
          <a:xfrm>
            <a:off x="5877772" y="0"/>
            <a:ext cx="307884" cy="6858000"/>
          </a:xfrm>
          <a:prstGeom prst="rect">
            <a:avLst/>
          </a:prstGeom>
          <a:pattFill prst="dkHorz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71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7FF220FC-A34D-BF48-8CED-54629815E8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29521" y="6536159"/>
            <a:ext cx="582012" cy="278421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108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4" name="テキスト プレースホルダー 6">
            <a:extLst>
              <a:ext uri="{FF2B5EF4-FFF2-40B4-BE49-F238E27FC236}">
                <a16:creationId xmlns:a16="http://schemas.microsoft.com/office/drawing/2014/main" id="{4B66BDE1-5ABE-1A49-831A-CACBD5DC5471}"/>
              </a:ext>
            </a:extLst>
          </p:cNvPr>
          <p:cNvSpPr txBox="1">
            <a:spLocks/>
          </p:cNvSpPr>
          <p:nvPr userDrawn="1"/>
        </p:nvSpPr>
        <p:spPr>
          <a:xfrm>
            <a:off x="0" y="1"/>
            <a:ext cx="9145108" cy="827999"/>
          </a:xfrm>
          <a:prstGeom prst="rect">
            <a:avLst/>
          </a:prstGeom>
          <a:pattFill prst="dkUpDiag">
            <a:fgClr>
              <a:srgbClr val="003579"/>
            </a:fgClr>
            <a:bgClr>
              <a:srgbClr val="00429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08" tIns="301463" rIns="301463" bIns="120585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675" b="1" spc="251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5" name="テキスト プレースホルダー 6">
            <a:extLst>
              <a:ext uri="{FF2B5EF4-FFF2-40B4-BE49-F238E27FC236}">
                <a16:creationId xmlns:a16="http://schemas.microsoft.com/office/drawing/2014/main" id="{128C7BBE-DA91-2546-9948-0ECF38C7D752}"/>
              </a:ext>
            </a:extLst>
          </p:cNvPr>
          <p:cNvSpPr txBox="1">
            <a:spLocks/>
          </p:cNvSpPr>
          <p:nvPr userDrawn="1"/>
        </p:nvSpPr>
        <p:spPr>
          <a:xfrm>
            <a:off x="5556739" y="1"/>
            <a:ext cx="3596963" cy="827999"/>
          </a:xfrm>
          <a:custGeom>
            <a:avLst/>
            <a:gdLst>
              <a:gd name="connsiteX0" fmla="*/ 0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0 w 9907200"/>
              <a:gd name="connsiteY4" fmla="*/ 0 h 827999"/>
              <a:gd name="connsiteX0" fmla="*/ 770562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770562 w 9907200"/>
              <a:gd name="connsiteY4" fmla="*/ 0 h 827999"/>
              <a:gd name="connsiteX0" fmla="*/ 1860369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1860369 w 9907200"/>
              <a:gd name="connsiteY4" fmla="*/ 0 h 827999"/>
              <a:gd name="connsiteX0" fmla="*/ 2088851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088851 w 9907200"/>
              <a:gd name="connsiteY4" fmla="*/ 0 h 827999"/>
              <a:gd name="connsiteX0" fmla="*/ 2146971 w 9907200"/>
              <a:gd name="connsiteY0" fmla="*/ 82296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146971 w 9907200"/>
              <a:gd name="connsiteY4" fmla="*/ 82296 h 827999"/>
              <a:gd name="connsiteX0" fmla="*/ 2100475 w 9907200"/>
              <a:gd name="connsiteY0" fmla="*/ 4572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100475 w 9907200"/>
              <a:gd name="connsiteY4" fmla="*/ 4572 h 82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7200" h="827999">
                <a:moveTo>
                  <a:pt x="2100475" y="4572"/>
                </a:moveTo>
                <a:lnTo>
                  <a:pt x="9907200" y="0"/>
                </a:lnTo>
                <a:lnTo>
                  <a:pt x="9907200" y="827999"/>
                </a:lnTo>
                <a:lnTo>
                  <a:pt x="0" y="827999"/>
                </a:lnTo>
                <a:lnTo>
                  <a:pt x="2100475" y="4572"/>
                </a:lnTo>
                <a:close/>
              </a:path>
            </a:pathLst>
          </a:custGeom>
          <a:gradFill flip="none" rotWithShape="1">
            <a:gsLst>
              <a:gs pos="0">
                <a:srgbClr val="0064DF">
                  <a:alpha val="50196"/>
                </a:srgbClr>
              </a:gs>
              <a:gs pos="62000">
                <a:srgbClr val="0C338E">
                  <a:alpha val="5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08" tIns="301463" rIns="301463" bIns="120585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675" b="1" spc="251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id="{24636362-6DC1-7D45-87A6-A2F4247CD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8279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7" name="Date Placeholder 3">
            <a:extLst>
              <a:ext uri="{FF2B5EF4-FFF2-40B4-BE49-F238E27FC236}">
                <a16:creationId xmlns:a16="http://schemas.microsoft.com/office/drawing/2014/main" id="{7A7A2EE5-AF89-5B47-A63C-DED06F0883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44037" y="427035"/>
            <a:ext cx="20574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8" name="テキスト プレースホルダー 12">
            <a:extLst>
              <a:ext uri="{FF2B5EF4-FFF2-40B4-BE49-F238E27FC236}">
                <a16:creationId xmlns:a16="http://schemas.microsoft.com/office/drawing/2014/main" id="{E32FF9E2-AACC-F14F-A96C-A0E9FD2730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828000"/>
            <a:ext cx="9145108" cy="535880"/>
          </a:xfrm>
          <a:solidFill>
            <a:srgbClr val="EDEEF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44000" rIns="360000" bIns="144000" rtlCol="0" anchor="t">
            <a:spAutoFit/>
          </a:bodyPr>
          <a:lstStyle>
            <a:lvl1pPr marL="0" indent="0">
              <a:buNone/>
              <a:defRPr lang="ja-JP" altLang="en-US" sz="1200" kern="900" spc="64" smtClean="0">
                <a:solidFill>
                  <a:schemeClr val="tx1"/>
                </a:solidFill>
              </a:defRPr>
            </a:lvl1pPr>
            <a:lvl2pPr>
              <a:defRPr lang="ja-JP" altLang="en-US" sz="1662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ja-JP" altLang="en-US" sz="1662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ja-JP" altLang="en-US" sz="1662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ja-JP" altLang="en-US" sz="1662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defTabSz="422041">
              <a:spcAft>
                <a:spcPts val="923"/>
              </a:spcAft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6314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6">
            <a:extLst>
              <a:ext uri="{FF2B5EF4-FFF2-40B4-BE49-F238E27FC236}">
                <a16:creationId xmlns:a16="http://schemas.microsoft.com/office/drawing/2014/main" id="{947288C7-7203-D54E-8629-CD9317DDB283}"/>
              </a:ext>
            </a:extLst>
          </p:cNvPr>
          <p:cNvSpPr txBox="1">
            <a:spLocks/>
          </p:cNvSpPr>
          <p:nvPr userDrawn="1"/>
        </p:nvSpPr>
        <p:spPr>
          <a:xfrm>
            <a:off x="0" y="3886200"/>
            <a:ext cx="9144000" cy="3000118"/>
          </a:xfrm>
          <a:prstGeom prst="rect">
            <a:avLst/>
          </a:prstGeom>
          <a:pattFill prst="dkUpDiag">
            <a:fgClr>
              <a:srgbClr val="003579"/>
            </a:fgClr>
            <a:bgClr>
              <a:srgbClr val="00429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08" tIns="301463" rIns="301463" bIns="120585" rtlCol="0" anchor="ctr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675" b="1" spc="251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C430249E-AE45-AB46-9462-F239EA5FB436}"/>
              </a:ext>
            </a:extLst>
          </p:cNvPr>
          <p:cNvSpPr txBox="1">
            <a:spLocks/>
          </p:cNvSpPr>
          <p:nvPr userDrawn="1"/>
        </p:nvSpPr>
        <p:spPr>
          <a:xfrm>
            <a:off x="3845169" y="3886200"/>
            <a:ext cx="5298831" cy="3000118"/>
          </a:xfrm>
          <a:custGeom>
            <a:avLst/>
            <a:gdLst>
              <a:gd name="connsiteX0" fmla="*/ 0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0 w 9907200"/>
              <a:gd name="connsiteY4" fmla="*/ 0 h 827999"/>
              <a:gd name="connsiteX0" fmla="*/ 770562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770562 w 9907200"/>
              <a:gd name="connsiteY4" fmla="*/ 0 h 827999"/>
              <a:gd name="connsiteX0" fmla="*/ 1860369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1860369 w 9907200"/>
              <a:gd name="connsiteY4" fmla="*/ 0 h 827999"/>
              <a:gd name="connsiteX0" fmla="*/ 2088851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088851 w 9907200"/>
              <a:gd name="connsiteY4" fmla="*/ 0 h 827999"/>
              <a:gd name="connsiteX0" fmla="*/ 3540809 w 9907200"/>
              <a:gd name="connsiteY0" fmla="*/ 9052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3540809 w 9907200"/>
              <a:gd name="connsiteY4" fmla="*/ 9052 h 827999"/>
              <a:gd name="connsiteX0" fmla="*/ 3858857 w 9907200"/>
              <a:gd name="connsiteY0" fmla="*/ 5588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3858857 w 9907200"/>
              <a:gd name="connsiteY4" fmla="*/ 5588 h 827999"/>
              <a:gd name="connsiteX0" fmla="*/ 5052983 w 9907200"/>
              <a:gd name="connsiteY0" fmla="*/ 5588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5052983 w 9907200"/>
              <a:gd name="connsiteY4" fmla="*/ 5588 h 827999"/>
              <a:gd name="connsiteX0" fmla="*/ 3331732 w 9907200"/>
              <a:gd name="connsiteY0" fmla="*/ 0 h 828042"/>
              <a:gd name="connsiteX1" fmla="*/ 9907200 w 9907200"/>
              <a:gd name="connsiteY1" fmla="*/ 43 h 828042"/>
              <a:gd name="connsiteX2" fmla="*/ 9907200 w 9907200"/>
              <a:gd name="connsiteY2" fmla="*/ 828042 h 828042"/>
              <a:gd name="connsiteX3" fmla="*/ 0 w 9907200"/>
              <a:gd name="connsiteY3" fmla="*/ 828042 h 828042"/>
              <a:gd name="connsiteX4" fmla="*/ 3331732 w 9907200"/>
              <a:gd name="connsiteY4" fmla="*/ 0 h 828042"/>
              <a:gd name="connsiteX0" fmla="*/ 4732750 w 11308218"/>
              <a:gd name="connsiteY0" fmla="*/ 0 h 828042"/>
              <a:gd name="connsiteX1" fmla="*/ 11308218 w 11308218"/>
              <a:gd name="connsiteY1" fmla="*/ 43 h 828042"/>
              <a:gd name="connsiteX2" fmla="*/ 11308218 w 11308218"/>
              <a:gd name="connsiteY2" fmla="*/ 828042 h 828042"/>
              <a:gd name="connsiteX3" fmla="*/ 0 w 11308218"/>
              <a:gd name="connsiteY3" fmla="*/ 828042 h 828042"/>
              <a:gd name="connsiteX4" fmla="*/ 4732750 w 11308218"/>
              <a:gd name="connsiteY4" fmla="*/ 0 h 828042"/>
              <a:gd name="connsiteX0" fmla="*/ 5153056 w 11308218"/>
              <a:gd name="connsiteY0" fmla="*/ 0 h 828042"/>
              <a:gd name="connsiteX1" fmla="*/ 11308218 w 11308218"/>
              <a:gd name="connsiteY1" fmla="*/ 43 h 828042"/>
              <a:gd name="connsiteX2" fmla="*/ 11308218 w 11308218"/>
              <a:gd name="connsiteY2" fmla="*/ 828042 h 828042"/>
              <a:gd name="connsiteX3" fmla="*/ 0 w 11308218"/>
              <a:gd name="connsiteY3" fmla="*/ 828042 h 828042"/>
              <a:gd name="connsiteX4" fmla="*/ 5153056 w 11308218"/>
              <a:gd name="connsiteY4" fmla="*/ 0 h 828042"/>
              <a:gd name="connsiteX0" fmla="*/ 5613390 w 11308218"/>
              <a:gd name="connsiteY0" fmla="*/ 5588 h 827999"/>
              <a:gd name="connsiteX1" fmla="*/ 11308218 w 11308218"/>
              <a:gd name="connsiteY1" fmla="*/ 0 h 827999"/>
              <a:gd name="connsiteX2" fmla="*/ 11308218 w 11308218"/>
              <a:gd name="connsiteY2" fmla="*/ 827999 h 827999"/>
              <a:gd name="connsiteX3" fmla="*/ 0 w 11308218"/>
              <a:gd name="connsiteY3" fmla="*/ 827999 h 827999"/>
              <a:gd name="connsiteX4" fmla="*/ 5613390 w 11308218"/>
              <a:gd name="connsiteY4" fmla="*/ 5588 h 827999"/>
              <a:gd name="connsiteX0" fmla="*/ 5702896 w 11308218"/>
              <a:gd name="connsiteY0" fmla="*/ 5588 h 827999"/>
              <a:gd name="connsiteX1" fmla="*/ 11308218 w 11308218"/>
              <a:gd name="connsiteY1" fmla="*/ 0 h 827999"/>
              <a:gd name="connsiteX2" fmla="*/ 11308218 w 11308218"/>
              <a:gd name="connsiteY2" fmla="*/ 827999 h 827999"/>
              <a:gd name="connsiteX3" fmla="*/ 0 w 11308218"/>
              <a:gd name="connsiteY3" fmla="*/ 827999 h 827999"/>
              <a:gd name="connsiteX4" fmla="*/ 5702896 w 11308218"/>
              <a:gd name="connsiteY4" fmla="*/ 5588 h 82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08218" h="827999">
                <a:moveTo>
                  <a:pt x="5702896" y="5588"/>
                </a:moveTo>
                <a:lnTo>
                  <a:pt x="11308218" y="0"/>
                </a:lnTo>
                <a:lnTo>
                  <a:pt x="11308218" y="827999"/>
                </a:lnTo>
                <a:lnTo>
                  <a:pt x="0" y="827999"/>
                </a:lnTo>
                <a:lnTo>
                  <a:pt x="5702896" y="5588"/>
                </a:lnTo>
                <a:close/>
              </a:path>
            </a:pathLst>
          </a:custGeom>
          <a:gradFill flip="none" rotWithShape="1">
            <a:gsLst>
              <a:gs pos="0">
                <a:srgbClr val="0064DF">
                  <a:alpha val="50196"/>
                </a:srgbClr>
              </a:gs>
              <a:gs pos="62000">
                <a:srgbClr val="0C338E">
                  <a:alpha val="5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08" tIns="301463" rIns="301463" bIns="120585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675" b="1" spc="251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BE08920-B0C0-9B48-A34C-F8D99A48DBF8}"/>
              </a:ext>
            </a:extLst>
          </p:cNvPr>
          <p:cNvSpPr/>
          <p:nvPr userDrawn="1"/>
        </p:nvSpPr>
        <p:spPr>
          <a:xfrm>
            <a:off x="-16597" y="0"/>
            <a:ext cx="9160597" cy="3874149"/>
          </a:xfrm>
          <a:prstGeom prst="rect">
            <a:avLst/>
          </a:prstGeom>
          <a:gradFill flip="none" rotWithShape="1">
            <a:gsLst>
              <a:gs pos="50000">
                <a:srgbClr val="FFFFFF">
                  <a:alpha val="31000"/>
                </a:srgbClr>
              </a:gs>
              <a:gs pos="82000">
                <a:srgbClr val="EDEEF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08" tIns="162689" rIns="301463" bIns="162689" rtlCol="0" anchor="ctr"/>
          <a:lstStyle/>
          <a:p>
            <a:pPr>
              <a:lnSpc>
                <a:spcPct val="130000"/>
              </a:lnSpc>
              <a:spcAft>
                <a:spcPts val="1005"/>
              </a:spcAft>
            </a:pPr>
            <a:endParaRPr kumimoji="1" lang="ja-JP" altLang="en-US" sz="1108" kern="900" spc="64">
              <a:solidFill>
                <a:prstClr val="white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" name="テキスト プレースホルダー 14">
            <a:extLst>
              <a:ext uri="{FF2B5EF4-FFF2-40B4-BE49-F238E27FC236}">
                <a16:creationId xmlns:a16="http://schemas.microsoft.com/office/drawing/2014/main" id="{61738D56-6561-1C48-AB89-C7F65FB1587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187952" y="5893018"/>
            <a:ext cx="3612807" cy="313932"/>
          </a:xfrm>
        </p:spPr>
        <p:txBody>
          <a:bodyPr wrap="square" lIns="0" tIns="0" rIns="0" bIns="0" anchor="b">
            <a:spAutoFit/>
          </a:bodyPr>
          <a:lstStyle>
            <a:lvl1pPr marL="0" indent="0">
              <a:spcAft>
                <a:spcPts val="369"/>
              </a:spcAft>
              <a:buNone/>
              <a:defRPr lang="ja-JP" altLang="en-US" sz="1569" spc="138" smtClean="0">
                <a:solidFill>
                  <a:schemeClr val="bg1"/>
                </a:solidFill>
              </a:defRPr>
            </a:lvl1pPr>
            <a:lvl2pPr marL="211021" indent="0">
              <a:spcAft>
                <a:spcPts val="369"/>
              </a:spcAft>
              <a:buNone/>
              <a:defRPr lang="ja-JP" altLang="en-US" sz="1662" smtClean="0">
                <a:latin typeface="+mn-lt"/>
                <a:ea typeface="+mn-ea"/>
              </a:defRPr>
            </a:lvl2pPr>
            <a:lvl3pPr marL="633062" indent="0">
              <a:spcAft>
                <a:spcPts val="369"/>
              </a:spcAft>
              <a:buNone/>
              <a:defRPr lang="ja-JP" altLang="en-US" sz="1662" smtClean="0">
                <a:latin typeface="+mn-lt"/>
                <a:ea typeface="+mn-ea"/>
              </a:defRPr>
            </a:lvl3pPr>
            <a:lvl4pPr marL="1055103" indent="0">
              <a:spcAft>
                <a:spcPts val="369"/>
              </a:spcAft>
              <a:buNone/>
              <a:defRPr lang="ja-JP" altLang="en-US" sz="1662" smtClean="0">
                <a:latin typeface="+mn-lt"/>
                <a:ea typeface="+mn-ea"/>
              </a:defRPr>
            </a:lvl4pPr>
            <a:lvl5pPr marL="1477145" indent="0">
              <a:spcAft>
                <a:spcPts val="369"/>
              </a:spcAft>
              <a:buNone/>
              <a:defRPr lang="ja-JP" altLang="en-US" sz="1662">
                <a:latin typeface="+mn-lt"/>
                <a:ea typeface="+mn-ea"/>
              </a:defRPr>
            </a:lvl5pPr>
          </a:lstStyle>
          <a:p>
            <a:pPr marL="0" lvl="0" defTabSz="422041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2" name="テキスト プレースホルダー 6">
            <a:extLst>
              <a:ext uri="{FF2B5EF4-FFF2-40B4-BE49-F238E27FC236}">
                <a16:creationId xmlns:a16="http://schemas.microsoft.com/office/drawing/2014/main" id="{F717D99F-273F-B847-B6C4-5B4E29D01E4E}"/>
              </a:ext>
            </a:extLst>
          </p:cNvPr>
          <p:cNvSpPr txBox="1">
            <a:spLocks/>
          </p:cNvSpPr>
          <p:nvPr userDrawn="1"/>
        </p:nvSpPr>
        <p:spPr>
          <a:xfrm>
            <a:off x="6680598" y="2838997"/>
            <a:ext cx="2114772" cy="318273"/>
          </a:xfrm>
          <a:prstGeom prst="rect">
            <a:avLst/>
          </a:prstGeom>
          <a:noFill/>
          <a:ln>
            <a:noFill/>
          </a:ln>
        </p:spPr>
        <p:txBody>
          <a:bodyPr wrap="none" lIns="97613" tIns="0" rIns="97613" bIns="0" anchor="ctr"/>
          <a:lstStyle>
            <a:lvl1pPr marL="0" indent="0" algn="l" defTabSz="742950" rtl="0" eaLnBrk="1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1pPr>
            <a:lvl2pPr marL="371475" indent="0" algn="l" defTabSz="742950" rtl="0" eaLnBrk="1" latinLnBrk="0" hangingPunct="1">
              <a:lnSpc>
                <a:spcPct val="130000"/>
              </a:lnSpc>
              <a:spcBef>
                <a:spcPts val="406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2pPr>
            <a:lvl3pPr marL="742950" indent="0" algn="l" defTabSz="742950" rtl="0" eaLnBrk="1" latinLnBrk="0" hangingPunct="1">
              <a:lnSpc>
                <a:spcPct val="130000"/>
              </a:lnSpc>
              <a:spcBef>
                <a:spcPts val="406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3pPr>
            <a:lvl4pPr marL="1114425" indent="0" algn="l" defTabSz="742950" rtl="0" eaLnBrk="1" latinLnBrk="0" hangingPunct="1">
              <a:lnSpc>
                <a:spcPct val="130000"/>
              </a:lnSpc>
              <a:spcBef>
                <a:spcPts val="406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4pPr>
            <a:lvl5pPr marL="1485900" indent="0" algn="l" defTabSz="742950" rtl="0" eaLnBrk="1" latinLnBrk="0" hangingPunct="1">
              <a:lnSpc>
                <a:spcPct val="130000"/>
              </a:lnSpc>
              <a:spcBef>
                <a:spcPts val="406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5pPr>
            <a:lvl6pPr marL="204311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458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606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753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en-US" altLang="ja-JP" sz="1292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2021</a:t>
            </a:r>
            <a:r>
              <a:rPr lang="ja-JP" altLang="en-US" sz="1292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年</a:t>
            </a:r>
            <a:r>
              <a:rPr lang="en-US" altLang="ja-JP" sz="1292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4</a:t>
            </a:r>
            <a:r>
              <a:rPr lang="ja-JP" altLang="en-US" sz="1292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月</a:t>
            </a:r>
            <a:r>
              <a:rPr lang="en-US" altLang="ja-JP" sz="1292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lang="ja-JP" altLang="en-US" sz="1292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日</a:t>
            </a:r>
          </a:p>
        </p:txBody>
      </p:sp>
      <p:sp>
        <p:nvSpPr>
          <p:cNvPr id="13" name="Date Placeholder 1">
            <a:extLst>
              <a:ext uri="{FF2B5EF4-FFF2-40B4-BE49-F238E27FC236}">
                <a16:creationId xmlns:a16="http://schemas.microsoft.com/office/drawing/2014/main" id="{B4AD2287-6E3C-6647-80BD-596F7E84AF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87710" y="4878177"/>
            <a:ext cx="20574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00B915E3-9721-E14D-9069-1E3398AC9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8631" y="6469297"/>
            <a:ext cx="3468900" cy="2632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タイトル 17">
            <a:extLst>
              <a:ext uri="{FF2B5EF4-FFF2-40B4-BE49-F238E27FC236}">
                <a16:creationId xmlns:a16="http://schemas.microsoft.com/office/drawing/2014/main" id="{74E58C1A-9531-3C45-9E29-C7A0D7F28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81201"/>
            <a:ext cx="9135702" cy="1904457"/>
          </a:xfrm>
        </p:spPr>
        <p:txBody>
          <a:bodyPr lIns="288000" tIns="180000" rIns="360000" bIns="72000" anchor="b"/>
          <a:lstStyle>
            <a:lvl1pPr>
              <a:defRPr sz="2215">
                <a:solidFill>
                  <a:schemeClr val="tx1"/>
                </a:solidFill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6" name="テキスト プレースホルダー 14">
            <a:extLst>
              <a:ext uri="{FF2B5EF4-FFF2-40B4-BE49-F238E27FC236}">
                <a16:creationId xmlns:a16="http://schemas.microsoft.com/office/drawing/2014/main" id="{D77FD104-BAAE-1E43-B733-8EE9CC9EC4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-8517" y="3901925"/>
            <a:ext cx="9161034" cy="412805"/>
          </a:xfrm>
        </p:spPr>
        <p:txBody>
          <a:bodyPr wrap="square" lIns="288000">
            <a:spAutoFit/>
          </a:bodyPr>
          <a:lstStyle>
            <a:lvl1pPr marL="0" indent="0">
              <a:buNone/>
              <a:defRPr lang="ja-JP" altLang="en-US" sz="1569" spc="138" smtClean="0">
                <a:solidFill>
                  <a:schemeClr val="bg1"/>
                </a:solidFill>
              </a:defRPr>
            </a:lvl1pPr>
            <a:lvl2pPr marL="211021" indent="0">
              <a:buNone/>
              <a:defRPr lang="ja-JP" altLang="en-US" sz="1569" smtClean="0">
                <a:solidFill>
                  <a:schemeClr val="bg1"/>
                </a:solidFill>
                <a:latin typeface="+mn-lt"/>
                <a:ea typeface="+mn-ea"/>
              </a:defRPr>
            </a:lvl2pPr>
            <a:lvl3pPr marL="633062" indent="0">
              <a:buNone/>
              <a:defRPr lang="ja-JP" altLang="en-US" sz="1569" smtClean="0">
                <a:solidFill>
                  <a:schemeClr val="bg1"/>
                </a:solidFill>
                <a:latin typeface="+mn-lt"/>
                <a:ea typeface="+mn-ea"/>
              </a:defRPr>
            </a:lvl3pPr>
            <a:lvl4pPr marL="1055103" indent="0">
              <a:buNone/>
              <a:defRPr lang="ja-JP" altLang="en-US" sz="1569" smtClean="0">
                <a:solidFill>
                  <a:schemeClr val="bg1"/>
                </a:solidFill>
                <a:latin typeface="+mn-lt"/>
                <a:ea typeface="+mn-ea"/>
              </a:defRPr>
            </a:lvl4pPr>
            <a:lvl5pPr marL="1477145" indent="0">
              <a:buNone/>
              <a:defRPr lang="ja-JP" altLang="en-US" sz="1569">
                <a:solidFill>
                  <a:schemeClr val="bg1"/>
                </a:solidFill>
                <a:latin typeface="+mn-lt"/>
                <a:ea typeface="+mn-ea"/>
              </a:defRPr>
            </a:lvl5pPr>
          </a:lstStyle>
          <a:p>
            <a:pPr marL="0" lvl="0" defTabSz="422041"/>
            <a:r>
              <a:rPr kumimoji="1" lang="ja-JP" altLang="en-US" smtClean="0"/>
              <a:t>マスター テキストの書式設定</a:t>
            </a:r>
          </a:p>
        </p:txBody>
      </p:sp>
      <p:grpSp>
        <p:nvGrpSpPr>
          <p:cNvPr id="99" name="グループ化 98"/>
          <p:cNvGrpSpPr/>
          <p:nvPr userDrawn="1"/>
        </p:nvGrpSpPr>
        <p:grpSpPr>
          <a:xfrm>
            <a:off x="5205047" y="6379734"/>
            <a:ext cx="3555110" cy="173467"/>
            <a:chOff x="900632" y="1414463"/>
            <a:chExt cx="7938089" cy="357535"/>
          </a:xfrm>
          <a:solidFill>
            <a:schemeClr val="bg1">
              <a:alpha val="17000"/>
            </a:schemeClr>
          </a:solidFill>
        </p:grpSpPr>
        <p:sp>
          <p:nvSpPr>
            <p:cNvPr id="19" name="Freeform 5"/>
            <p:cNvSpPr>
              <a:spLocks/>
            </p:cNvSpPr>
            <p:nvPr userDrawn="1"/>
          </p:nvSpPr>
          <p:spPr bwMode="auto">
            <a:xfrm>
              <a:off x="900632" y="1414463"/>
              <a:ext cx="250067" cy="283134"/>
            </a:xfrm>
            <a:custGeom>
              <a:avLst/>
              <a:gdLst>
                <a:gd name="T0" fmla="*/ 0 w 140"/>
                <a:gd name="T1" fmla="*/ 3 h 158"/>
                <a:gd name="T2" fmla="*/ 2 w 140"/>
                <a:gd name="T3" fmla="*/ 0 h 158"/>
                <a:gd name="T4" fmla="*/ 23 w 140"/>
                <a:gd name="T5" fmla="*/ 0 h 158"/>
                <a:gd name="T6" fmla="*/ 27 w 140"/>
                <a:gd name="T7" fmla="*/ 3 h 158"/>
                <a:gd name="T8" fmla="*/ 70 w 140"/>
                <a:gd name="T9" fmla="*/ 100 h 158"/>
                <a:gd name="T10" fmla="*/ 71 w 140"/>
                <a:gd name="T11" fmla="*/ 100 h 158"/>
                <a:gd name="T12" fmla="*/ 113 w 140"/>
                <a:gd name="T13" fmla="*/ 3 h 158"/>
                <a:gd name="T14" fmla="*/ 117 w 140"/>
                <a:gd name="T15" fmla="*/ 0 h 158"/>
                <a:gd name="T16" fmla="*/ 138 w 140"/>
                <a:gd name="T17" fmla="*/ 0 h 158"/>
                <a:gd name="T18" fmla="*/ 140 w 140"/>
                <a:gd name="T19" fmla="*/ 3 h 158"/>
                <a:gd name="T20" fmla="*/ 140 w 140"/>
                <a:gd name="T21" fmla="*/ 156 h 158"/>
                <a:gd name="T22" fmla="*/ 138 w 140"/>
                <a:gd name="T23" fmla="*/ 158 h 158"/>
                <a:gd name="T24" fmla="*/ 118 w 140"/>
                <a:gd name="T25" fmla="*/ 158 h 158"/>
                <a:gd name="T26" fmla="*/ 115 w 140"/>
                <a:gd name="T27" fmla="*/ 156 h 158"/>
                <a:gd name="T28" fmla="*/ 115 w 140"/>
                <a:gd name="T29" fmla="*/ 59 h 158"/>
                <a:gd name="T30" fmla="*/ 114 w 140"/>
                <a:gd name="T31" fmla="*/ 59 h 158"/>
                <a:gd name="T32" fmla="*/ 81 w 140"/>
                <a:gd name="T33" fmla="*/ 133 h 158"/>
                <a:gd name="T34" fmla="*/ 77 w 140"/>
                <a:gd name="T35" fmla="*/ 136 h 158"/>
                <a:gd name="T36" fmla="*/ 63 w 140"/>
                <a:gd name="T37" fmla="*/ 136 h 158"/>
                <a:gd name="T38" fmla="*/ 59 w 140"/>
                <a:gd name="T39" fmla="*/ 133 h 158"/>
                <a:gd name="T40" fmla="*/ 25 w 140"/>
                <a:gd name="T41" fmla="*/ 59 h 158"/>
                <a:gd name="T42" fmla="*/ 25 w 140"/>
                <a:gd name="T43" fmla="*/ 59 h 158"/>
                <a:gd name="T44" fmla="*/ 25 w 140"/>
                <a:gd name="T45" fmla="*/ 156 h 158"/>
                <a:gd name="T46" fmla="*/ 22 w 140"/>
                <a:gd name="T47" fmla="*/ 158 h 158"/>
                <a:gd name="T48" fmla="*/ 2 w 140"/>
                <a:gd name="T49" fmla="*/ 158 h 158"/>
                <a:gd name="T50" fmla="*/ 0 w 140"/>
                <a:gd name="T51" fmla="*/ 156 h 158"/>
                <a:gd name="T52" fmla="*/ 0 w 140"/>
                <a:gd name="T53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7" y="3"/>
                  </a:cubicBezTo>
                  <a:cubicBezTo>
                    <a:pt x="70" y="100"/>
                    <a:pt x="70" y="100"/>
                    <a:pt x="70" y="100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113" y="3"/>
                    <a:pt x="113" y="3"/>
                    <a:pt x="113" y="3"/>
                  </a:cubicBezTo>
                  <a:cubicBezTo>
                    <a:pt x="114" y="1"/>
                    <a:pt x="115" y="0"/>
                    <a:pt x="117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40" y="1"/>
                    <a:pt x="140" y="3"/>
                  </a:cubicBezTo>
                  <a:cubicBezTo>
                    <a:pt x="140" y="156"/>
                    <a:pt x="140" y="156"/>
                    <a:pt x="140" y="156"/>
                  </a:cubicBezTo>
                  <a:cubicBezTo>
                    <a:pt x="140" y="157"/>
                    <a:pt x="139" y="158"/>
                    <a:pt x="138" y="158"/>
                  </a:cubicBezTo>
                  <a:cubicBezTo>
                    <a:pt x="118" y="158"/>
                    <a:pt x="118" y="158"/>
                    <a:pt x="118" y="158"/>
                  </a:cubicBezTo>
                  <a:cubicBezTo>
                    <a:pt x="116" y="158"/>
                    <a:pt x="115" y="157"/>
                    <a:pt x="115" y="156"/>
                  </a:cubicBezTo>
                  <a:cubicBezTo>
                    <a:pt x="115" y="59"/>
                    <a:pt x="115" y="59"/>
                    <a:pt x="115" y="59"/>
                  </a:cubicBezTo>
                  <a:cubicBezTo>
                    <a:pt x="114" y="59"/>
                    <a:pt x="114" y="59"/>
                    <a:pt x="114" y="59"/>
                  </a:cubicBezTo>
                  <a:cubicBezTo>
                    <a:pt x="81" y="133"/>
                    <a:pt x="81" y="133"/>
                    <a:pt x="81" y="133"/>
                  </a:cubicBezTo>
                  <a:cubicBezTo>
                    <a:pt x="80" y="136"/>
                    <a:pt x="79" y="136"/>
                    <a:pt x="77" y="136"/>
                  </a:cubicBezTo>
                  <a:cubicBezTo>
                    <a:pt x="63" y="136"/>
                    <a:pt x="63" y="136"/>
                    <a:pt x="63" y="136"/>
                  </a:cubicBezTo>
                  <a:cubicBezTo>
                    <a:pt x="61" y="136"/>
                    <a:pt x="60" y="136"/>
                    <a:pt x="59" y="133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156"/>
                    <a:pt x="25" y="156"/>
                    <a:pt x="25" y="156"/>
                  </a:cubicBezTo>
                  <a:cubicBezTo>
                    <a:pt x="25" y="157"/>
                    <a:pt x="24" y="158"/>
                    <a:pt x="22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0" name="Freeform 6"/>
            <p:cNvSpPr>
              <a:spLocks noEditPoints="1"/>
            </p:cNvSpPr>
            <p:nvPr userDrawn="1"/>
          </p:nvSpPr>
          <p:spPr bwMode="auto">
            <a:xfrm>
              <a:off x="1202367" y="1414463"/>
              <a:ext cx="45467" cy="283134"/>
            </a:xfrm>
            <a:custGeom>
              <a:avLst/>
              <a:gdLst>
                <a:gd name="T0" fmla="*/ 2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2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2 w 26"/>
                <a:gd name="T17" fmla="*/ 25 h 158"/>
                <a:gd name="T18" fmla="*/ 2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2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2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2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2" y="25"/>
                  </a:lnTo>
                  <a:close/>
                  <a:moveTo>
                    <a:pt x="2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2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1" name="Freeform 7"/>
            <p:cNvSpPr>
              <a:spLocks/>
            </p:cNvSpPr>
            <p:nvPr userDrawn="1"/>
          </p:nvSpPr>
          <p:spPr bwMode="auto">
            <a:xfrm>
              <a:off x="1297433" y="1492997"/>
              <a:ext cx="167400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6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1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2" name="Freeform 8"/>
            <p:cNvSpPr>
              <a:spLocks noEditPoints="1"/>
            </p:cNvSpPr>
            <p:nvPr userDrawn="1"/>
          </p:nvSpPr>
          <p:spPr bwMode="auto">
            <a:xfrm>
              <a:off x="1512367" y="1414463"/>
              <a:ext cx="45467" cy="283134"/>
            </a:xfrm>
            <a:custGeom>
              <a:avLst/>
              <a:gdLst>
                <a:gd name="T0" fmla="*/ 3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3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3 w 26"/>
                <a:gd name="T17" fmla="*/ 25 h 158"/>
                <a:gd name="T18" fmla="*/ 3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3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3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3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3" y="25"/>
                  </a:lnTo>
                  <a:close/>
                  <a:moveTo>
                    <a:pt x="3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3" name="Freeform 9"/>
            <p:cNvSpPr>
              <a:spLocks/>
            </p:cNvSpPr>
            <p:nvPr userDrawn="1"/>
          </p:nvSpPr>
          <p:spPr bwMode="auto">
            <a:xfrm>
              <a:off x="1595034" y="1492997"/>
              <a:ext cx="167400" cy="208734"/>
            </a:xfrm>
            <a:custGeom>
              <a:avLst/>
              <a:gdLst>
                <a:gd name="T0" fmla="*/ 1 w 95"/>
                <a:gd name="T1" fmla="*/ 99 h 117"/>
                <a:gd name="T2" fmla="*/ 1 w 95"/>
                <a:gd name="T3" fmla="*/ 96 h 117"/>
                <a:gd name="T4" fmla="*/ 14 w 95"/>
                <a:gd name="T5" fmla="*/ 82 h 117"/>
                <a:gd name="T6" fmla="*/ 17 w 95"/>
                <a:gd name="T7" fmla="*/ 82 h 117"/>
                <a:gd name="T8" fmla="*/ 50 w 95"/>
                <a:gd name="T9" fmla="*/ 95 h 117"/>
                <a:gd name="T10" fmla="*/ 70 w 95"/>
                <a:gd name="T11" fmla="*/ 81 h 117"/>
                <a:gd name="T12" fmla="*/ 52 w 95"/>
                <a:gd name="T13" fmla="*/ 69 h 117"/>
                <a:gd name="T14" fmla="*/ 40 w 95"/>
                <a:gd name="T15" fmla="*/ 68 h 117"/>
                <a:gd name="T16" fmla="*/ 5 w 95"/>
                <a:gd name="T17" fmla="*/ 35 h 117"/>
                <a:gd name="T18" fmla="*/ 49 w 95"/>
                <a:gd name="T19" fmla="*/ 0 h 117"/>
                <a:gd name="T20" fmla="*/ 91 w 95"/>
                <a:gd name="T21" fmla="*/ 13 h 117"/>
                <a:gd name="T22" fmla="*/ 91 w 95"/>
                <a:gd name="T23" fmla="*/ 17 h 117"/>
                <a:gd name="T24" fmla="*/ 80 w 95"/>
                <a:gd name="T25" fmla="*/ 30 h 117"/>
                <a:gd name="T26" fmla="*/ 77 w 95"/>
                <a:gd name="T27" fmla="*/ 31 h 117"/>
                <a:gd name="T28" fmla="*/ 47 w 95"/>
                <a:gd name="T29" fmla="*/ 22 h 117"/>
                <a:gd name="T30" fmla="*/ 30 w 95"/>
                <a:gd name="T31" fmla="*/ 33 h 117"/>
                <a:gd name="T32" fmla="*/ 49 w 95"/>
                <a:gd name="T33" fmla="*/ 45 h 117"/>
                <a:gd name="T34" fmla="*/ 61 w 95"/>
                <a:gd name="T35" fmla="*/ 46 h 117"/>
                <a:gd name="T36" fmla="*/ 95 w 95"/>
                <a:gd name="T37" fmla="*/ 79 h 117"/>
                <a:gd name="T38" fmla="*/ 49 w 95"/>
                <a:gd name="T39" fmla="*/ 117 h 117"/>
                <a:gd name="T40" fmla="*/ 1 w 95"/>
                <a:gd name="T41" fmla="*/ 9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5" h="117">
                  <a:moveTo>
                    <a:pt x="1" y="99"/>
                  </a:moveTo>
                  <a:cubicBezTo>
                    <a:pt x="0" y="98"/>
                    <a:pt x="0" y="97"/>
                    <a:pt x="1" y="96"/>
                  </a:cubicBezTo>
                  <a:cubicBezTo>
                    <a:pt x="14" y="82"/>
                    <a:pt x="14" y="82"/>
                    <a:pt x="14" y="82"/>
                  </a:cubicBezTo>
                  <a:cubicBezTo>
                    <a:pt x="15" y="81"/>
                    <a:pt x="16" y="81"/>
                    <a:pt x="17" y="82"/>
                  </a:cubicBezTo>
                  <a:cubicBezTo>
                    <a:pt x="25" y="89"/>
                    <a:pt x="38" y="95"/>
                    <a:pt x="50" y="95"/>
                  </a:cubicBezTo>
                  <a:cubicBezTo>
                    <a:pt x="63" y="95"/>
                    <a:pt x="70" y="89"/>
                    <a:pt x="70" y="81"/>
                  </a:cubicBezTo>
                  <a:cubicBezTo>
                    <a:pt x="70" y="75"/>
                    <a:pt x="66" y="70"/>
                    <a:pt x="52" y="69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17" y="66"/>
                    <a:pt x="5" y="54"/>
                    <a:pt x="5" y="35"/>
                  </a:cubicBezTo>
                  <a:cubicBezTo>
                    <a:pt x="5" y="13"/>
                    <a:pt x="21" y="0"/>
                    <a:pt x="49" y="0"/>
                  </a:cubicBezTo>
                  <a:cubicBezTo>
                    <a:pt x="66" y="0"/>
                    <a:pt x="81" y="6"/>
                    <a:pt x="91" y="13"/>
                  </a:cubicBezTo>
                  <a:cubicBezTo>
                    <a:pt x="92" y="14"/>
                    <a:pt x="92" y="16"/>
                    <a:pt x="91" y="17"/>
                  </a:cubicBezTo>
                  <a:cubicBezTo>
                    <a:pt x="80" y="30"/>
                    <a:pt x="80" y="30"/>
                    <a:pt x="80" y="30"/>
                  </a:cubicBezTo>
                  <a:cubicBezTo>
                    <a:pt x="79" y="32"/>
                    <a:pt x="78" y="32"/>
                    <a:pt x="77" y="31"/>
                  </a:cubicBezTo>
                  <a:cubicBezTo>
                    <a:pt x="70" y="26"/>
                    <a:pt x="58" y="22"/>
                    <a:pt x="47" y="22"/>
                  </a:cubicBezTo>
                  <a:cubicBezTo>
                    <a:pt x="36" y="22"/>
                    <a:pt x="30" y="26"/>
                    <a:pt x="30" y="33"/>
                  </a:cubicBezTo>
                  <a:cubicBezTo>
                    <a:pt x="30" y="40"/>
                    <a:pt x="34" y="44"/>
                    <a:pt x="49" y="45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84" y="48"/>
                    <a:pt x="95" y="60"/>
                    <a:pt x="95" y="79"/>
                  </a:cubicBezTo>
                  <a:cubicBezTo>
                    <a:pt x="95" y="101"/>
                    <a:pt x="79" y="117"/>
                    <a:pt x="49" y="117"/>
                  </a:cubicBezTo>
                  <a:cubicBezTo>
                    <a:pt x="26" y="117"/>
                    <a:pt x="10" y="107"/>
                    <a:pt x="1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4" name="Freeform 10"/>
            <p:cNvSpPr>
              <a:spLocks/>
            </p:cNvSpPr>
            <p:nvPr userDrawn="1"/>
          </p:nvSpPr>
          <p:spPr bwMode="auto">
            <a:xfrm>
              <a:off x="1789301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5" name="Freeform 11"/>
            <p:cNvSpPr>
              <a:spLocks/>
            </p:cNvSpPr>
            <p:nvPr userDrawn="1"/>
          </p:nvSpPr>
          <p:spPr bwMode="auto">
            <a:xfrm>
              <a:off x="1925702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6" name="Freeform 12"/>
            <p:cNvSpPr>
              <a:spLocks/>
            </p:cNvSpPr>
            <p:nvPr userDrawn="1"/>
          </p:nvSpPr>
          <p:spPr bwMode="auto">
            <a:xfrm>
              <a:off x="2084836" y="1497130"/>
              <a:ext cx="183934" cy="274867"/>
            </a:xfrm>
            <a:custGeom>
              <a:avLst/>
              <a:gdLst>
                <a:gd name="T0" fmla="*/ 17 w 104"/>
                <a:gd name="T1" fmla="*/ 154 h 154"/>
                <a:gd name="T2" fmla="*/ 14 w 104"/>
                <a:gd name="T3" fmla="*/ 151 h 154"/>
                <a:gd name="T4" fmla="*/ 14 w 104"/>
                <a:gd name="T5" fmla="*/ 133 h 154"/>
                <a:gd name="T6" fmla="*/ 17 w 104"/>
                <a:gd name="T7" fmla="*/ 131 h 154"/>
                <a:gd name="T8" fmla="*/ 21 w 104"/>
                <a:gd name="T9" fmla="*/ 131 h 154"/>
                <a:gd name="T10" fmla="*/ 38 w 104"/>
                <a:gd name="T11" fmla="*/ 117 h 154"/>
                <a:gd name="T12" fmla="*/ 41 w 104"/>
                <a:gd name="T13" fmla="*/ 108 h 154"/>
                <a:gd name="T14" fmla="*/ 0 w 104"/>
                <a:gd name="T15" fmla="*/ 3 h 154"/>
                <a:gd name="T16" fmla="*/ 2 w 104"/>
                <a:gd name="T17" fmla="*/ 0 h 154"/>
                <a:gd name="T18" fmla="*/ 25 w 104"/>
                <a:gd name="T19" fmla="*/ 0 h 154"/>
                <a:gd name="T20" fmla="*/ 28 w 104"/>
                <a:gd name="T21" fmla="*/ 3 h 154"/>
                <a:gd name="T22" fmla="*/ 53 w 104"/>
                <a:gd name="T23" fmla="*/ 76 h 154"/>
                <a:gd name="T24" fmla="*/ 53 w 104"/>
                <a:gd name="T25" fmla="*/ 76 h 154"/>
                <a:gd name="T26" fmla="*/ 77 w 104"/>
                <a:gd name="T27" fmla="*/ 3 h 154"/>
                <a:gd name="T28" fmla="*/ 80 w 104"/>
                <a:gd name="T29" fmla="*/ 0 h 154"/>
                <a:gd name="T30" fmla="*/ 102 w 104"/>
                <a:gd name="T31" fmla="*/ 0 h 154"/>
                <a:gd name="T32" fmla="*/ 104 w 104"/>
                <a:gd name="T33" fmla="*/ 3 h 154"/>
                <a:gd name="T34" fmla="*/ 61 w 104"/>
                <a:gd name="T35" fmla="*/ 119 h 154"/>
                <a:gd name="T36" fmla="*/ 24 w 104"/>
                <a:gd name="T37" fmla="*/ 154 h 154"/>
                <a:gd name="T38" fmla="*/ 17 w 104"/>
                <a:gd name="T3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4" h="154">
                  <a:moveTo>
                    <a:pt x="17" y="154"/>
                  </a:moveTo>
                  <a:cubicBezTo>
                    <a:pt x="15" y="154"/>
                    <a:pt x="14" y="153"/>
                    <a:pt x="14" y="151"/>
                  </a:cubicBezTo>
                  <a:cubicBezTo>
                    <a:pt x="14" y="133"/>
                    <a:pt x="14" y="133"/>
                    <a:pt x="14" y="133"/>
                  </a:cubicBezTo>
                  <a:cubicBezTo>
                    <a:pt x="14" y="131"/>
                    <a:pt x="15" y="131"/>
                    <a:pt x="17" y="131"/>
                  </a:cubicBezTo>
                  <a:cubicBezTo>
                    <a:pt x="21" y="131"/>
                    <a:pt x="21" y="131"/>
                    <a:pt x="21" y="131"/>
                  </a:cubicBezTo>
                  <a:cubicBezTo>
                    <a:pt x="30" y="131"/>
                    <a:pt x="34" y="127"/>
                    <a:pt x="38" y="117"/>
                  </a:cubicBezTo>
                  <a:cubicBezTo>
                    <a:pt x="41" y="108"/>
                    <a:pt x="41" y="108"/>
                    <a:pt x="41" y="108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8" y="3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77" y="3"/>
                    <a:pt x="77" y="3"/>
                    <a:pt x="77" y="3"/>
                  </a:cubicBezTo>
                  <a:cubicBezTo>
                    <a:pt x="78" y="1"/>
                    <a:pt x="79" y="0"/>
                    <a:pt x="80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04" y="0"/>
                    <a:pt x="104" y="1"/>
                    <a:pt x="104" y="3"/>
                  </a:cubicBezTo>
                  <a:cubicBezTo>
                    <a:pt x="61" y="119"/>
                    <a:pt x="61" y="119"/>
                    <a:pt x="61" y="119"/>
                  </a:cubicBezTo>
                  <a:cubicBezTo>
                    <a:pt x="52" y="145"/>
                    <a:pt x="42" y="154"/>
                    <a:pt x="24" y="154"/>
                  </a:cubicBezTo>
                  <a:lnTo>
                    <a:pt x="17" y="1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7" name="Freeform 13"/>
            <p:cNvSpPr>
              <a:spLocks noEditPoints="1"/>
            </p:cNvSpPr>
            <p:nvPr userDrawn="1"/>
          </p:nvSpPr>
          <p:spPr bwMode="auto">
            <a:xfrm>
              <a:off x="235350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8" name="Freeform 14"/>
            <p:cNvSpPr>
              <a:spLocks/>
            </p:cNvSpPr>
            <p:nvPr userDrawn="1"/>
          </p:nvSpPr>
          <p:spPr bwMode="auto">
            <a:xfrm>
              <a:off x="2553970" y="1414463"/>
              <a:ext cx="109534" cy="283134"/>
            </a:xfrm>
            <a:custGeom>
              <a:avLst/>
              <a:gdLst>
                <a:gd name="T0" fmla="*/ 14 w 61"/>
                <a:gd name="T1" fmla="*/ 158 h 158"/>
                <a:gd name="T2" fmla="*/ 12 w 61"/>
                <a:gd name="T3" fmla="*/ 156 h 158"/>
                <a:gd name="T4" fmla="*/ 12 w 61"/>
                <a:gd name="T5" fmla="*/ 68 h 158"/>
                <a:gd name="T6" fmla="*/ 10 w 61"/>
                <a:gd name="T7" fmla="*/ 66 h 158"/>
                <a:gd name="T8" fmla="*/ 3 w 61"/>
                <a:gd name="T9" fmla="*/ 66 h 158"/>
                <a:gd name="T10" fmla="*/ 0 w 61"/>
                <a:gd name="T11" fmla="*/ 64 h 158"/>
                <a:gd name="T12" fmla="*/ 0 w 61"/>
                <a:gd name="T13" fmla="*/ 49 h 158"/>
                <a:gd name="T14" fmla="*/ 3 w 61"/>
                <a:gd name="T15" fmla="*/ 46 h 158"/>
                <a:gd name="T16" fmla="*/ 10 w 61"/>
                <a:gd name="T17" fmla="*/ 46 h 158"/>
                <a:gd name="T18" fmla="*/ 12 w 61"/>
                <a:gd name="T19" fmla="*/ 45 h 158"/>
                <a:gd name="T20" fmla="*/ 12 w 61"/>
                <a:gd name="T21" fmla="*/ 38 h 158"/>
                <a:gd name="T22" fmla="*/ 49 w 61"/>
                <a:gd name="T23" fmla="*/ 0 h 158"/>
                <a:gd name="T24" fmla="*/ 59 w 61"/>
                <a:gd name="T25" fmla="*/ 0 h 158"/>
                <a:gd name="T26" fmla="*/ 61 w 61"/>
                <a:gd name="T27" fmla="*/ 3 h 158"/>
                <a:gd name="T28" fmla="*/ 61 w 61"/>
                <a:gd name="T29" fmla="*/ 21 h 158"/>
                <a:gd name="T30" fmla="*/ 59 w 61"/>
                <a:gd name="T31" fmla="*/ 24 h 158"/>
                <a:gd name="T32" fmla="*/ 52 w 61"/>
                <a:gd name="T33" fmla="*/ 24 h 158"/>
                <a:gd name="T34" fmla="*/ 37 w 61"/>
                <a:gd name="T35" fmla="*/ 37 h 158"/>
                <a:gd name="T36" fmla="*/ 37 w 61"/>
                <a:gd name="T37" fmla="*/ 45 h 158"/>
                <a:gd name="T38" fmla="*/ 39 w 61"/>
                <a:gd name="T39" fmla="*/ 46 h 158"/>
                <a:gd name="T40" fmla="*/ 59 w 61"/>
                <a:gd name="T41" fmla="*/ 46 h 158"/>
                <a:gd name="T42" fmla="*/ 61 w 61"/>
                <a:gd name="T43" fmla="*/ 49 h 158"/>
                <a:gd name="T44" fmla="*/ 61 w 61"/>
                <a:gd name="T45" fmla="*/ 64 h 158"/>
                <a:gd name="T46" fmla="*/ 59 w 61"/>
                <a:gd name="T47" fmla="*/ 66 h 158"/>
                <a:gd name="T48" fmla="*/ 39 w 61"/>
                <a:gd name="T49" fmla="*/ 66 h 158"/>
                <a:gd name="T50" fmla="*/ 37 w 61"/>
                <a:gd name="T51" fmla="*/ 68 h 158"/>
                <a:gd name="T52" fmla="*/ 37 w 61"/>
                <a:gd name="T53" fmla="*/ 156 h 158"/>
                <a:gd name="T54" fmla="*/ 35 w 61"/>
                <a:gd name="T55" fmla="*/ 158 h 158"/>
                <a:gd name="T56" fmla="*/ 14 w 61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158">
                  <a:moveTo>
                    <a:pt x="14" y="158"/>
                  </a:moveTo>
                  <a:cubicBezTo>
                    <a:pt x="12" y="158"/>
                    <a:pt x="12" y="157"/>
                    <a:pt x="12" y="156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67"/>
                    <a:pt x="11" y="66"/>
                    <a:pt x="10" y="66"/>
                  </a:cubicBezTo>
                  <a:cubicBezTo>
                    <a:pt x="3" y="66"/>
                    <a:pt x="3" y="66"/>
                    <a:pt x="3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1" y="46"/>
                    <a:pt x="12" y="46"/>
                    <a:pt x="12" y="45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2" y="12"/>
                    <a:pt x="24" y="0"/>
                    <a:pt x="4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60" y="0"/>
                    <a:pt x="61" y="1"/>
                    <a:pt x="61" y="3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61" y="23"/>
                    <a:pt x="60" y="24"/>
                    <a:pt x="59" y="24"/>
                  </a:cubicBezTo>
                  <a:cubicBezTo>
                    <a:pt x="52" y="24"/>
                    <a:pt x="52" y="24"/>
                    <a:pt x="52" y="24"/>
                  </a:cubicBezTo>
                  <a:cubicBezTo>
                    <a:pt x="40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8" y="46"/>
                    <a:pt x="39" y="46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60" y="46"/>
                    <a:pt x="61" y="47"/>
                    <a:pt x="61" y="49"/>
                  </a:cubicBezTo>
                  <a:cubicBezTo>
                    <a:pt x="61" y="64"/>
                    <a:pt x="61" y="64"/>
                    <a:pt x="61" y="64"/>
                  </a:cubicBezTo>
                  <a:cubicBezTo>
                    <a:pt x="61" y="66"/>
                    <a:pt x="60" y="66"/>
                    <a:pt x="59" y="66"/>
                  </a:cubicBezTo>
                  <a:cubicBezTo>
                    <a:pt x="39" y="66"/>
                    <a:pt x="39" y="66"/>
                    <a:pt x="39" y="66"/>
                  </a:cubicBezTo>
                  <a:cubicBezTo>
                    <a:pt x="38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7" y="158"/>
                    <a:pt x="35" y="158"/>
                  </a:cubicBezTo>
                  <a:lnTo>
                    <a:pt x="14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29" name="Freeform 15"/>
            <p:cNvSpPr>
              <a:spLocks/>
            </p:cNvSpPr>
            <p:nvPr userDrawn="1"/>
          </p:nvSpPr>
          <p:spPr bwMode="auto">
            <a:xfrm>
              <a:off x="2762704" y="1414463"/>
              <a:ext cx="208734" cy="283134"/>
            </a:xfrm>
            <a:custGeom>
              <a:avLst/>
              <a:gdLst>
                <a:gd name="T0" fmla="*/ 0 w 117"/>
                <a:gd name="T1" fmla="*/ 3 h 158"/>
                <a:gd name="T2" fmla="*/ 2 w 117"/>
                <a:gd name="T3" fmla="*/ 0 h 158"/>
                <a:gd name="T4" fmla="*/ 25 w 117"/>
                <a:gd name="T5" fmla="*/ 0 h 158"/>
                <a:gd name="T6" fmla="*/ 27 w 117"/>
                <a:gd name="T7" fmla="*/ 3 h 158"/>
                <a:gd name="T8" fmla="*/ 27 w 117"/>
                <a:gd name="T9" fmla="*/ 65 h 158"/>
                <a:gd name="T10" fmla="*/ 29 w 117"/>
                <a:gd name="T11" fmla="*/ 66 h 158"/>
                <a:gd name="T12" fmla="*/ 89 w 117"/>
                <a:gd name="T13" fmla="*/ 66 h 158"/>
                <a:gd name="T14" fmla="*/ 90 w 117"/>
                <a:gd name="T15" fmla="*/ 65 h 158"/>
                <a:gd name="T16" fmla="*/ 90 w 117"/>
                <a:gd name="T17" fmla="*/ 3 h 158"/>
                <a:gd name="T18" fmla="*/ 92 w 117"/>
                <a:gd name="T19" fmla="*/ 0 h 158"/>
                <a:gd name="T20" fmla="*/ 115 w 117"/>
                <a:gd name="T21" fmla="*/ 0 h 158"/>
                <a:gd name="T22" fmla="*/ 117 w 117"/>
                <a:gd name="T23" fmla="*/ 3 h 158"/>
                <a:gd name="T24" fmla="*/ 117 w 117"/>
                <a:gd name="T25" fmla="*/ 156 h 158"/>
                <a:gd name="T26" fmla="*/ 115 w 117"/>
                <a:gd name="T27" fmla="*/ 158 h 158"/>
                <a:gd name="T28" fmla="*/ 92 w 117"/>
                <a:gd name="T29" fmla="*/ 158 h 158"/>
                <a:gd name="T30" fmla="*/ 90 w 117"/>
                <a:gd name="T31" fmla="*/ 156 h 158"/>
                <a:gd name="T32" fmla="*/ 90 w 117"/>
                <a:gd name="T33" fmla="*/ 92 h 158"/>
                <a:gd name="T34" fmla="*/ 89 w 117"/>
                <a:gd name="T35" fmla="*/ 91 h 158"/>
                <a:gd name="T36" fmla="*/ 29 w 117"/>
                <a:gd name="T37" fmla="*/ 91 h 158"/>
                <a:gd name="T38" fmla="*/ 27 w 117"/>
                <a:gd name="T39" fmla="*/ 92 h 158"/>
                <a:gd name="T40" fmla="*/ 27 w 117"/>
                <a:gd name="T41" fmla="*/ 156 h 158"/>
                <a:gd name="T42" fmla="*/ 25 w 117"/>
                <a:gd name="T43" fmla="*/ 158 h 158"/>
                <a:gd name="T44" fmla="*/ 2 w 117"/>
                <a:gd name="T45" fmla="*/ 158 h 158"/>
                <a:gd name="T46" fmla="*/ 0 w 117"/>
                <a:gd name="T47" fmla="*/ 156 h 158"/>
                <a:gd name="T48" fmla="*/ 0 w 117"/>
                <a:gd name="T49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7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27" y="66"/>
                    <a:pt x="28" y="66"/>
                    <a:pt x="29" y="66"/>
                  </a:cubicBezTo>
                  <a:cubicBezTo>
                    <a:pt x="89" y="66"/>
                    <a:pt x="89" y="66"/>
                    <a:pt x="89" y="66"/>
                  </a:cubicBezTo>
                  <a:cubicBezTo>
                    <a:pt x="89" y="66"/>
                    <a:pt x="90" y="66"/>
                    <a:pt x="90" y="65"/>
                  </a:cubicBezTo>
                  <a:cubicBezTo>
                    <a:pt x="90" y="3"/>
                    <a:pt x="90" y="3"/>
                    <a:pt x="90" y="3"/>
                  </a:cubicBezTo>
                  <a:cubicBezTo>
                    <a:pt x="90" y="1"/>
                    <a:pt x="91" y="0"/>
                    <a:pt x="92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6" y="0"/>
                    <a:pt x="117" y="1"/>
                    <a:pt x="117" y="3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7" y="157"/>
                    <a:pt x="116" y="158"/>
                    <a:pt x="115" y="158"/>
                  </a:cubicBezTo>
                  <a:cubicBezTo>
                    <a:pt x="92" y="158"/>
                    <a:pt x="92" y="158"/>
                    <a:pt x="92" y="158"/>
                  </a:cubicBezTo>
                  <a:cubicBezTo>
                    <a:pt x="91" y="158"/>
                    <a:pt x="90" y="157"/>
                    <a:pt x="90" y="156"/>
                  </a:cubicBezTo>
                  <a:cubicBezTo>
                    <a:pt x="90" y="92"/>
                    <a:pt x="90" y="92"/>
                    <a:pt x="90" y="92"/>
                  </a:cubicBezTo>
                  <a:cubicBezTo>
                    <a:pt x="90" y="91"/>
                    <a:pt x="89" y="91"/>
                    <a:pt x="89" y="91"/>
                  </a:cubicBezTo>
                  <a:cubicBezTo>
                    <a:pt x="29" y="91"/>
                    <a:pt x="29" y="91"/>
                    <a:pt x="29" y="91"/>
                  </a:cubicBezTo>
                  <a:cubicBezTo>
                    <a:pt x="28" y="91"/>
                    <a:pt x="27" y="91"/>
                    <a:pt x="27" y="92"/>
                  </a:cubicBezTo>
                  <a:cubicBezTo>
                    <a:pt x="27" y="156"/>
                    <a:pt x="27" y="156"/>
                    <a:pt x="27" y="156"/>
                  </a:cubicBezTo>
                  <a:cubicBezTo>
                    <a:pt x="27" y="157"/>
                    <a:pt x="26" y="158"/>
                    <a:pt x="25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30" name="Freeform 16"/>
            <p:cNvSpPr>
              <a:spLocks noEditPoints="1"/>
            </p:cNvSpPr>
            <p:nvPr userDrawn="1"/>
          </p:nvSpPr>
          <p:spPr bwMode="auto">
            <a:xfrm>
              <a:off x="3014838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4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7 w 99"/>
                <a:gd name="T13" fmla="*/ 66 h 117"/>
                <a:gd name="T14" fmla="*/ 28 w 99"/>
                <a:gd name="T15" fmla="*/ 66 h 117"/>
                <a:gd name="T16" fmla="*/ 26 w 99"/>
                <a:gd name="T17" fmla="*/ 68 h 117"/>
                <a:gd name="T18" fmla="*/ 28 w 99"/>
                <a:gd name="T19" fmla="*/ 76 h 117"/>
                <a:gd name="T20" fmla="*/ 53 w 99"/>
                <a:gd name="T21" fmla="*/ 93 h 117"/>
                <a:gd name="T22" fmla="*/ 79 w 99"/>
                <a:gd name="T23" fmla="*/ 83 h 117"/>
                <a:gd name="T24" fmla="*/ 83 w 99"/>
                <a:gd name="T25" fmla="*/ 82 h 117"/>
                <a:gd name="T26" fmla="*/ 96 w 99"/>
                <a:gd name="T27" fmla="*/ 94 h 117"/>
                <a:gd name="T28" fmla="*/ 97 w 99"/>
                <a:gd name="T29" fmla="*/ 98 h 117"/>
                <a:gd name="T30" fmla="*/ 51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50 w 99"/>
                <a:gd name="T37" fmla="*/ 22 h 117"/>
                <a:gd name="T38" fmla="*/ 28 w 99"/>
                <a:gd name="T39" fmla="*/ 36 h 117"/>
                <a:gd name="T40" fmla="*/ 26 w 99"/>
                <a:gd name="T41" fmla="*/ 46 h 117"/>
                <a:gd name="T42" fmla="*/ 28 w 99"/>
                <a:gd name="T43" fmla="*/ 47 h 117"/>
                <a:gd name="T44" fmla="*/ 71 w 99"/>
                <a:gd name="T45" fmla="*/ 47 h 117"/>
                <a:gd name="T46" fmla="*/ 73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7"/>
                    <a:pt x="2" y="38"/>
                    <a:pt x="4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8" y="38"/>
                    <a:pt x="99" y="46"/>
                    <a:pt x="99" y="64"/>
                  </a:cubicBezTo>
                  <a:cubicBezTo>
                    <a:pt x="99" y="66"/>
                    <a:pt x="98" y="66"/>
                    <a:pt x="97" y="66"/>
                  </a:cubicBezTo>
                  <a:cubicBezTo>
                    <a:pt x="28" y="66"/>
                    <a:pt x="28" y="66"/>
                    <a:pt x="28" y="66"/>
                  </a:cubicBezTo>
                  <a:cubicBezTo>
                    <a:pt x="27" y="66"/>
                    <a:pt x="26" y="67"/>
                    <a:pt x="26" y="68"/>
                  </a:cubicBezTo>
                  <a:cubicBezTo>
                    <a:pt x="26" y="71"/>
                    <a:pt x="27" y="74"/>
                    <a:pt x="28" y="76"/>
                  </a:cubicBezTo>
                  <a:cubicBezTo>
                    <a:pt x="32" y="87"/>
                    <a:pt x="40" y="93"/>
                    <a:pt x="53" y="93"/>
                  </a:cubicBezTo>
                  <a:cubicBezTo>
                    <a:pt x="65" y="93"/>
                    <a:pt x="74" y="89"/>
                    <a:pt x="79" y="83"/>
                  </a:cubicBezTo>
                  <a:cubicBezTo>
                    <a:pt x="80" y="82"/>
                    <a:pt x="81" y="81"/>
                    <a:pt x="83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7" y="98"/>
                  </a:cubicBezTo>
                  <a:cubicBezTo>
                    <a:pt x="87" y="109"/>
                    <a:pt x="71" y="117"/>
                    <a:pt x="51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50" y="22"/>
                  </a:cubicBezTo>
                  <a:cubicBezTo>
                    <a:pt x="39" y="22"/>
                    <a:pt x="31" y="27"/>
                    <a:pt x="28" y="36"/>
                  </a:cubicBezTo>
                  <a:cubicBezTo>
                    <a:pt x="27" y="39"/>
                    <a:pt x="26" y="42"/>
                    <a:pt x="26" y="46"/>
                  </a:cubicBezTo>
                  <a:cubicBezTo>
                    <a:pt x="26" y="47"/>
                    <a:pt x="27" y="47"/>
                    <a:pt x="28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3" y="47"/>
                    <a:pt x="73" y="46"/>
                  </a:cubicBezTo>
                  <a:cubicBezTo>
                    <a:pt x="73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31" name="Freeform 17"/>
            <p:cNvSpPr>
              <a:spLocks noEditPoints="1"/>
            </p:cNvSpPr>
            <p:nvPr userDrawn="1"/>
          </p:nvSpPr>
          <p:spPr bwMode="auto">
            <a:xfrm>
              <a:off x="322150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32" name="Freeform 18"/>
            <p:cNvSpPr>
              <a:spLocks/>
            </p:cNvSpPr>
            <p:nvPr userDrawn="1"/>
          </p:nvSpPr>
          <p:spPr bwMode="auto">
            <a:xfrm>
              <a:off x="3434373" y="1414463"/>
              <a:ext cx="76467" cy="285201"/>
            </a:xfrm>
            <a:custGeom>
              <a:avLst/>
              <a:gdLst>
                <a:gd name="T0" fmla="*/ 30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2 w 43"/>
                <a:gd name="T7" fmla="*/ 0 h 159"/>
                <a:gd name="T8" fmla="*/ 23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5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0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0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5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0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33" name="Freeform 19"/>
            <p:cNvSpPr>
              <a:spLocks/>
            </p:cNvSpPr>
            <p:nvPr userDrawn="1"/>
          </p:nvSpPr>
          <p:spPr bwMode="auto">
            <a:xfrm>
              <a:off x="3525306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34" name="Freeform 20"/>
            <p:cNvSpPr>
              <a:spLocks/>
            </p:cNvSpPr>
            <p:nvPr userDrawn="1"/>
          </p:nvSpPr>
          <p:spPr bwMode="auto">
            <a:xfrm>
              <a:off x="3663773" y="1414463"/>
              <a:ext cx="167400" cy="283134"/>
            </a:xfrm>
            <a:custGeom>
              <a:avLst/>
              <a:gdLst>
                <a:gd name="T0" fmla="*/ 71 w 94"/>
                <a:gd name="T1" fmla="*/ 158 h 158"/>
                <a:gd name="T2" fmla="*/ 69 w 94"/>
                <a:gd name="T3" fmla="*/ 156 h 158"/>
                <a:gd name="T4" fmla="*/ 69 w 94"/>
                <a:gd name="T5" fmla="*/ 91 h 158"/>
                <a:gd name="T6" fmla="*/ 47 w 94"/>
                <a:gd name="T7" fmla="*/ 67 h 158"/>
                <a:gd name="T8" fmla="*/ 26 w 94"/>
                <a:gd name="T9" fmla="*/ 91 h 158"/>
                <a:gd name="T10" fmla="*/ 26 w 94"/>
                <a:gd name="T11" fmla="*/ 156 h 158"/>
                <a:gd name="T12" fmla="*/ 24 w 94"/>
                <a:gd name="T13" fmla="*/ 158 h 158"/>
                <a:gd name="T14" fmla="*/ 3 w 94"/>
                <a:gd name="T15" fmla="*/ 158 h 158"/>
                <a:gd name="T16" fmla="*/ 0 w 94"/>
                <a:gd name="T17" fmla="*/ 156 h 158"/>
                <a:gd name="T18" fmla="*/ 0 w 94"/>
                <a:gd name="T19" fmla="*/ 3 h 158"/>
                <a:gd name="T20" fmla="*/ 3 w 94"/>
                <a:gd name="T21" fmla="*/ 0 h 158"/>
                <a:gd name="T22" fmla="*/ 24 w 94"/>
                <a:gd name="T23" fmla="*/ 0 h 158"/>
                <a:gd name="T24" fmla="*/ 26 w 94"/>
                <a:gd name="T25" fmla="*/ 3 h 158"/>
                <a:gd name="T26" fmla="*/ 26 w 94"/>
                <a:gd name="T27" fmla="*/ 57 h 158"/>
                <a:gd name="T28" fmla="*/ 26 w 94"/>
                <a:gd name="T29" fmla="*/ 57 h 158"/>
                <a:gd name="T30" fmla="*/ 56 w 94"/>
                <a:gd name="T31" fmla="*/ 44 h 158"/>
                <a:gd name="T32" fmla="*/ 94 w 94"/>
                <a:gd name="T33" fmla="*/ 85 h 158"/>
                <a:gd name="T34" fmla="*/ 94 w 94"/>
                <a:gd name="T35" fmla="*/ 156 h 158"/>
                <a:gd name="T36" fmla="*/ 92 w 94"/>
                <a:gd name="T37" fmla="*/ 158 h 158"/>
                <a:gd name="T38" fmla="*/ 71 w 94"/>
                <a:gd name="T39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58">
                  <a:moveTo>
                    <a:pt x="71" y="158"/>
                  </a:moveTo>
                  <a:cubicBezTo>
                    <a:pt x="69" y="158"/>
                    <a:pt x="69" y="157"/>
                    <a:pt x="69" y="156"/>
                  </a:cubicBezTo>
                  <a:cubicBezTo>
                    <a:pt x="69" y="91"/>
                    <a:pt x="69" y="91"/>
                    <a:pt x="69" y="91"/>
                  </a:cubicBezTo>
                  <a:cubicBezTo>
                    <a:pt x="69" y="77"/>
                    <a:pt x="61" y="67"/>
                    <a:pt x="47" y="67"/>
                  </a:cubicBezTo>
                  <a:cubicBezTo>
                    <a:pt x="34" y="67"/>
                    <a:pt x="26" y="77"/>
                    <a:pt x="26" y="91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cubicBezTo>
                    <a:pt x="3" y="158"/>
                    <a:pt x="3" y="158"/>
                    <a:pt x="3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50"/>
                    <a:pt x="41" y="44"/>
                    <a:pt x="56" y="44"/>
                  </a:cubicBezTo>
                  <a:cubicBezTo>
                    <a:pt x="80" y="44"/>
                    <a:pt x="94" y="61"/>
                    <a:pt x="94" y="85"/>
                  </a:cubicBezTo>
                  <a:cubicBezTo>
                    <a:pt x="94" y="156"/>
                    <a:pt x="94" y="156"/>
                    <a:pt x="94" y="156"/>
                  </a:cubicBezTo>
                  <a:cubicBezTo>
                    <a:pt x="94" y="157"/>
                    <a:pt x="94" y="158"/>
                    <a:pt x="92" y="158"/>
                  </a:cubicBezTo>
                  <a:lnTo>
                    <a:pt x="71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35" name="Freeform 21"/>
            <p:cNvSpPr>
              <a:spLocks/>
            </p:cNvSpPr>
            <p:nvPr userDrawn="1"/>
          </p:nvSpPr>
          <p:spPr bwMode="auto">
            <a:xfrm>
              <a:off x="3880774" y="1647997"/>
              <a:ext cx="45467" cy="95067"/>
            </a:xfrm>
            <a:custGeom>
              <a:avLst/>
              <a:gdLst>
                <a:gd name="T0" fmla="*/ 0 w 26"/>
                <a:gd name="T1" fmla="*/ 2 h 54"/>
                <a:gd name="T2" fmla="*/ 2 w 26"/>
                <a:gd name="T3" fmla="*/ 0 h 54"/>
                <a:gd name="T4" fmla="*/ 24 w 26"/>
                <a:gd name="T5" fmla="*/ 0 h 54"/>
                <a:gd name="T6" fmla="*/ 26 w 26"/>
                <a:gd name="T7" fmla="*/ 2 h 54"/>
                <a:gd name="T8" fmla="*/ 26 w 26"/>
                <a:gd name="T9" fmla="*/ 27 h 54"/>
                <a:gd name="T10" fmla="*/ 24 w 26"/>
                <a:gd name="T11" fmla="*/ 32 h 54"/>
                <a:gd name="T12" fmla="*/ 5 w 26"/>
                <a:gd name="T13" fmla="*/ 52 h 54"/>
                <a:gd name="T14" fmla="*/ 2 w 26"/>
                <a:gd name="T15" fmla="*/ 54 h 54"/>
                <a:gd name="T16" fmla="*/ 0 w 26"/>
                <a:gd name="T17" fmla="*/ 51 h 54"/>
                <a:gd name="T18" fmla="*/ 0 w 26"/>
                <a:gd name="T19" fmla="*/ 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54">
                  <a:moveTo>
                    <a:pt x="0" y="2"/>
                  </a:moveTo>
                  <a:cubicBezTo>
                    <a:pt x="0" y="1"/>
                    <a:pt x="0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2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26" y="30"/>
                    <a:pt x="26" y="31"/>
                    <a:pt x="24" y="32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4" y="53"/>
                    <a:pt x="3" y="54"/>
                    <a:pt x="2" y="54"/>
                  </a:cubicBezTo>
                  <a:cubicBezTo>
                    <a:pt x="0" y="54"/>
                    <a:pt x="0" y="53"/>
                    <a:pt x="0" y="51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36" name="Freeform 22"/>
            <p:cNvSpPr>
              <a:spLocks/>
            </p:cNvSpPr>
            <p:nvPr userDrawn="1"/>
          </p:nvSpPr>
          <p:spPr bwMode="auto">
            <a:xfrm>
              <a:off x="4041974" y="1414463"/>
              <a:ext cx="183934" cy="283134"/>
            </a:xfrm>
            <a:custGeom>
              <a:avLst/>
              <a:gdLst>
                <a:gd name="T0" fmla="*/ 0 w 103"/>
                <a:gd name="T1" fmla="*/ 3 h 158"/>
                <a:gd name="T2" fmla="*/ 2 w 103"/>
                <a:gd name="T3" fmla="*/ 0 h 158"/>
                <a:gd name="T4" fmla="*/ 25 w 103"/>
                <a:gd name="T5" fmla="*/ 0 h 158"/>
                <a:gd name="T6" fmla="*/ 27 w 103"/>
                <a:gd name="T7" fmla="*/ 3 h 158"/>
                <a:gd name="T8" fmla="*/ 27 w 103"/>
                <a:gd name="T9" fmla="*/ 132 h 158"/>
                <a:gd name="T10" fmla="*/ 29 w 103"/>
                <a:gd name="T11" fmla="*/ 133 h 158"/>
                <a:gd name="T12" fmla="*/ 101 w 103"/>
                <a:gd name="T13" fmla="*/ 133 h 158"/>
                <a:gd name="T14" fmla="*/ 103 w 103"/>
                <a:gd name="T15" fmla="*/ 136 h 158"/>
                <a:gd name="T16" fmla="*/ 103 w 103"/>
                <a:gd name="T17" fmla="*/ 156 h 158"/>
                <a:gd name="T18" fmla="*/ 101 w 103"/>
                <a:gd name="T19" fmla="*/ 158 h 158"/>
                <a:gd name="T20" fmla="*/ 2 w 103"/>
                <a:gd name="T21" fmla="*/ 158 h 158"/>
                <a:gd name="T22" fmla="*/ 0 w 103"/>
                <a:gd name="T23" fmla="*/ 156 h 158"/>
                <a:gd name="T24" fmla="*/ 0 w 103"/>
                <a:gd name="T25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3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132"/>
                    <a:pt x="27" y="132"/>
                    <a:pt x="27" y="132"/>
                  </a:cubicBezTo>
                  <a:cubicBezTo>
                    <a:pt x="27" y="133"/>
                    <a:pt x="28" y="133"/>
                    <a:pt x="29" y="133"/>
                  </a:cubicBezTo>
                  <a:cubicBezTo>
                    <a:pt x="101" y="133"/>
                    <a:pt x="101" y="133"/>
                    <a:pt x="101" y="133"/>
                  </a:cubicBezTo>
                  <a:cubicBezTo>
                    <a:pt x="102" y="133"/>
                    <a:pt x="103" y="134"/>
                    <a:pt x="103" y="136"/>
                  </a:cubicBezTo>
                  <a:cubicBezTo>
                    <a:pt x="103" y="156"/>
                    <a:pt x="103" y="156"/>
                    <a:pt x="103" y="156"/>
                  </a:cubicBezTo>
                  <a:cubicBezTo>
                    <a:pt x="103" y="157"/>
                    <a:pt x="102" y="158"/>
                    <a:pt x="101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37" name="Freeform 23"/>
            <p:cNvSpPr>
              <a:spLocks noEditPoints="1"/>
            </p:cNvSpPr>
            <p:nvPr userDrawn="1"/>
          </p:nvSpPr>
          <p:spPr bwMode="auto">
            <a:xfrm>
              <a:off x="4254842" y="1492997"/>
              <a:ext cx="167400" cy="208734"/>
            </a:xfrm>
            <a:custGeom>
              <a:avLst/>
              <a:gdLst>
                <a:gd name="T0" fmla="*/ 72 w 94"/>
                <a:gd name="T1" fmla="*/ 114 h 117"/>
                <a:gd name="T2" fmla="*/ 70 w 94"/>
                <a:gd name="T3" fmla="*/ 112 h 117"/>
                <a:gd name="T4" fmla="*/ 70 w 94"/>
                <a:gd name="T5" fmla="*/ 104 h 117"/>
                <a:gd name="T6" fmla="*/ 69 w 94"/>
                <a:gd name="T7" fmla="*/ 104 h 117"/>
                <a:gd name="T8" fmla="*/ 38 w 94"/>
                <a:gd name="T9" fmla="*/ 117 h 117"/>
                <a:gd name="T10" fmla="*/ 0 w 94"/>
                <a:gd name="T11" fmla="*/ 82 h 117"/>
                <a:gd name="T12" fmla="*/ 45 w 94"/>
                <a:gd name="T13" fmla="*/ 47 h 117"/>
                <a:gd name="T14" fmla="*/ 68 w 94"/>
                <a:gd name="T15" fmla="*/ 47 h 117"/>
                <a:gd name="T16" fmla="*/ 69 w 94"/>
                <a:gd name="T17" fmla="*/ 46 h 117"/>
                <a:gd name="T18" fmla="*/ 69 w 94"/>
                <a:gd name="T19" fmla="*/ 40 h 117"/>
                <a:gd name="T20" fmla="*/ 44 w 94"/>
                <a:gd name="T21" fmla="*/ 22 h 117"/>
                <a:gd name="T22" fmla="*/ 19 w 94"/>
                <a:gd name="T23" fmla="*/ 29 h 117"/>
                <a:gd name="T24" fmla="*/ 16 w 94"/>
                <a:gd name="T25" fmla="*/ 29 h 117"/>
                <a:gd name="T26" fmla="*/ 7 w 94"/>
                <a:gd name="T27" fmla="*/ 14 h 117"/>
                <a:gd name="T28" fmla="*/ 8 w 94"/>
                <a:gd name="T29" fmla="*/ 11 h 117"/>
                <a:gd name="T30" fmla="*/ 47 w 94"/>
                <a:gd name="T31" fmla="*/ 0 h 117"/>
                <a:gd name="T32" fmla="*/ 94 w 94"/>
                <a:gd name="T33" fmla="*/ 39 h 117"/>
                <a:gd name="T34" fmla="*/ 94 w 94"/>
                <a:gd name="T35" fmla="*/ 112 h 117"/>
                <a:gd name="T36" fmla="*/ 91 w 94"/>
                <a:gd name="T37" fmla="*/ 114 h 117"/>
                <a:gd name="T38" fmla="*/ 72 w 94"/>
                <a:gd name="T39" fmla="*/ 114 h 117"/>
                <a:gd name="T40" fmla="*/ 69 w 94"/>
                <a:gd name="T41" fmla="*/ 76 h 117"/>
                <a:gd name="T42" fmla="*/ 69 w 94"/>
                <a:gd name="T43" fmla="*/ 68 h 117"/>
                <a:gd name="T44" fmla="*/ 68 w 94"/>
                <a:gd name="T45" fmla="*/ 66 h 117"/>
                <a:gd name="T46" fmla="*/ 49 w 94"/>
                <a:gd name="T47" fmla="*/ 66 h 117"/>
                <a:gd name="T48" fmla="*/ 25 w 94"/>
                <a:gd name="T49" fmla="*/ 82 h 117"/>
                <a:gd name="T50" fmla="*/ 44 w 94"/>
                <a:gd name="T51" fmla="*/ 95 h 117"/>
                <a:gd name="T52" fmla="*/ 69 w 94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4" h="117">
                  <a:moveTo>
                    <a:pt x="72" y="114"/>
                  </a:moveTo>
                  <a:cubicBezTo>
                    <a:pt x="71" y="114"/>
                    <a:pt x="70" y="113"/>
                    <a:pt x="70" y="11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4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9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2" y="22"/>
                    <a:pt x="24" y="25"/>
                    <a:pt x="19" y="29"/>
                  </a:cubicBezTo>
                  <a:cubicBezTo>
                    <a:pt x="18" y="30"/>
                    <a:pt x="16" y="30"/>
                    <a:pt x="16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7" y="11"/>
                    <a:pt x="8" y="11"/>
                  </a:cubicBezTo>
                  <a:cubicBezTo>
                    <a:pt x="17" y="4"/>
                    <a:pt x="29" y="0"/>
                    <a:pt x="47" y="0"/>
                  </a:cubicBezTo>
                  <a:cubicBezTo>
                    <a:pt x="81" y="0"/>
                    <a:pt x="94" y="11"/>
                    <a:pt x="94" y="39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9" y="66"/>
                    <a:pt x="68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3" y="66"/>
                    <a:pt x="25" y="71"/>
                    <a:pt x="25" y="82"/>
                  </a:cubicBezTo>
                  <a:cubicBezTo>
                    <a:pt x="25" y="91"/>
                    <a:pt x="32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38" name="Freeform 24"/>
            <p:cNvSpPr>
              <a:spLocks noEditPoints="1"/>
            </p:cNvSpPr>
            <p:nvPr userDrawn="1"/>
          </p:nvSpPr>
          <p:spPr bwMode="auto">
            <a:xfrm>
              <a:off x="4469776" y="1414463"/>
              <a:ext cx="175667" cy="287267"/>
            </a:xfrm>
            <a:custGeom>
              <a:avLst/>
              <a:gdLst>
                <a:gd name="T0" fmla="*/ 26 w 98"/>
                <a:gd name="T1" fmla="*/ 147 h 161"/>
                <a:gd name="T2" fmla="*/ 26 w 98"/>
                <a:gd name="T3" fmla="*/ 147 h 161"/>
                <a:gd name="T4" fmla="*/ 26 w 98"/>
                <a:gd name="T5" fmla="*/ 156 h 161"/>
                <a:gd name="T6" fmla="*/ 23 w 98"/>
                <a:gd name="T7" fmla="*/ 158 h 161"/>
                <a:gd name="T8" fmla="*/ 2 w 98"/>
                <a:gd name="T9" fmla="*/ 158 h 161"/>
                <a:gd name="T10" fmla="*/ 0 w 98"/>
                <a:gd name="T11" fmla="*/ 156 h 161"/>
                <a:gd name="T12" fmla="*/ 0 w 98"/>
                <a:gd name="T13" fmla="*/ 3 h 161"/>
                <a:gd name="T14" fmla="*/ 2 w 98"/>
                <a:gd name="T15" fmla="*/ 0 h 161"/>
                <a:gd name="T16" fmla="*/ 23 w 98"/>
                <a:gd name="T17" fmla="*/ 0 h 161"/>
                <a:gd name="T18" fmla="*/ 26 w 98"/>
                <a:gd name="T19" fmla="*/ 3 h 161"/>
                <a:gd name="T20" fmla="*/ 26 w 98"/>
                <a:gd name="T21" fmla="*/ 57 h 161"/>
                <a:gd name="T22" fmla="*/ 26 w 98"/>
                <a:gd name="T23" fmla="*/ 57 h 161"/>
                <a:gd name="T24" fmla="*/ 56 w 98"/>
                <a:gd name="T25" fmla="*/ 44 h 161"/>
                <a:gd name="T26" fmla="*/ 94 w 98"/>
                <a:gd name="T27" fmla="*/ 71 h 161"/>
                <a:gd name="T28" fmla="*/ 98 w 98"/>
                <a:gd name="T29" fmla="*/ 102 h 161"/>
                <a:gd name="T30" fmla="*/ 94 w 98"/>
                <a:gd name="T31" fmla="*/ 134 h 161"/>
                <a:gd name="T32" fmla="*/ 56 w 98"/>
                <a:gd name="T33" fmla="*/ 161 h 161"/>
                <a:gd name="T34" fmla="*/ 26 w 98"/>
                <a:gd name="T35" fmla="*/ 147 h 161"/>
                <a:gd name="T36" fmla="*/ 69 w 98"/>
                <a:gd name="T37" fmla="*/ 123 h 161"/>
                <a:gd name="T38" fmla="*/ 72 w 98"/>
                <a:gd name="T39" fmla="*/ 102 h 161"/>
                <a:gd name="T40" fmla="*/ 69 w 98"/>
                <a:gd name="T41" fmla="*/ 81 h 161"/>
                <a:gd name="T42" fmla="*/ 49 w 98"/>
                <a:gd name="T43" fmla="*/ 67 h 161"/>
                <a:gd name="T44" fmla="*/ 28 w 98"/>
                <a:gd name="T45" fmla="*/ 81 h 161"/>
                <a:gd name="T46" fmla="*/ 26 w 98"/>
                <a:gd name="T47" fmla="*/ 102 h 161"/>
                <a:gd name="T48" fmla="*/ 28 w 98"/>
                <a:gd name="T49" fmla="*/ 123 h 161"/>
                <a:gd name="T50" fmla="*/ 49 w 98"/>
                <a:gd name="T51" fmla="*/ 137 h 161"/>
                <a:gd name="T52" fmla="*/ 69 w 98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61">
                  <a:moveTo>
                    <a:pt x="26" y="147"/>
                  </a:moveTo>
                  <a:cubicBezTo>
                    <a:pt x="26" y="147"/>
                    <a:pt x="26" y="147"/>
                    <a:pt x="26" y="147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3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49"/>
                    <a:pt x="40" y="44"/>
                    <a:pt x="56" y="44"/>
                  </a:cubicBezTo>
                  <a:cubicBezTo>
                    <a:pt x="75" y="44"/>
                    <a:pt x="88" y="53"/>
                    <a:pt x="94" y="71"/>
                  </a:cubicBezTo>
                  <a:cubicBezTo>
                    <a:pt x="97" y="79"/>
                    <a:pt x="98" y="87"/>
                    <a:pt x="98" y="102"/>
                  </a:cubicBezTo>
                  <a:cubicBezTo>
                    <a:pt x="98" y="117"/>
                    <a:pt x="97" y="125"/>
                    <a:pt x="94" y="134"/>
                  </a:cubicBezTo>
                  <a:cubicBezTo>
                    <a:pt x="88" y="151"/>
                    <a:pt x="75" y="161"/>
                    <a:pt x="56" y="161"/>
                  </a:cubicBezTo>
                  <a:cubicBezTo>
                    <a:pt x="40" y="161"/>
                    <a:pt x="31" y="155"/>
                    <a:pt x="26" y="147"/>
                  </a:cubicBezTo>
                  <a:close/>
                  <a:moveTo>
                    <a:pt x="69" y="123"/>
                  </a:moveTo>
                  <a:cubicBezTo>
                    <a:pt x="71" y="118"/>
                    <a:pt x="72" y="112"/>
                    <a:pt x="72" y="102"/>
                  </a:cubicBezTo>
                  <a:cubicBezTo>
                    <a:pt x="72" y="92"/>
                    <a:pt x="71" y="86"/>
                    <a:pt x="69" y="81"/>
                  </a:cubicBezTo>
                  <a:cubicBezTo>
                    <a:pt x="66" y="72"/>
                    <a:pt x="59" y="67"/>
                    <a:pt x="49" y="67"/>
                  </a:cubicBezTo>
                  <a:cubicBezTo>
                    <a:pt x="38" y="67"/>
                    <a:pt x="31" y="72"/>
                    <a:pt x="28" y="81"/>
                  </a:cubicBezTo>
                  <a:cubicBezTo>
                    <a:pt x="26" y="86"/>
                    <a:pt x="26" y="92"/>
                    <a:pt x="26" y="102"/>
                  </a:cubicBezTo>
                  <a:cubicBezTo>
                    <a:pt x="26" y="112"/>
                    <a:pt x="26" y="118"/>
                    <a:pt x="28" y="123"/>
                  </a:cubicBezTo>
                  <a:cubicBezTo>
                    <a:pt x="31" y="132"/>
                    <a:pt x="38" y="137"/>
                    <a:pt x="49" y="137"/>
                  </a:cubicBezTo>
                  <a:cubicBezTo>
                    <a:pt x="59" y="137"/>
                    <a:pt x="66" y="132"/>
                    <a:pt x="69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39" name="Freeform 25"/>
            <p:cNvSpPr>
              <a:spLocks noEditPoints="1"/>
            </p:cNvSpPr>
            <p:nvPr userDrawn="1"/>
          </p:nvSpPr>
          <p:spPr bwMode="auto">
            <a:xfrm>
              <a:off x="467644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40" name="Freeform 26"/>
            <p:cNvSpPr>
              <a:spLocks/>
            </p:cNvSpPr>
            <p:nvPr userDrawn="1"/>
          </p:nvSpPr>
          <p:spPr bwMode="auto">
            <a:xfrm>
              <a:off x="4891377" y="1497130"/>
              <a:ext cx="167400" cy="204601"/>
            </a:xfrm>
            <a:custGeom>
              <a:avLst/>
              <a:gdLst>
                <a:gd name="T0" fmla="*/ 70 w 94"/>
                <a:gd name="T1" fmla="*/ 112 h 115"/>
                <a:gd name="T2" fmla="*/ 68 w 94"/>
                <a:gd name="T3" fmla="*/ 110 h 115"/>
                <a:gd name="T4" fmla="*/ 68 w 94"/>
                <a:gd name="T5" fmla="*/ 102 h 115"/>
                <a:gd name="T6" fmla="*/ 68 w 94"/>
                <a:gd name="T7" fmla="*/ 102 h 115"/>
                <a:gd name="T8" fmla="*/ 39 w 94"/>
                <a:gd name="T9" fmla="*/ 115 h 115"/>
                <a:gd name="T10" fmla="*/ 0 w 94"/>
                <a:gd name="T11" fmla="*/ 73 h 115"/>
                <a:gd name="T12" fmla="*/ 0 w 94"/>
                <a:gd name="T13" fmla="*/ 3 h 115"/>
                <a:gd name="T14" fmla="*/ 3 w 94"/>
                <a:gd name="T15" fmla="*/ 0 h 115"/>
                <a:gd name="T16" fmla="*/ 24 w 94"/>
                <a:gd name="T17" fmla="*/ 0 h 115"/>
                <a:gd name="T18" fmla="*/ 26 w 94"/>
                <a:gd name="T19" fmla="*/ 3 h 115"/>
                <a:gd name="T20" fmla="*/ 26 w 94"/>
                <a:gd name="T21" fmla="*/ 67 h 115"/>
                <a:gd name="T22" fmla="*/ 47 w 94"/>
                <a:gd name="T23" fmla="*/ 91 h 115"/>
                <a:gd name="T24" fmla="*/ 68 w 94"/>
                <a:gd name="T25" fmla="*/ 67 h 115"/>
                <a:gd name="T26" fmla="*/ 68 w 94"/>
                <a:gd name="T27" fmla="*/ 3 h 115"/>
                <a:gd name="T28" fmla="*/ 70 w 94"/>
                <a:gd name="T29" fmla="*/ 0 h 115"/>
                <a:gd name="T30" fmla="*/ 91 w 94"/>
                <a:gd name="T31" fmla="*/ 0 h 115"/>
                <a:gd name="T32" fmla="*/ 94 w 94"/>
                <a:gd name="T33" fmla="*/ 3 h 115"/>
                <a:gd name="T34" fmla="*/ 94 w 94"/>
                <a:gd name="T35" fmla="*/ 110 h 115"/>
                <a:gd name="T36" fmla="*/ 91 w 94"/>
                <a:gd name="T37" fmla="*/ 112 h 115"/>
                <a:gd name="T38" fmla="*/ 70 w 94"/>
                <a:gd name="T39" fmla="*/ 11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5">
                  <a:moveTo>
                    <a:pt x="70" y="112"/>
                  </a:moveTo>
                  <a:cubicBezTo>
                    <a:pt x="69" y="112"/>
                    <a:pt x="68" y="111"/>
                    <a:pt x="68" y="110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2" y="109"/>
                    <a:pt x="53" y="115"/>
                    <a:pt x="39" y="115"/>
                  </a:cubicBezTo>
                  <a:cubicBezTo>
                    <a:pt x="15" y="115"/>
                    <a:pt x="0" y="97"/>
                    <a:pt x="0" y="7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67"/>
                    <a:pt x="26" y="67"/>
                    <a:pt x="26" y="67"/>
                  </a:cubicBezTo>
                  <a:cubicBezTo>
                    <a:pt x="26" y="81"/>
                    <a:pt x="33" y="91"/>
                    <a:pt x="47" y="91"/>
                  </a:cubicBezTo>
                  <a:cubicBezTo>
                    <a:pt x="60" y="91"/>
                    <a:pt x="68" y="81"/>
                    <a:pt x="68" y="67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0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3" y="0"/>
                    <a:pt x="94" y="1"/>
                    <a:pt x="94" y="3"/>
                  </a:cubicBezTo>
                  <a:cubicBezTo>
                    <a:pt x="94" y="110"/>
                    <a:pt x="94" y="110"/>
                    <a:pt x="94" y="110"/>
                  </a:cubicBezTo>
                  <a:cubicBezTo>
                    <a:pt x="94" y="111"/>
                    <a:pt x="93" y="112"/>
                    <a:pt x="91" y="112"/>
                  </a:cubicBezTo>
                  <a:lnTo>
                    <a:pt x="70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41" name="Freeform 27"/>
            <p:cNvSpPr>
              <a:spLocks/>
            </p:cNvSpPr>
            <p:nvPr userDrawn="1"/>
          </p:nvSpPr>
          <p:spPr bwMode="auto">
            <a:xfrm>
              <a:off x="5108377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7 w 80"/>
                <a:gd name="T15" fmla="*/ 14 h 114"/>
                <a:gd name="T16" fmla="*/ 56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32" y="6"/>
                    <a:pt x="41" y="0"/>
                    <a:pt x="56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42" name="Freeform 28"/>
            <p:cNvSpPr>
              <a:spLocks noEditPoints="1"/>
            </p:cNvSpPr>
            <p:nvPr userDrawn="1"/>
          </p:nvSpPr>
          <p:spPr bwMode="auto">
            <a:xfrm>
              <a:off x="5331578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43" name="Freeform 29"/>
            <p:cNvSpPr>
              <a:spLocks/>
            </p:cNvSpPr>
            <p:nvPr userDrawn="1"/>
          </p:nvSpPr>
          <p:spPr bwMode="auto">
            <a:xfrm>
              <a:off x="5546512" y="1492997"/>
              <a:ext cx="167400" cy="204601"/>
            </a:xfrm>
            <a:custGeom>
              <a:avLst/>
              <a:gdLst>
                <a:gd name="T0" fmla="*/ 71 w 94"/>
                <a:gd name="T1" fmla="*/ 114 h 114"/>
                <a:gd name="T2" fmla="*/ 68 w 94"/>
                <a:gd name="T3" fmla="*/ 112 h 114"/>
                <a:gd name="T4" fmla="*/ 68 w 94"/>
                <a:gd name="T5" fmla="*/ 47 h 114"/>
                <a:gd name="T6" fmla="*/ 47 w 94"/>
                <a:gd name="T7" fmla="*/ 23 h 114"/>
                <a:gd name="T8" fmla="*/ 26 w 94"/>
                <a:gd name="T9" fmla="*/ 47 h 114"/>
                <a:gd name="T10" fmla="*/ 26 w 94"/>
                <a:gd name="T11" fmla="*/ 112 h 114"/>
                <a:gd name="T12" fmla="*/ 24 w 94"/>
                <a:gd name="T13" fmla="*/ 114 h 114"/>
                <a:gd name="T14" fmla="*/ 2 w 94"/>
                <a:gd name="T15" fmla="*/ 114 h 114"/>
                <a:gd name="T16" fmla="*/ 0 w 94"/>
                <a:gd name="T17" fmla="*/ 112 h 114"/>
                <a:gd name="T18" fmla="*/ 0 w 94"/>
                <a:gd name="T19" fmla="*/ 5 h 114"/>
                <a:gd name="T20" fmla="*/ 2 w 94"/>
                <a:gd name="T21" fmla="*/ 2 h 114"/>
                <a:gd name="T22" fmla="*/ 24 w 94"/>
                <a:gd name="T23" fmla="*/ 2 h 114"/>
                <a:gd name="T24" fmla="*/ 26 w 94"/>
                <a:gd name="T25" fmla="*/ 5 h 114"/>
                <a:gd name="T26" fmla="*/ 26 w 94"/>
                <a:gd name="T27" fmla="*/ 13 h 114"/>
                <a:gd name="T28" fmla="*/ 26 w 94"/>
                <a:gd name="T29" fmla="*/ 13 h 114"/>
                <a:gd name="T30" fmla="*/ 56 w 94"/>
                <a:gd name="T31" fmla="*/ 0 h 114"/>
                <a:gd name="T32" fmla="*/ 94 w 94"/>
                <a:gd name="T33" fmla="*/ 41 h 114"/>
                <a:gd name="T34" fmla="*/ 94 w 94"/>
                <a:gd name="T35" fmla="*/ 112 h 114"/>
                <a:gd name="T36" fmla="*/ 92 w 94"/>
                <a:gd name="T37" fmla="*/ 114 h 114"/>
                <a:gd name="T38" fmla="*/ 71 w 94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4">
                  <a:moveTo>
                    <a:pt x="71" y="114"/>
                  </a:moveTo>
                  <a:cubicBezTo>
                    <a:pt x="69" y="114"/>
                    <a:pt x="68" y="113"/>
                    <a:pt x="68" y="112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8" y="33"/>
                    <a:pt x="61" y="23"/>
                    <a:pt x="47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79" y="0"/>
                    <a:pt x="94" y="17"/>
                    <a:pt x="94" y="41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44" name="Freeform 30"/>
            <p:cNvSpPr>
              <a:spLocks noEditPoints="1"/>
            </p:cNvSpPr>
            <p:nvPr userDrawn="1"/>
          </p:nvSpPr>
          <p:spPr bwMode="auto">
            <a:xfrm>
              <a:off x="5753179" y="1414463"/>
              <a:ext cx="175667" cy="287267"/>
            </a:xfrm>
            <a:custGeom>
              <a:avLst/>
              <a:gdLst>
                <a:gd name="T0" fmla="*/ 75 w 99"/>
                <a:gd name="T1" fmla="*/ 158 h 161"/>
                <a:gd name="T2" fmla="*/ 73 w 99"/>
                <a:gd name="T3" fmla="*/ 156 h 161"/>
                <a:gd name="T4" fmla="*/ 73 w 99"/>
                <a:gd name="T5" fmla="*/ 147 h 161"/>
                <a:gd name="T6" fmla="*/ 73 w 99"/>
                <a:gd name="T7" fmla="*/ 147 h 161"/>
                <a:gd name="T8" fmla="*/ 43 w 99"/>
                <a:gd name="T9" fmla="*/ 161 h 161"/>
                <a:gd name="T10" fmla="*/ 4 w 99"/>
                <a:gd name="T11" fmla="*/ 134 h 161"/>
                <a:gd name="T12" fmla="*/ 0 w 99"/>
                <a:gd name="T13" fmla="*/ 102 h 161"/>
                <a:gd name="T14" fmla="*/ 4 w 99"/>
                <a:gd name="T15" fmla="*/ 71 h 161"/>
                <a:gd name="T16" fmla="*/ 43 w 99"/>
                <a:gd name="T17" fmla="*/ 44 h 161"/>
                <a:gd name="T18" fmla="*/ 73 w 99"/>
                <a:gd name="T19" fmla="*/ 57 h 161"/>
                <a:gd name="T20" fmla="*/ 73 w 99"/>
                <a:gd name="T21" fmla="*/ 57 h 161"/>
                <a:gd name="T22" fmla="*/ 73 w 99"/>
                <a:gd name="T23" fmla="*/ 3 h 161"/>
                <a:gd name="T24" fmla="*/ 75 w 99"/>
                <a:gd name="T25" fmla="*/ 0 h 161"/>
                <a:gd name="T26" fmla="*/ 97 w 99"/>
                <a:gd name="T27" fmla="*/ 0 h 161"/>
                <a:gd name="T28" fmla="*/ 99 w 99"/>
                <a:gd name="T29" fmla="*/ 3 h 161"/>
                <a:gd name="T30" fmla="*/ 99 w 99"/>
                <a:gd name="T31" fmla="*/ 156 h 161"/>
                <a:gd name="T32" fmla="*/ 97 w 99"/>
                <a:gd name="T33" fmla="*/ 158 h 161"/>
                <a:gd name="T34" fmla="*/ 75 w 99"/>
                <a:gd name="T35" fmla="*/ 158 h 161"/>
                <a:gd name="T36" fmla="*/ 71 w 99"/>
                <a:gd name="T37" fmla="*/ 123 h 161"/>
                <a:gd name="T38" fmla="*/ 73 w 99"/>
                <a:gd name="T39" fmla="*/ 102 h 161"/>
                <a:gd name="T40" fmla="*/ 71 w 99"/>
                <a:gd name="T41" fmla="*/ 81 h 161"/>
                <a:gd name="T42" fmla="*/ 50 w 99"/>
                <a:gd name="T43" fmla="*/ 67 h 161"/>
                <a:gd name="T44" fmla="*/ 29 w 99"/>
                <a:gd name="T45" fmla="*/ 81 h 161"/>
                <a:gd name="T46" fmla="*/ 27 w 99"/>
                <a:gd name="T47" fmla="*/ 102 h 161"/>
                <a:gd name="T48" fmla="*/ 29 w 99"/>
                <a:gd name="T49" fmla="*/ 123 h 161"/>
                <a:gd name="T50" fmla="*/ 50 w 99"/>
                <a:gd name="T51" fmla="*/ 137 h 161"/>
                <a:gd name="T52" fmla="*/ 71 w 99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9" h="161">
                  <a:moveTo>
                    <a:pt x="75" y="158"/>
                  </a:moveTo>
                  <a:cubicBezTo>
                    <a:pt x="74" y="158"/>
                    <a:pt x="73" y="157"/>
                    <a:pt x="73" y="156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67" y="155"/>
                    <a:pt x="58" y="161"/>
                    <a:pt x="43" y="161"/>
                  </a:cubicBezTo>
                  <a:cubicBezTo>
                    <a:pt x="24" y="161"/>
                    <a:pt x="10" y="151"/>
                    <a:pt x="4" y="134"/>
                  </a:cubicBezTo>
                  <a:cubicBezTo>
                    <a:pt x="2" y="125"/>
                    <a:pt x="0" y="117"/>
                    <a:pt x="0" y="102"/>
                  </a:cubicBezTo>
                  <a:cubicBezTo>
                    <a:pt x="0" y="87"/>
                    <a:pt x="2" y="79"/>
                    <a:pt x="4" y="71"/>
                  </a:cubicBezTo>
                  <a:cubicBezTo>
                    <a:pt x="10" y="53"/>
                    <a:pt x="24" y="44"/>
                    <a:pt x="43" y="44"/>
                  </a:cubicBezTo>
                  <a:cubicBezTo>
                    <a:pt x="58" y="44"/>
                    <a:pt x="67" y="49"/>
                    <a:pt x="73" y="57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73" y="3"/>
                    <a:pt x="73" y="3"/>
                    <a:pt x="73" y="3"/>
                  </a:cubicBezTo>
                  <a:cubicBezTo>
                    <a:pt x="73" y="1"/>
                    <a:pt x="74" y="0"/>
                    <a:pt x="75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98" y="0"/>
                    <a:pt x="99" y="1"/>
                    <a:pt x="99" y="3"/>
                  </a:cubicBezTo>
                  <a:cubicBezTo>
                    <a:pt x="99" y="156"/>
                    <a:pt x="99" y="156"/>
                    <a:pt x="99" y="156"/>
                  </a:cubicBezTo>
                  <a:cubicBezTo>
                    <a:pt x="99" y="157"/>
                    <a:pt x="98" y="158"/>
                    <a:pt x="97" y="158"/>
                  </a:cubicBezTo>
                  <a:lnTo>
                    <a:pt x="75" y="158"/>
                  </a:lnTo>
                  <a:close/>
                  <a:moveTo>
                    <a:pt x="71" y="123"/>
                  </a:moveTo>
                  <a:cubicBezTo>
                    <a:pt x="72" y="118"/>
                    <a:pt x="73" y="112"/>
                    <a:pt x="73" y="102"/>
                  </a:cubicBezTo>
                  <a:cubicBezTo>
                    <a:pt x="73" y="92"/>
                    <a:pt x="72" y="86"/>
                    <a:pt x="71" y="81"/>
                  </a:cubicBezTo>
                  <a:cubicBezTo>
                    <a:pt x="68" y="72"/>
                    <a:pt x="60" y="67"/>
                    <a:pt x="50" y="67"/>
                  </a:cubicBezTo>
                  <a:cubicBezTo>
                    <a:pt x="39" y="67"/>
                    <a:pt x="32" y="72"/>
                    <a:pt x="29" y="81"/>
                  </a:cubicBezTo>
                  <a:cubicBezTo>
                    <a:pt x="28" y="86"/>
                    <a:pt x="27" y="92"/>
                    <a:pt x="27" y="102"/>
                  </a:cubicBezTo>
                  <a:cubicBezTo>
                    <a:pt x="27" y="112"/>
                    <a:pt x="28" y="118"/>
                    <a:pt x="29" y="123"/>
                  </a:cubicBezTo>
                  <a:cubicBezTo>
                    <a:pt x="32" y="132"/>
                    <a:pt x="39" y="137"/>
                    <a:pt x="50" y="137"/>
                  </a:cubicBezTo>
                  <a:cubicBezTo>
                    <a:pt x="60" y="137"/>
                    <a:pt x="68" y="132"/>
                    <a:pt x="71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45" name="Freeform 31"/>
            <p:cNvSpPr>
              <a:spLocks/>
            </p:cNvSpPr>
            <p:nvPr userDrawn="1"/>
          </p:nvSpPr>
          <p:spPr bwMode="auto">
            <a:xfrm>
              <a:off x="6023913" y="1414463"/>
              <a:ext cx="328601" cy="283134"/>
            </a:xfrm>
            <a:custGeom>
              <a:avLst/>
              <a:gdLst>
                <a:gd name="T0" fmla="*/ 125 w 184"/>
                <a:gd name="T1" fmla="*/ 158 h 158"/>
                <a:gd name="T2" fmla="*/ 122 w 184"/>
                <a:gd name="T3" fmla="*/ 156 h 158"/>
                <a:gd name="T4" fmla="*/ 92 w 184"/>
                <a:gd name="T5" fmla="*/ 48 h 158"/>
                <a:gd name="T6" fmla="*/ 92 w 184"/>
                <a:gd name="T7" fmla="*/ 48 h 158"/>
                <a:gd name="T8" fmla="*/ 61 w 184"/>
                <a:gd name="T9" fmla="*/ 156 h 158"/>
                <a:gd name="T10" fmla="*/ 59 w 184"/>
                <a:gd name="T11" fmla="*/ 158 h 158"/>
                <a:gd name="T12" fmla="*/ 41 w 184"/>
                <a:gd name="T13" fmla="*/ 158 h 158"/>
                <a:gd name="T14" fmla="*/ 39 w 184"/>
                <a:gd name="T15" fmla="*/ 156 h 158"/>
                <a:gd name="T16" fmla="*/ 0 w 184"/>
                <a:gd name="T17" fmla="*/ 3 h 158"/>
                <a:gd name="T18" fmla="*/ 2 w 184"/>
                <a:gd name="T19" fmla="*/ 0 h 158"/>
                <a:gd name="T20" fmla="*/ 23 w 184"/>
                <a:gd name="T21" fmla="*/ 0 h 158"/>
                <a:gd name="T22" fmla="*/ 26 w 184"/>
                <a:gd name="T23" fmla="*/ 3 h 158"/>
                <a:gd name="T24" fmla="*/ 51 w 184"/>
                <a:gd name="T25" fmla="*/ 109 h 158"/>
                <a:gd name="T26" fmla="*/ 52 w 184"/>
                <a:gd name="T27" fmla="*/ 109 h 158"/>
                <a:gd name="T28" fmla="*/ 81 w 184"/>
                <a:gd name="T29" fmla="*/ 3 h 158"/>
                <a:gd name="T30" fmla="*/ 84 w 184"/>
                <a:gd name="T31" fmla="*/ 0 h 158"/>
                <a:gd name="T32" fmla="*/ 100 w 184"/>
                <a:gd name="T33" fmla="*/ 0 h 158"/>
                <a:gd name="T34" fmla="*/ 103 w 184"/>
                <a:gd name="T35" fmla="*/ 3 h 158"/>
                <a:gd name="T36" fmla="*/ 133 w 184"/>
                <a:gd name="T37" fmla="*/ 109 h 158"/>
                <a:gd name="T38" fmla="*/ 133 w 184"/>
                <a:gd name="T39" fmla="*/ 109 h 158"/>
                <a:gd name="T40" fmla="*/ 158 w 184"/>
                <a:gd name="T41" fmla="*/ 3 h 158"/>
                <a:gd name="T42" fmla="*/ 161 w 184"/>
                <a:gd name="T43" fmla="*/ 0 h 158"/>
                <a:gd name="T44" fmla="*/ 182 w 184"/>
                <a:gd name="T45" fmla="*/ 0 h 158"/>
                <a:gd name="T46" fmla="*/ 184 w 184"/>
                <a:gd name="T47" fmla="*/ 3 h 158"/>
                <a:gd name="T48" fmla="*/ 146 w 184"/>
                <a:gd name="T49" fmla="*/ 156 h 158"/>
                <a:gd name="T50" fmla="*/ 143 w 184"/>
                <a:gd name="T51" fmla="*/ 158 h 158"/>
                <a:gd name="T52" fmla="*/ 125 w 184"/>
                <a:gd name="T53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4" h="158">
                  <a:moveTo>
                    <a:pt x="125" y="158"/>
                  </a:moveTo>
                  <a:cubicBezTo>
                    <a:pt x="124" y="158"/>
                    <a:pt x="123" y="157"/>
                    <a:pt x="122" y="156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61" y="156"/>
                    <a:pt x="61" y="156"/>
                    <a:pt x="61" y="156"/>
                  </a:cubicBezTo>
                  <a:cubicBezTo>
                    <a:pt x="61" y="157"/>
                    <a:pt x="60" y="158"/>
                    <a:pt x="59" y="158"/>
                  </a:cubicBezTo>
                  <a:cubicBezTo>
                    <a:pt x="41" y="158"/>
                    <a:pt x="41" y="158"/>
                    <a:pt x="41" y="158"/>
                  </a:cubicBezTo>
                  <a:cubicBezTo>
                    <a:pt x="40" y="158"/>
                    <a:pt x="39" y="157"/>
                    <a:pt x="39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51" y="109"/>
                    <a:pt x="51" y="109"/>
                    <a:pt x="51" y="109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81" y="3"/>
                    <a:pt x="81" y="3"/>
                    <a:pt x="81" y="3"/>
                  </a:cubicBezTo>
                  <a:cubicBezTo>
                    <a:pt x="82" y="1"/>
                    <a:pt x="83" y="0"/>
                    <a:pt x="84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2" y="0"/>
                    <a:pt x="102" y="1"/>
                    <a:pt x="103" y="3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58" y="3"/>
                    <a:pt x="158" y="3"/>
                    <a:pt x="158" y="3"/>
                  </a:cubicBezTo>
                  <a:cubicBezTo>
                    <a:pt x="158" y="1"/>
                    <a:pt x="159" y="0"/>
                    <a:pt x="161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4" y="0"/>
                    <a:pt x="184" y="1"/>
                    <a:pt x="184" y="3"/>
                  </a:cubicBezTo>
                  <a:cubicBezTo>
                    <a:pt x="146" y="156"/>
                    <a:pt x="146" y="156"/>
                    <a:pt x="146" y="156"/>
                  </a:cubicBezTo>
                  <a:cubicBezTo>
                    <a:pt x="145" y="157"/>
                    <a:pt x="144" y="158"/>
                    <a:pt x="143" y="158"/>
                  </a:cubicBezTo>
                  <a:lnTo>
                    <a:pt x="125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46" name="Freeform 32"/>
            <p:cNvSpPr>
              <a:spLocks noEditPoints="1"/>
            </p:cNvSpPr>
            <p:nvPr userDrawn="1"/>
          </p:nvSpPr>
          <p:spPr bwMode="auto">
            <a:xfrm>
              <a:off x="6360781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6 w 99"/>
                <a:gd name="T13" fmla="*/ 66 h 117"/>
                <a:gd name="T14" fmla="*/ 27 w 99"/>
                <a:gd name="T15" fmla="*/ 66 h 117"/>
                <a:gd name="T16" fmla="*/ 26 w 99"/>
                <a:gd name="T17" fmla="*/ 68 h 117"/>
                <a:gd name="T18" fmla="*/ 27 w 99"/>
                <a:gd name="T19" fmla="*/ 76 h 117"/>
                <a:gd name="T20" fmla="*/ 52 w 99"/>
                <a:gd name="T21" fmla="*/ 93 h 117"/>
                <a:gd name="T22" fmla="*/ 79 w 99"/>
                <a:gd name="T23" fmla="*/ 83 h 117"/>
                <a:gd name="T24" fmla="*/ 82 w 99"/>
                <a:gd name="T25" fmla="*/ 82 h 117"/>
                <a:gd name="T26" fmla="*/ 96 w 99"/>
                <a:gd name="T27" fmla="*/ 94 h 117"/>
                <a:gd name="T28" fmla="*/ 96 w 99"/>
                <a:gd name="T29" fmla="*/ 98 h 117"/>
                <a:gd name="T30" fmla="*/ 50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49 w 99"/>
                <a:gd name="T37" fmla="*/ 22 h 117"/>
                <a:gd name="T38" fmla="*/ 27 w 99"/>
                <a:gd name="T39" fmla="*/ 36 h 117"/>
                <a:gd name="T40" fmla="*/ 26 w 99"/>
                <a:gd name="T41" fmla="*/ 46 h 117"/>
                <a:gd name="T42" fmla="*/ 27 w 99"/>
                <a:gd name="T43" fmla="*/ 47 h 117"/>
                <a:gd name="T44" fmla="*/ 71 w 99"/>
                <a:gd name="T45" fmla="*/ 47 h 117"/>
                <a:gd name="T46" fmla="*/ 72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9" y="46"/>
                    <a:pt x="99" y="64"/>
                  </a:cubicBezTo>
                  <a:cubicBezTo>
                    <a:pt x="99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7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7" y="109"/>
                    <a:pt x="71" y="117"/>
                    <a:pt x="50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47" name="Freeform 33"/>
            <p:cNvSpPr>
              <a:spLocks/>
            </p:cNvSpPr>
            <p:nvPr userDrawn="1"/>
          </p:nvSpPr>
          <p:spPr bwMode="auto">
            <a:xfrm>
              <a:off x="6573648" y="1414463"/>
              <a:ext cx="76467" cy="285201"/>
            </a:xfrm>
            <a:custGeom>
              <a:avLst/>
              <a:gdLst>
                <a:gd name="T0" fmla="*/ 31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3 w 43"/>
                <a:gd name="T7" fmla="*/ 0 h 159"/>
                <a:gd name="T8" fmla="*/ 24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6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1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1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6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1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48" name="Freeform 34"/>
            <p:cNvSpPr>
              <a:spLocks/>
            </p:cNvSpPr>
            <p:nvPr userDrawn="1"/>
          </p:nvSpPr>
          <p:spPr bwMode="auto">
            <a:xfrm>
              <a:off x="6668715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4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49" name="Freeform 35"/>
            <p:cNvSpPr>
              <a:spLocks noEditPoints="1"/>
            </p:cNvSpPr>
            <p:nvPr userDrawn="1"/>
          </p:nvSpPr>
          <p:spPr bwMode="auto">
            <a:xfrm>
              <a:off x="679891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50" name="Freeform 36"/>
            <p:cNvSpPr>
              <a:spLocks/>
            </p:cNvSpPr>
            <p:nvPr userDrawn="1"/>
          </p:nvSpPr>
          <p:spPr bwMode="auto">
            <a:xfrm>
              <a:off x="7011783" y="1492997"/>
              <a:ext cx="142600" cy="204601"/>
            </a:xfrm>
            <a:custGeom>
              <a:avLst/>
              <a:gdLst>
                <a:gd name="T0" fmla="*/ 2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2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3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2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2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3" y="28"/>
                  </a:cubicBezTo>
                  <a:cubicBezTo>
                    <a:pt x="58" y="25"/>
                    <a:pt x="53" y="23"/>
                    <a:pt x="47" y="23"/>
                  </a:cubicBezTo>
                  <a:cubicBezTo>
                    <a:pt x="32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2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51" name="Freeform 37"/>
            <p:cNvSpPr>
              <a:spLocks noEditPoints="1"/>
            </p:cNvSpPr>
            <p:nvPr userDrawn="1"/>
          </p:nvSpPr>
          <p:spPr bwMode="auto">
            <a:xfrm>
              <a:off x="7166783" y="1492997"/>
              <a:ext cx="175667" cy="208734"/>
            </a:xfrm>
            <a:custGeom>
              <a:avLst/>
              <a:gdLst>
                <a:gd name="T0" fmla="*/ 4 w 98"/>
                <a:gd name="T1" fmla="*/ 85 h 117"/>
                <a:gd name="T2" fmla="*/ 0 w 98"/>
                <a:gd name="T3" fmla="*/ 58 h 117"/>
                <a:gd name="T4" fmla="*/ 3 w 98"/>
                <a:gd name="T5" fmla="*/ 31 h 117"/>
                <a:gd name="T6" fmla="*/ 49 w 98"/>
                <a:gd name="T7" fmla="*/ 0 h 117"/>
                <a:gd name="T8" fmla="*/ 95 w 98"/>
                <a:gd name="T9" fmla="*/ 31 h 117"/>
                <a:gd name="T10" fmla="*/ 98 w 98"/>
                <a:gd name="T11" fmla="*/ 64 h 117"/>
                <a:gd name="T12" fmla="*/ 96 w 98"/>
                <a:gd name="T13" fmla="*/ 66 h 117"/>
                <a:gd name="T14" fmla="*/ 27 w 98"/>
                <a:gd name="T15" fmla="*/ 66 h 117"/>
                <a:gd name="T16" fmla="*/ 26 w 98"/>
                <a:gd name="T17" fmla="*/ 68 h 117"/>
                <a:gd name="T18" fmla="*/ 27 w 98"/>
                <a:gd name="T19" fmla="*/ 76 h 117"/>
                <a:gd name="T20" fmla="*/ 52 w 98"/>
                <a:gd name="T21" fmla="*/ 93 h 117"/>
                <a:gd name="T22" fmla="*/ 79 w 98"/>
                <a:gd name="T23" fmla="*/ 83 h 117"/>
                <a:gd name="T24" fmla="*/ 82 w 98"/>
                <a:gd name="T25" fmla="*/ 82 h 117"/>
                <a:gd name="T26" fmla="*/ 96 w 98"/>
                <a:gd name="T27" fmla="*/ 94 h 117"/>
                <a:gd name="T28" fmla="*/ 96 w 98"/>
                <a:gd name="T29" fmla="*/ 98 h 117"/>
                <a:gd name="T30" fmla="*/ 50 w 98"/>
                <a:gd name="T31" fmla="*/ 117 h 117"/>
                <a:gd name="T32" fmla="*/ 4 w 98"/>
                <a:gd name="T33" fmla="*/ 85 h 117"/>
                <a:gd name="T34" fmla="*/ 71 w 98"/>
                <a:gd name="T35" fmla="*/ 36 h 117"/>
                <a:gd name="T36" fmla="*/ 49 w 98"/>
                <a:gd name="T37" fmla="*/ 22 h 117"/>
                <a:gd name="T38" fmla="*/ 27 w 98"/>
                <a:gd name="T39" fmla="*/ 36 h 117"/>
                <a:gd name="T40" fmla="*/ 26 w 98"/>
                <a:gd name="T41" fmla="*/ 46 h 117"/>
                <a:gd name="T42" fmla="*/ 27 w 98"/>
                <a:gd name="T43" fmla="*/ 47 h 117"/>
                <a:gd name="T44" fmla="*/ 71 w 98"/>
                <a:gd name="T45" fmla="*/ 47 h 117"/>
                <a:gd name="T46" fmla="*/ 72 w 98"/>
                <a:gd name="T47" fmla="*/ 46 h 117"/>
                <a:gd name="T48" fmla="*/ 71 w 98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8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8" y="46"/>
                    <a:pt x="98" y="64"/>
                  </a:cubicBezTo>
                  <a:cubicBezTo>
                    <a:pt x="98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6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6" y="109"/>
                    <a:pt x="71" y="117"/>
                    <a:pt x="50" y="117"/>
                  </a:cubicBezTo>
                  <a:cubicBezTo>
                    <a:pt x="26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52" name="Freeform 38"/>
            <p:cNvSpPr>
              <a:spLocks noEditPoints="1"/>
            </p:cNvSpPr>
            <p:nvPr userDrawn="1"/>
          </p:nvSpPr>
          <p:spPr bwMode="auto">
            <a:xfrm>
              <a:off x="7439584" y="1492997"/>
              <a:ext cx="177734" cy="208734"/>
            </a:xfrm>
            <a:custGeom>
              <a:avLst/>
              <a:gdLst>
                <a:gd name="T0" fmla="*/ 3 w 99"/>
                <a:gd name="T1" fmla="*/ 86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58 h 117"/>
                <a:gd name="T12" fmla="*/ 95 w 99"/>
                <a:gd name="T13" fmla="*/ 86 h 117"/>
                <a:gd name="T14" fmla="*/ 49 w 99"/>
                <a:gd name="T15" fmla="*/ 117 h 117"/>
                <a:gd name="T16" fmla="*/ 3 w 99"/>
                <a:gd name="T17" fmla="*/ 86 h 117"/>
                <a:gd name="T18" fmla="*/ 70 w 99"/>
                <a:gd name="T19" fmla="*/ 79 h 117"/>
                <a:gd name="T20" fmla="*/ 73 w 99"/>
                <a:gd name="T21" fmla="*/ 58 h 117"/>
                <a:gd name="T22" fmla="*/ 70 w 99"/>
                <a:gd name="T23" fmla="*/ 38 h 117"/>
                <a:gd name="T24" fmla="*/ 49 w 99"/>
                <a:gd name="T25" fmla="*/ 23 h 117"/>
                <a:gd name="T26" fmla="*/ 28 w 99"/>
                <a:gd name="T27" fmla="*/ 38 h 117"/>
                <a:gd name="T28" fmla="*/ 26 w 99"/>
                <a:gd name="T29" fmla="*/ 58 h 117"/>
                <a:gd name="T30" fmla="*/ 28 w 99"/>
                <a:gd name="T31" fmla="*/ 79 h 117"/>
                <a:gd name="T32" fmla="*/ 49 w 99"/>
                <a:gd name="T33" fmla="*/ 93 h 117"/>
                <a:gd name="T34" fmla="*/ 70 w 99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9" h="117">
                  <a:moveTo>
                    <a:pt x="3" y="86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6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1"/>
                    <a:pt x="95" y="31"/>
                  </a:cubicBezTo>
                  <a:cubicBezTo>
                    <a:pt x="98" y="38"/>
                    <a:pt x="99" y="46"/>
                    <a:pt x="99" y="58"/>
                  </a:cubicBezTo>
                  <a:cubicBezTo>
                    <a:pt x="99" y="70"/>
                    <a:pt x="98" y="78"/>
                    <a:pt x="95" y="86"/>
                  </a:cubicBezTo>
                  <a:cubicBezTo>
                    <a:pt x="89" y="105"/>
                    <a:pt x="72" y="117"/>
                    <a:pt x="49" y="117"/>
                  </a:cubicBezTo>
                  <a:cubicBezTo>
                    <a:pt x="27" y="117"/>
                    <a:pt x="10" y="105"/>
                    <a:pt x="3" y="86"/>
                  </a:cubicBezTo>
                  <a:close/>
                  <a:moveTo>
                    <a:pt x="70" y="79"/>
                  </a:moveTo>
                  <a:cubicBezTo>
                    <a:pt x="72" y="73"/>
                    <a:pt x="73" y="68"/>
                    <a:pt x="73" y="58"/>
                  </a:cubicBezTo>
                  <a:cubicBezTo>
                    <a:pt x="73" y="49"/>
                    <a:pt x="72" y="44"/>
                    <a:pt x="70" y="38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9" y="23"/>
                    <a:pt x="32" y="28"/>
                    <a:pt x="28" y="38"/>
                  </a:cubicBezTo>
                  <a:cubicBezTo>
                    <a:pt x="27" y="44"/>
                    <a:pt x="26" y="49"/>
                    <a:pt x="26" y="58"/>
                  </a:cubicBezTo>
                  <a:cubicBezTo>
                    <a:pt x="26" y="68"/>
                    <a:pt x="27" y="73"/>
                    <a:pt x="28" y="79"/>
                  </a:cubicBezTo>
                  <a:cubicBezTo>
                    <a:pt x="32" y="88"/>
                    <a:pt x="39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53" name="Freeform 39"/>
            <p:cNvSpPr>
              <a:spLocks/>
            </p:cNvSpPr>
            <p:nvPr userDrawn="1"/>
          </p:nvSpPr>
          <p:spPr bwMode="auto">
            <a:xfrm>
              <a:off x="7642118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3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54" name="Freeform 40"/>
            <p:cNvSpPr>
              <a:spLocks/>
            </p:cNvSpPr>
            <p:nvPr userDrawn="1"/>
          </p:nvSpPr>
          <p:spPr bwMode="auto">
            <a:xfrm>
              <a:off x="7826052" y="1414463"/>
              <a:ext cx="171534" cy="287267"/>
            </a:xfrm>
            <a:custGeom>
              <a:avLst/>
              <a:gdLst>
                <a:gd name="T0" fmla="*/ 1 w 96"/>
                <a:gd name="T1" fmla="*/ 138 h 161"/>
                <a:gd name="T2" fmla="*/ 18 w 96"/>
                <a:gd name="T3" fmla="*/ 126 h 161"/>
                <a:gd name="T4" fmla="*/ 21 w 96"/>
                <a:gd name="T5" fmla="*/ 126 h 161"/>
                <a:gd name="T6" fmla="*/ 42 w 96"/>
                <a:gd name="T7" fmla="*/ 136 h 161"/>
                <a:gd name="T8" fmla="*/ 68 w 96"/>
                <a:gd name="T9" fmla="*/ 105 h 161"/>
                <a:gd name="T10" fmla="*/ 68 w 96"/>
                <a:gd name="T11" fmla="*/ 3 h 161"/>
                <a:gd name="T12" fmla="*/ 71 w 96"/>
                <a:gd name="T13" fmla="*/ 0 h 161"/>
                <a:gd name="T14" fmla="*/ 93 w 96"/>
                <a:gd name="T15" fmla="*/ 0 h 161"/>
                <a:gd name="T16" fmla="*/ 96 w 96"/>
                <a:gd name="T17" fmla="*/ 3 h 161"/>
                <a:gd name="T18" fmla="*/ 96 w 96"/>
                <a:gd name="T19" fmla="*/ 105 h 161"/>
                <a:gd name="T20" fmla="*/ 41 w 96"/>
                <a:gd name="T21" fmla="*/ 161 h 161"/>
                <a:gd name="T22" fmla="*/ 0 w 96"/>
                <a:gd name="T23" fmla="*/ 142 h 161"/>
                <a:gd name="T24" fmla="*/ 1 w 96"/>
                <a:gd name="T25" fmla="*/ 1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6" h="161">
                  <a:moveTo>
                    <a:pt x="1" y="138"/>
                  </a:moveTo>
                  <a:cubicBezTo>
                    <a:pt x="18" y="126"/>
                    <a:pt x="18" y="126"/>
                    <a:pt x="18" y="126"/>
                  </a:cubicBezTo>
                  <a:cubicBezTo>
                    <a:pt x="19" y="125"/>
                    <a:pt x="20" y="125"/>
                    <a:pt x="21" y="126"/>
                  </a:cubicBezTo>
                  <a:cubicBezTo>
                    <a:pt x="25" y="131"/>
                    <a:pt x="33" y="136"/>
                    <a:pt x="42" y="136"/>
                  </a:cubicBezTo>
                  <a:cubicBezTo>
                    <a:pt x="59" y="136"/>
                    <a:pt x="68" y="126"/>
                    <a:pt x="68" y="105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1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5" y="0"/>
                    <a:pt x="96" y="1"/>
                    <a:pt x="96" y="3"/>
                  </a:cubicBezTo>
                  <a:cubicBezTo>
                    <a:pt x="96" y="105"/>
                    <a:pt x="96" y="105"/>
                    <a:pt x="96" y="105"/>
                  </a:cubicBezTo>
                  <a:cubicBezTo>
                    <a:pt x="96" y="141"/>
                    <a:pt x="75" y="161"/>
                    <a:pt x="41" y="161"/>
                  </a:cubicBezTo>
                  <a:cubicBezTo>
                    <a:pt x="23" y="161"/>
                    <a:pt x="7" y="152"/>
                    <a:pt x="0" y="142"/>
                  </a:cubicBezTo>
                  <a:cubicBezTo>
                    <a:pt x="0" y="140"/>
                    <a:pt x="0" y="139"/>
                    <a:pt x="1" y="1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55" name="Freeform 41"/>
            <p:cNvSpPr>
              <a:spLocks noEditPoints="1"/>
            </p:cNvSpPr>
            <p:nvPr userDrawn="1"/>
          </p:nvSpPr>
          <p:spPr bwMode="auto">
            <a:xfrm>
              <a:off x="8034786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8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8" y="66"/>
                    <a:pt x="48" y="66"/>
                    <a:pt x="48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56" name="Freeform 42"/>
            <p:cNvSpPr>
              <a:spLocks noEditPoints="1"/>
            </p:cNvSpPr>
            <p:nvPr userDrawn="1"/>
          </p:nvSpPr>
          <p:spPr bwMode="auto">
            <a:xfrm>
              <a:off x="8249720" y="1492997"/>
              <a:ext cx="173600" cy="279001"/>
            </a:xfrm>
            <a:custGeom>
              <a:avLst/>
              <a:gdLst>
                <a:gd name="T0" fmla="*/ 2 w 98"/>
                <a:gd name="T1" fmla="*/ 156 h 156"/>
                <a:gd name="T2" fmla="*/ 0 w 98"/>
                <a:gd name="T3" fmla="*/ 153 h 156"/>
                <a:gd name="T4" fmla="*/ 0 w 98"/>
                <a:gd name="T5" fmla="*/ 5 h 156"/>
                <a:gd name="T6" fmla="*/ 2 w 98"/>
                <a:gd name="T7" fmla="*/ 2 h 156"/>
                <a:gd name="T8" fmla="*/ 24 w 98"/>
                <a:gd name="T9" fmla="*/ 2 h 156"/>
                <a:gd name="T10" fmla="*/ 26 w 98"/>
                <a:gd name="T11" fmla="*/ 5 h 156"/>
                <a:gd name="T12" fmla="*/ 26 w 98"/>
                <a:gd name="T13" fmla="*/ 13 h 156"/>
                <a:gd name="T14" fmla="*/ 26 w 98"/>
                <a:gd name="T15" fmla="*/ 13 h 156"/>
                <a:gd name="T16" fmla="*/ 56 w 98"/>
                <a:gd name="T17" fmla="*/ 0 h 156"/>
                <a:gd name="T18" fmla="*/ 94 w 98"/>
                <a:gd name="T19" fmla="*/ 27 h 156"/>
                <a:gd name="T20" fmla="*/ 98 w 98"/>
                <a:gd name="T21" fmla="*/ 58 h 156"/>
                <a:gd name="T22" fmla="*/ 94 w 98"/>
                <a:gd name="T23" fmla="*/ 90 h 156"/>
                <a:gd name="T24" fmla="*/ 56 w 98"/>
                <a:gd name="T25" fmla="*/ 117 h 156"/>
                <a:gd name="T26" fmla="*/ 26 w 98"/>
                <a:gd name="T27" fmla="*/ 103 h 156"/>
                <a:gd name="T28" fmla="*/ 26 w 98"/>
                <a:gd name="T29" fmla="*/ 103 h 156"/>
                <a:gd name="T30" fmla="*/ 26 w 98"/>
                <a:gd name="T31" fmla="*/ 153 h 156"/>
                <a:gd name="T32" fmla="*/ 24 w 98"/>
                <a:gd name="T33" fmla="*/ 156 h 156"/>
                <a:gd name="T34" fmla="*/ 2 w 98"/>
                <a:gd name="T35" fmla="*/ 156 h 156"/>
                <a:gd name="T36" fmla="*/ 70 w 98"/>
                <a:gd name="T37" fmla="*/ 79 h 156"/>
                <a:gd name="T38" fmla="*/ 72 w 98"/>
                <a:gd name="T39" fmla="*/ 58 h 156"/>
                <a:gd name="T40" fmla="*/ 70 w 98"/>
                <a:gd name="T41" fmla="*/ 37 h 156"/>
                <a:gd name="T42" fmla="*/ 49 w 98"/>
                <a:gd name="T43" fmla="*/ 23 h 156"/>
                <a:gd name="T44" fmla="*/ 28 w 98"/>
                <a:gd name="T45" fmla="*/ 37 h 156"/>
                <a:gd name="T46" fmla="*/ 26 w 98"/>
                <a:gd name="T47" fmla="*/ 58 h 156"/>
                <a:gd name="T48" fmla="*/ 28 w 98"/>
                <a:gd name="T49" fmla="*/ 79 h 156"/>
                <a:gd name="T50" fmla="*/ 49 w 98"/>
                <a:gd name="T51" fmla="*/ 93 h 156"/>
                <a:gd name="T52" fmla="*/ 70 w 98"/>
                <a:gd name="T53" fmla="*/ 79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56">
                  <a:moveTo>
                    <a:pt x="2" y="156"/>
                  </a:moveTo>
                  <a:cubicBezTo>
                    <a:pt x="1" y="156"/>
                    <a:pt x="0" y="155"/>
                    <a:pt x="0" y="15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5"/>
                    <a:pt x="41" y="0"/>
                    <a:pt x="56" y="0"/>
                  </a:cubicBezTo>
                  <a:cubicBezTo>
                    <a:pt x="75" y="0"/>
                    <a:pt x="89" y="9"/>
                    <a:pt x="94" y="27"/>
                  </a:cubicBezTo>
                  <a:cubicBezTo>
                    <a:pt x="97" y="35"/>
                    <a:pt x="98" y="43"/>
                    <a:pt x="98" y="58"/>
                  </a:cubicBezTo>
                  <a:cubicBezTo>
                    <a:pt x="98" y="73"/>
                    <a:pt x="97" y="81"/>
                    <a:pt x="94" y="90"/>
                  </a:cubicBezTo>
                  <a:cubicBezTo>
                    <a:pt x="89" y="107"/>
                    <a:pt x="75" y="117"/>
                    <a:pt x="56" y="117"/>
                  </a:cubicBezTo>
                  <a:cubicBezTo>
                    <a:pt x="41" y="117"/>
                    <a:pt x="31" y="111"/>
                    <a:pt x="26" y="103"/>
                  </a:cubicBezTo>
                  <a:cubicBezTo>
                    <a:pt x="26" y="103"/>
                    <a:pt x="26" y="103"/>
                    <a:pt x="26" y="10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6" y="155"/>
                    <a:pt x="25" y="156"/>
                    <a:pt x="24" y="156"/>
                  </a:cubicBezTo>
                  <a:lnTo>
                    <a:pt x="2" y="156"/>
                  </a:lnTo>
                  <a:close/>
                  <a:moveTo>
                    <a:pt x="70" y="79"/>
                  </a:moveTo>
                  <a:cubicBezTo>
                    <a:pt x="71" y="74"/>
                    <a:pt x="72" y="68"/>
                    <a:pt x="72" y="58"/>
                  </a:cubicBezTo>
                  <a:cubicBezTo>
                    <a:pt x="72" y="48"/>
                    <a:pt x="71" y="42"/>
                    <a:pt x="70" y="37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8" y="23"/>
                    <a:pt x="31" y="28"/>
                    <a:pt x="28" y="37"/>
                  </a:cubicBezTo>
                  <a:cubicBezTo>
                    <a:pt x="27" y="42"/>
                    <a:pt x="26" y="48"/>
                    <a:pt x="26" y="58"/>
                  </a:cubicBezTo>
                  <a:cubicBezTo>
                    <a:pt x="26" y="68"/>
                    <a:pt x="27" y="74"/>
                    <a:pt x="28" y="79"/>
                  </a:cubicBezTo>
                  <a:cubicBezTo>
                    <a:pt x="31" y="88"/>
                    <a:pt x="38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57" name="Freeform 43"/>
            <p:cNvSpPr>
              <a:spLocks noEditPoints="1"/>
            </p:cNvSpPr>
            <p:nvPr userDrawn="1"/>
          </p:nvSpPr>
          <p:spPr bwMode="auto">
            <a:xfrm>
              <a:off x="8456387" y="1492997"/>
              <a:ext cx="165334" cy="208734"/>
            </a:xfrm>
            <a:custGeom>
              <a:avLst/>
              <a:gdLst>
                <a:gd name="T0" fmla="*/ 72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8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9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2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2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9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58" name="Freeform 44"/>
            <p:cNvSpPr>
              <a:spLocks/>
            </p:cNvSpPr>
            <p:nvPr userDrawn="1"/>
          </p:nvSpPr>
          <p:spPr bwMode="auto">
            <a:xfrm>
              <a:off x="8669254" y="1492997"/>
              <a:ext cx="169467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7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2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59" name="Freeform 45"/>
            <p:cNvSpPr>
              <a:spLocks/>
            </p:cNvSpPr>
            <p:nvPr userDrawn="1"/>
          </p:nvSpPr>
          <p:spPr bwMode="auto">
            <a:xfrm>
              <a:off x="900632" y="1414463"/>
              <a:ext cx="250067" cy="283134"/>
            </a:xfrm>
            <a:custGeom>
              <a:avLst/>
              <a:gdLst>
                <a:gd name="T0" fmla="*/ 0 w 140"/>
                <a:gd name="T1" fmla="*/ 3 h 158"/>
                <a:gd name="T2" fmla="*/ 2 w 140"/>
                <a:gd name="T3" fmla="*/ 0 h 158"/>
                <a:gd name="T4" fmla="*/ 23 w 140"/>
                <a:gd name="T5" fmla="*/ 0 h 158"/>
                <a:gd name="T6" fmla="*/ 27 w 140"/>
                <a:gd name="T7" fmla="*/ 3 h 158"/>
                <a:gd name="T8" fmla="*/ 70 w 140"/>
                <a:gd name="T9" fmla="*/ 100 h 158"/>
                <a:gd name="T10" fmla="*/ 71 w 140"/>
                <a:gd name="T11" fmla="*/ 100 h 158"/>
                <a:gd name="T12" fmla="*/ 113 w 140"/>
                <a:gd name="T13" fmla="*/ 3 h 158"/>
                <a:gd name="T14" fmla="*/ 117 w 140"/>
                <a:gd name="T15" fmla="*/ 0 h 158"/>
                <a:gd name="T16" fmla="*/ 138 w 140"/>
                <a:gd name="T17" fmla="*/ 0 h 158"/>
                <a:gd name="T18" fmla="*/ 140 w 140"/>
                <a:gd name="T19" fmla="*/ 3 h 158"/>
                <a:gd name="T20" fmla="*/ 140 w 140"/>
                <a:gd name="T21" fmla="*/ 156 h 158"/>
                <a:gd name="T22" fmla="*/ 138 w 140"/>
                <a:gd name="T23" fmla="*/ 158 h 158"/>
                <a:gd name="T24" fmla="*/ 118 w 140"/>
                <a:gd name="T25" fmla="*/ 158 h 158"/>
                <a:gd name="T26" fmla="*/ 115 w 140"/>
                <a:gd name="T27" fmla="*/ 156 h 158"/>
                <a:gd name="T28" fmla="*/ 115 w 140"/>
                <a:gd name="T29" fmla="*/ 59 h 158"/>
                <a:gd name="T30" fmla="*/ 114 w 140"/>
                <a:gd name="T31" fmla="*/ 59 h 158"/>
                <a:gd name="T32" fmla="*/ 81 w 140"/>
                <a:gd name="T33" fmla="*/ 133 h 158"/>
                <a:gd name="T34" fmla="*/ 77 w 140"/>
                <a:gd name="T35" fmla="*/ 136 h 158"/>
                <a:gd name="T36" fmla="*/ 63 w 140"/>
                <a:gd name="T37" fmla="*/ 136 h 158"/>
                <a:gd name="T38" fmla="*/ 59 w 140"/>
                <a:gd name="T39" fmla="*/ 133 h 158"/>
                <a:gd name="T40" fmla="*/ 25 w 140"/>
                <a:gd name="T41" fmla="*/ 59 h 158"/>
                <a:gd name="T42" fmla="*/ 25 w 140"/>
                <a:gd name="T43" fmla="*/ 59 h 158"/>
                <a:gd name="T44" fmla="*/ 25 w 140"/>
                <a:gd name="T45" fmla="*/ 156 h 158"/>
                <a:gd name="T46" fmla="*/ 22 w 140"/>
                <a:gd name="T47" fmla="*/ 158 h 158"/>
                <a:gd name="T48" fmla="*/ 2 w 140"/>
                <a:gd name="T49" fmla="*/ 158 h 158"/>
                <a:gd name="T50" fmla="*/ 0 w 140"/>
                <a:gd name="T51" fmla="*/ 156 h 158"/>
                <a:gd name="T52" fmla="*/ 0 w 140"/>
                <a:gd name="T53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7" y="3"/>
                  </a:cubicBezTo>
                  <a:cubicBezTo>
                    <a:pt x="70" y="100"/>
                    <a:pt x="70" y="100"/>
                    <a:pt x="70" y="100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113" y="3"/>
                    <a:pt x="113" y="3"/>
                    <a:pt x="113" y="3"/>
                  </a:cubicBezTo>
                  <a:cubicBezTo>
                    <a:pt x="114" y="1"/>
                    <a:pt x="115" y="0"/>
                    <a:pt x="117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40" y="1"/>
                    <a:pt x="140" y="3"/>
                  </a:cubicBezTo>
                  <a:cubicBezTo>
                    <a:pt x="140" y="156"/>
                    <a:pt x="140" y="156"/>
                    <a:pt x="140" y="156"/>
                  </a:cubicBezTo>
                  <a:cubicBezTo>
                    <a:pt x="140" y="157"/>
                    <a:pt x="139" y="158"/>
                    <a:pt x="138" y="158"/>
                  </a:cubicBezTo>
                  <a:cubicBezTo>
                    <a:pt x="118" y="158"/>
                    <a:pt x="118" y="158"/>
                    <a:pt x="118" y="158"/>
                  </a:cubicBezTo>
                  <a:cubicBezTo>
                    <a:pt x="116" y="158"/>
                    <a:pt x="115" y="157"/>
                    <a:pt x="115" y="156"/>
                  </a:cubicBezTo>
                  <a:cubicBezTo>
                    <a:pt x="115" y="59"/>
                    <a:pt x="115" y="59"/>
                    <a:pt x="115" y="59"/>
                  </a:cubicBezTo>
                  <a:cubicBezTo>
                    <a:pt x="114" y="59"/>
                    <a:pt x="114" y="59"/>
                    <a:pt x="114" y="59"/>
                  </a:cubicBezTo>
                  <a:cubicBezTo>
                    <a:pt x="81" y="133"/>
                    <a:pt x="81" y="133"/>
                    <a:pt x="81" y="133"/>
                  </a:cubicBezTo>
                  <a:cubicBezTo>
                    <a:pt x="80" y="136"/>
                    <a:pt x="79" y="136"/>
                    <a:pt x="77" y="136"/>
                  </a:cubicBezTo>
                  <a:cubicBezTo>
                    <a:pt x="63" y="136"/>
                    <a:pt x="63" y="136"/>
                    <a:pt x="63" y="136"/>
                  </a:cubicBezTo>
                  <a:cubicBezTo>
                    <a:pt x="61" y="136"/>
                    <a:pt x="60" y="136"/>
                    <a:pt x="59" y="133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156"/>
                    <a:pt x="25" y="156"/>
                    <a:pt x="25" y="156"/>
                  </a:cubicBezTo>
                  <a:cubicBezTo>
                    <a:pt x="25" y="157"/>
                    <a:pt x="24" y="158"/>
                    <a:pt x="22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60" name="Freeform 46"/>
            <p:cNvSpPr>
              <a:spLocks noEditPoints="1"/>
            </p:cNvSpPr>
            <p:nvPr userDrawn="1"/>
          </p:nvSpPr>
          <p:spPr bwMode="auto">
            <a:xfrm>
              <a:off x="1202367" y="1414463"/>
              <a:ext cx="45467" cy="283134"/>
            </a:xfrm>
            <a:custGeom>
              <a:avLst/>
              <a:gdLst>
                <a:gd name="T0" fmla="*/ 2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2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2 w 26"/>
                <a:gd name="T17" fmla="*/ 25 h 158"/>
                <a:gd name="T18" fmla="*/ 2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2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2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2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2" y="25"/>
                  </a:lnTo>
                  <a:close/>
                  <a:moveTo>
                    <a:pt x="2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2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61" name="Freeform 47"/>
            <p:cNvSpPr>
              <a:spLocks/>
            </p:cNvSpPr>
            <p:nvPr userDrawn="1"/>
          </p:nvSpPr>
          <p:spPr bwMode="auto">
            <a:xfrm>
              <a:off x="1297433" y="1492997"/>
              <a:ext cx="167400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6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1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62" name="Freeform 48"/>
            <p:cNvSpPr>
              <a:spLocks noEditPoints="1"/>
            </p:cNvSpPr>
            <p:nvPr userDrawn="1"/>
          </p:nvSpPr>
          <p:spPr bwMode="auto">
            <a:xfrm>
              <a:off x="1512367" y="1414463"/>
              <a:ext cx="45467" cy="283134"/>
            </a:xfrm>
            <a:custGeom>
              <a:avLst/>
              <a:gdLst>
                <a:gd name="T0" fmla="*/ 3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3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3 w 26"/>
                <a:gd name="T17" fmla="*/ 25 h 158"/>
                <a:gd name="T18" fmla="*/ 3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3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3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3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3" y="25"/>
                  </a:lnTo>
                  <a:close/>
                  <a:moveTo>
                    <a:pt x="3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63" name="Freeform 49"/>
            <p:cNvSpPr>
              <a:spLocks/>
            </p:cNvSpPr>
            <p:nvPr userDrawn="1"/>
          </p:nvSpPr>
          <p:spPr bwMode="auto">
            <a:xfrm>
              <a:off x="1595034" y="1492997"/>
              <a:ext cx="167400" cy="208734"/>
            </a:xfrm>
            <a:custGeom>
              <a:avLst/>
              <a:gdLst>
                <a:gd name="T0" fmla="*/ 1 w 95"/>
                <a:gd name="T1" fmla="*/ 99 h 117"/>
                <a:gd name="T2" fmla="*/ 1 w 95"/>
                <a:gd name="T3" fmla="*/ 96 h 117"/>
                <a:gd name="T4" fmla="*/ 14 w 95"/>
                <a:gd name="T5" fmla="*/ 82 h 117"/>
                <a:gd name="T6" fmla="*/ 17 w 95"/>
                <a:gd name="T7" fmla="*/ 82 h 117"/>
                <a:gd name="T8" fmla="*/ 50 w 95"/>
                <a:gd name="T9" fmla="*/ 95 h 117"/>
                <a:gd name="T10" fmla="*/ 70 w 95"/>
                <a:gd name="T11" fmla="*/ 81 h 117"/>
                <a:gd name="T12" fmla="*/ 52 w 95"/>
                <a:gd name="T13" fmla="*/ 69 h 117"/>
                <a:gd name="T14" fmla="*/ 40 w 95"/>
                <a:gd name="T15" fmla="*/ 68 h 117"/>
                <a:gd name="T16" fmla="*/ 5 w 95"/>
                <a:gd name="T17" fmla="*/ 35 h 117"/>
                <a:gd name="T18" fmla="*/ 49 w 95"/>
                <a:gd name="T19" fmla="*/ 0 h 117"/>
                <a:gd name="T20" fmla="*/ 91 w 95"/>
                <a:gd name="T21" fmla="*/ 13 h 117"/>
                <a:gd name="T22" fmla="*/ 91 w 95"/>
                <a:gd name="T23" fmla="*/ 17 h 117"/>
                <a:gd name="T24" fmla="*/ 80 w 95"/>
                <a:gd name="T25" fmla="*/ 30 h 117"/>
                <a:gd name="T26" fmla="*/ 77 w 95"/>
                <a:gd name="T27" fmla="*/ 31 h 117"/>
                <a:gd name="T28" fmla="*/ 47 w 95"/>
                <a:gd name="T29" fmla="*/ 22 h 117"/>
                <a:gd name="T30" fmla="*/ 30 w 95"/>
                <a:gd name="T31" fmla="*/ 33 h 117"/>
                <a:gd name="T32" fmla="*/ 49 w 95"/>
                <a:gd name="T33" fmla="*/ 45 h 117"/>
                <a:gd name="T34" fmla="*/ 61 w 95"/>
                <a:gd name="T35" fmla="*/ 46 h 117"/>
                <a:gd name="T36" fmla="*/ 95 w 95"/>
                <a:gd name="T37" fmla="*/ 79 h 117"/>
                <a:gd name="T38" fmla="*/ 49 w 95"/>
                <a:gd name="T39" fmla="*/ 117 h 117"/>
                <a:gd name="T40" fmla="*/ 1 w 95"/>
                <a:gd name="T41" fmla="*/ 9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5" h="117">
                  <a:moveTo>
                    <a:pt x="1" y="99"/>
                  </a:moveTo>
                  <a:cubicBezTo>
                    <a:pt x="0" y="98"/>
                    <a:pt x="0" y="97"/>
                    <a:pt x="1" y="96"/>
                  </a:cubicBezTo>
                  <a:cubicBezTo>
                    <a:pt x="14" y="82"/>
                    <a:pt x="14" y="82"/>
                    <a:pt x="14" y="82"/>
                  </a:cubicBezTo>
                  <a:cubicBezTo>
                    <a:pt x="15" y="81"/>
                    <a:pt x="16" y="81"/>
                    <a:pt x="17" y="82"/>
                  </a:cubicBezTo>
                  <a:cubicBezTo>
                    <a:pt x="25" y="89"/>
                    <a:pt x="38" y="95"/>
                    <a:pt x="50" y="95"/>
                  </a:cubicBezTo>
                  <a:cubicBezTo>
                    <a:pt x="63" y="95"/>
                    <a:pt x="70" y="89"/>
                    <a:pt x="70" y="81"/>
                  </a:cubicBezTo>
                  <a:cubicBezTo>
                    <a:pt x="70" y="75"/>
                    <a:pt x="66" y="70"/>
                    <a:pt x="52" y="69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17" y="66"/>
                    <a:pt x="5" y="54"/>
                    <a:pt x="5" y="35"/>
                  </a:cubicBezTo>
                  <a:cubicBezTo>
                    <a:pt x="5" y="13"/>
                    <a:pt x="21" y="0"/>
                    <a:pt x="49" y="0"/>
                  </a:cubicBezTo>
                  <a:cubicBezTo>
                    <a:pt x="66" y="0"/>
                    <a:pt x="81" y="6"/>
                    <a:pt x="91" y="13"/>
                  </a:cubicBezTo>
                  <a:cubicBezTo>
                    <a:pt x="92" y="14"/>
                    <a:pt x="92" y="16"/>
                    <a:pt x="91" y="17"/>
                  </a:cubicBezTo>
                  <a:cubicBezTo>
                    <a:pt x="80" y="30"/>
                    <a:pt x="80" y="30"/>
                    <a:pt x="80" y="30"/>
                  </a:cubicBezTo>
                  <a:cubicBezTo>
                    <a:pt x="79" y="32"/>
                    <a:pt x="78" y="32"/>
                    <a:pt x="77" y="31"/>
                  </a:cubicBezTo>
                  <a:cubicBezTo>
                    <a:pt x="70" y="26"/>
                    <a:pt x="58" y="22"/>
                    <a:pt x="47" y="22"/>
                  </a:cubicBezTo>
                  <a:cubicBezTo>
                    <a:pt x="36" y="22"/>
                    <a:pt x="30" y="26"/>
                    <a:pt x="30" y="33"/>
                  </a:cubicBezTo>
                  <a:cubicBezTo>
                    <a:pt x="30" y="40"/>
                    <a:pt x="34" y="44"/>
                    <a:pt x="49" y="45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84" y="48"/>
                    <a:pt x="95" y="60"/>
                    <a:pt x="95" y="79"/>
                  </a:cubicBezTo>
                  <a:cubicBezTo>
                    <a:pt x="95" y="101"/>
                    <a:pt x="79" y="117"/>
                    <a:pt x="49" y="117"/>
                  </a:cubicBezTo>
                  <a:cubicBezTo>
                    <a:pt x="26" y="117"/>
                    <a:pt x="10" y="107"/>
                    <a:pt x="1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64" name="Freeform 50"/>
            <p:cNvSpPr>
              <a:spLocks/>
            </p:cNvSpPr>
            <p:nvPr userDrawn="1"/>
          </p:nvSpPr>
          <p:spPr bwMode="auto">
            <a:xfrm>
              <a:off x="1789301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65" name="Freeform 51"/>
            <p:cNvSpPr>
              <a:spLocks/>
            </p:cNvSpPr>
            <p:nvPr userDrawn="1"/>
          </p:nvSpPr>
          <p:spPr bwMode="auto">
            <a:xfrm>
              <a:off x="1925702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66" name="Freeform 52"/>
            <p:cNvSpPr>
              <a:spLocks/>
            </p:cNvSpPr>
            <p:nvPr userDrawn="1"/>
          </p:nvSpPr>
          <p:spPr bwMode="auto">
            <a:xfrm>
              <a:off x="2084836" y="1497130"/>
              <a:ext cx="183934" cy="274867"/>
            </a:xfrm>
            <a:custGeom>
              <a:avLst/>
              <a:gdLst>
                <a:gd name="T0" fmla="*/ 17 w 104"/>
                <a:gd name="T1" fmla="*/ 154 h 154"/>
                <a:gd name="T2" fmla="*/ 14 w 104"/>
                <a:gd name="T3" fmla="*/ 151 h 154"/>
                <a:gd name="T4" fmla="*/ 14 w 104"/>
                <a:gd name="T5" fmla="*/ 133 h 154"/>
                <a:gd name="T6" fmla="*/ 17 w 104"/>
                <a:gd name="T7" fmla="*/ 131 h 154"/>
                <a:gd name="T8" fmla="*/ 21 w 104"/>
                <a:gd name="T9" fmla="*/ 131 h 154"/>
                <a:gd name="T10" fmla="*/ 38 w 104"/>
                <a:gd name="T11" fmla="*/ 117 h 154"/>
                <a:gd name="T12" fmla="*/ 41 w 104"/>
                <a:gd name="T13" fmla="*/ 108 h 154"/>
                <a:gd name="T14" fmla="*/ 0 w 104"/>
                <a:gd name="T15" fmla="*/ 3 h 154"/>
                <a:gd name="T16" fmla="*/ 2 w 104"/>
                <a:gd name="T17" fmla="*/ 0 h 154"/>
                <a:gd name="T18" fmla="*/ 25 w 104"/>
                <a:gd name="T19" fmla="*/ 0 h 154"/>
                <a:gd name="T20" fmla="*/ 28 w 104"/>
                <a:gd name="T21" fmla="*/ 3 h 154"/>
                <a:gd name="T22" fmla="*/ 53 w 104"/>
                <a:gd name="T23" fmla="*/ 76 h 154"/>
                <a:gd name="T24" fmla="*/ 53 w 104"/>
                <a:gd name="T25" fmla="*/ 76 h 154"/>
                <a:gd name="T26" fmla="*/ 77 w 104"/>
                <a:gd name="T27" fmla="*/ 3 h 154"/>
                <a:gd name="T28" fmla="*/ 80 w 104"/>
                <a:gd name="T29" fmla="*/ 0 h 154"/>
                <a:gd name="T30" fmla="*/ 102 w 104"/>
                <a:gd name="T31" fmla="*/ 0 h 154"/>
                <a:gd name="T32" fmla="*/ 104 w 104"/>
                <a:gd name="T33" fmla="*/ 3 h 154"/>
                <a:gd name="T34" fmla="*/ 61 w 104"/>
                <a:gd name="T35" fmla="*/ 119 h 154"/>
                <a:gd name="T36" fmla="*/ 24 w 104"/>
                <a:gd name="T37" fmla="*/ 154 h 154"/>
                <a:gd name="T38" fmla="*/ 17 w 104"/>
                <a:gd name="T3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4" h="154">
                  <a:moveTo>
                    <a:pt x="17" y="154"/>
                  </a:moveTo>
                  <a:cubicBezTo>
                    <a:pt x="15" y="154"/>
                    <a:pt x="14" y="153"/>
                    <a:pt x="14" y="151"/>
                  </a:cubicBezTo>
                  <a:cubicBezTo>
                    <a:pt x="14" y="133"/>
                    <a:pt x="14" y="133"/>
                    <a:pt x="14" y="133"/>
                  </a:cubicBezTo>
                  <a:cubicBezTo>
                    <a:pt x="14" y="131"/>
                    <a:pt x="15" y="131"/>
                    <a:pt x="17" y="131"/>
                  </a:cubicBezTo>
                  <a:cubicBezTo>
                    <a:pt x="21" y="131"/>
                    <a:pt x="21" y="131"/>
                    <a:pt x="21" y="131"/>
                  </a:cubicBezTo>
                  <a:cubicBezTo>
                    <a:pt x="30" y="131"/>
                    <a:pt x="34" y="127"/>
                    <a:pt x="38" y="117"/>
                  </a:cubicBezTo>
                  <a:cubicBezTo>
                    <a:pt x="41" y="108"/>
                    <a:pt x="41" y="108"/>
                    <a:pt x="41" y="108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8" y="3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77" y="3"/>
                    <a:pt x="77" y="3"/>
                    <a:pt x="77" y="3"/>
                  </a:cubicBezTo>
                  <a:cubicBezTo>
                    <a:pt x="78" y="1"/>
                    <a:pt x="79" y="0"/>
                    <a:pt x="80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04" y="0"/>
                    <a:pt x="104" y="1"/>
                    <a:pt x="104" y="3"/>
                  </a:cubicBezTo>
                  <a:cubicBezTo>
                    <a:pt x="61" y="119"/>
                    <a:pt x="61" y="119"/>
                    <a:pt x="61" y="119"/>
                  </a:cubicBezTo>
                  <a:cubicBezTo>
                    <a:pt x="52" y="145"/>
                    <a:pt x="42" y="154"/>
                    <a:pt x="24" y="154"/>
                  </a:cubicBezTo>
                  <a:lnTo>
                    <a:pt x="17" y="1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67" name="Freeform 53"/>
            <p:cNvSpPr>
              <a:spLocks noEditPoints="1"/>
            </p:cNvSpPr>
            <p:nvPr userDrawn="1"/>
          </p:nvSpPr>
          <p:spPr bwMode="auto">
            <a:xfrm>
              <a:off x="235350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68" name="Freeform 54"/>
            <p:cNvSpPr>
              <a:spLocks/>
            </p:cNvSpPr>
            <p:nvPr userDrawn="1"/>
          </p:nvSpPr>
          <p:spPr bwMode="auto">
            <a:xfrm>
              <a:off x="2553970" y="1414463"/>
              <a:ext cx="109534" cy="283134"/>
            </a:xfrm>
            <a:custGeom>
              <a:avLst/>
              <a:gdLst>
                <a:gd name="T0" fmla="*/ 14 w 61"/>
                <a:gd name="T1" fmla="*/ 158 h 158"/>
                <a:gd name="T2" fmla="*/ 12 w 61"/>
                <a:gd name="T3" fmla="*/ 156 h 158"/>
                <a:gd name="T4" fmla="*/ 12 w 61"/>
                <a:gd name="T5" fmla="*/ 68 h 158"/>
                <a:gd name="T6" fmla="*/ 10 w 61"/>
                <a:gd name="T7" fmla="*/ 66 h 158"/>
                <a:gd name="T8" fmla="*/ 3 w 61"/>
                <a:gd name="T9" fmla="*/ 66 h 158"/>
                <a:gd name="T10" fmla="*/ 0 w 61"/>
                <a:gd name="T11" fmla="*/ 64 h 158"/>
                <a:gd name="T12" fmla="*/ 0 w 61"/>
                <a:gd name="T13" fmla="*/ 49 h 158"/>
                <a:gd name="T14" fmla="*/ 3 w 61"/>
                <a:gd name="T15" fmla="*/ 46 h 158"/>
                <a:gd name="T16" fmla="*/ 10 w 61"/>
                <a:gd name="T17" fmla="*/ 46 h 158"/>
                <a:gd name="T18" fmla="*/ 12 w 61"/>
                <a:gd name="T19" fmla="*/ 45 h 158"/>
                <a:gd name="T20" fmla="*/ 12 w 61"/>
                <a:gd name="T21" fmla="*/ 38 h 158"/>
                <a:gd name="T22" fmla="*/ 49 w 61"/>
                <a:gd name="T23" fmla="*/ 0 h 158"/>
                <a:gd name="T24" fmla="*/ 59 w 61"/>
                <a:gd name="T25" fmla="*/ 0 h 158"/>
                <a:gd name="T26" fmla="*/ 61 w 61"/>
                <a:gd name="T27" fmla="*/ 3 h 158"/>
                <a:gd name="T28" fmla="*/ 61 w 61"/>
                <a:gd name="T29" fmla="*/ 21 h 158"/>
                <a:gd name="T30" fmla="*/ 59 w 61"/>
                <a:gd name="T31" fmla="*/ 24 h 158"/>
                <a:gd name="T32" fmla="*/ 52 w 61"/>
                <a:gd name="T33" fmla="*/ 24 h 158"/>
                <a:gd name="T34" fmla="*/ 37 w 61"/>
                <a:gd name="T35" fmla="*/ 37 h 158"/>
                <a:gd name="T36" fmla="*/ 37 w 61"/>
                <a:gd name="T37" fmla="*/ 45 h 158"/>
                <a:gd name="T38" fmla="*/ 39 w 61"/>
                <a:gd name="T39" fmla="*/ 46 h 158"/>
                <a:gd name="T40" fmla="*/ 59 w 61"/>
                <a:gd name="T41" fmla="*/ 46 h 158"/>
                <a:gd name="T42" fmla="*/ 61 w 61"/>
                <a:gd name="T43" fmla="*/ 49 h 158"/>
                <a:gd name="T44" fmla="*/ 61 w 61"/>
                <a:gd name="T45" fmla="*/ 64 h 158"/>
                <a:gd name="T46" fmla="*/ 59 w 61"/>
                <a:gd name="T47" fmla="*/ 66 h 158"/>
                <a:gd name="T48" fmla="*/ 39 w 61"/>
                <a:gd name="T49" fmla="*/ 66 h 158"/>
                <a:gd name="T50" fmla="*/ 37 w 61"/>
                <a:gd name="T51" fmla="*/ 68 h 158"/>
                <a:gd name="T52" fmla="*/ 37 w 61"/>
                <a:gd name="T53" fmla="*/ 156 h 158"/>
                <a:gd name="T54" fmla="*/ 35 w 61"/>
                <a:gd name="T55" fmla="*/ 158 h 158"/>
                <a:gd name="T56" fmla="*/ 14 w 61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158">
                  <a:moveTo>
                    <a:pt x="14" y="158"/>
                  </a:moveTo>
                  <a:cubicBezTo>
                    <a:pt x="12" y="158"/>
                    <a:pt x="12" y="157"/>
                    <a:pt x="12" y="156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67"/>
                    <a:pt x="11" y="66"/>
                    <a:pt x="10" y="66"/>
                  </a:cubicBezTo>
                  <a:cubicBezTo>
                    <a:pt x="3" y="66"/>
                    <a:pt x="3" y="66"/>
                    <a:pt x="3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1" y="46"/>
                    <a:pt x="12" y="46"/>
                    <a:pt x="12" y="45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2" y="12"/>
                    <a:pt x="24" y="0"/>
                    <a:pt x="4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60" y="0"/>
                    <a:pt x="61" y="1"/>
                    <a:pt x="61" y="3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61" y="23"/>
                    <a:pt x="60" y="24"/>
                    <a:pt x="59" y="24"/>
                  </a:cubicBezTo>
                  <a:cubicBezTo>
                    <a:pt x="52" y="24"/>
                    <a:pt x="52" y="24"/>
                    <a:pt x="52" y="24"/>
                  </a:cubicBezTo>
                  <a:cubicBezTo>
                    <a:pt x="40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8" y="46"/>
                    <a:pt x="39" y="46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60" y="46"/>
                    <a:pt x="61" y="47"/>
                    <a:pt x="61" y="49"/>
                  </a:cubicBezTo>
                  <a:cubicBezTo>
                    <a:pt x="61" y="64"/>
                    <a:pt x="61" y="64"/>
                    <a:pt x="61" y="64"/>
                  </a:cubicBezTo>
                  <a:cubicBezTo>
                    <a:pt x="61" y="66"/>
                    <a:pt x="60" y="66"/>
                    <a:pt x="59" y="66"/>
                  </a:cubicBezTo>
                  <a:cubicBezTo>
                    <a:pt x="39" y="66"/>
                    <a:pt x="39" y="66"/>
                    <a:pt x="39" y="66"/>
                  </a:cubicBezTo>
                  <a:cubicBezTo>
                    <a:pt x="38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7" y="158"/>
                    <a:pt x="35" y="158"/>
                  </a:cubicBezTo>
                  <a:lnTo>
                    <a:pt x="14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69" name="Freeform 55"/>
            <p:cNvSpPr>
              <a:spLocks/>
            </p:cNvSpPr>
            <p:nvPr userDrawn="1"/>
          </p:nvSpPr>
          <p:spPr bwMode="auto">
            <a:xfrm>
              <a:off x="2762704" y="1414463"/>
              <a:ext cx="208734" cy="283134"/>
            </a:xfrm>
            <a:custGeom>
              <a:avLst/>
              <a:gdLst>
                <a:gd name="T0" fmla="*/ 0 w 117"/>
                <a:gd name="T1" fmla="*/ 3 h 158"/>
                <a:gd name="T2" fmla="*/ 2 w 117"/>
                <a:gd name="T3" fmla="*/ 0 h 158"/>
                <a:gd name="T4" fmla="*/ 25 w 117"/>
                <a:gd name="T5" fmla="*/ 0 h 158"/>
                <a:gd name="T6" fmla="*/ 27 w 117"/>
                <a:gd name="T7" fmla="*/ 3 h 158"/>
                <a:gd name="T8" fmla="*/ 27 w 117"/>
                <a:gd name="T9" fmla="*/ 65 h 158"/>
                <a:gd name="T10" fmla="*/ 29 w 117"/>
                <a:gd name="T11" fmla="*/ 66 h 158"/>
                <a:gd name="T12" fmla="*/ 89 w 117"/>
                <a:gd name="T13" fmla="*/ 66 h 158"/>
                <a:gd name="T14" fmla="*/ 90 w 117"/>
                <a:gd name="T15" fmla="*/ 65 h 158"/>
                <a:gd name="T16" fmla="*/ 90 w 117"/>
                <a:gd name="T17" fmla="*/ 3 h 158"/>
                <a:gd name="T18" fmla="*/ 92 w 117"/>
                <a:gd name="T19" fmla="*/ 0 h 158"/>
                <a:gd name="T20" fmla="*/ 115 w 117"/>
                <a:gd name="T21" fmla="*/ 0 h 158"/>
                <a:gd name="T22" fmla="*/ 117 w 117"/>
                <a:gd name="T23" fmla="*/ 3 h 158"/>
                <a:gd name="T24" fmla="*/ 117 w 117"/>
                <a:gd name="T25" fmla="*/ 156 h 158"/>
                <a:gd name="T26" fmla="*/ 115 w 117"/>
                <a:gd name="T27" fmla="*/ 158 h 158"/>
                <a:gd name="T28" fmla="*/ 92 w 117"/>
                <a:gd name="T29" fmla="*/ 158 h 158"/>
                <a:gd name="T30" fmla="*/ 90 w 117"/>
                <a:gd name="T31" fmla="*/ 156 h 158"/>
                <a:gd name="T32" fmla="*/ 90 w 117"/>
                <a:gd name="T33" fmla="*/ 92 h 158"/>
                <a:gd name="T34" fmla="*/ 89 w 117"/>
                <a:gd name="T35" fmla="*/ 91 h 158"/>
                <a:gd name="T36" fmla="*/ 29 w 117"/>
                <a:gd name="T37" fmla="*/ 91 h 158"/>
                <a:gd name="T38" fmla="*/ 27 w 117"/>
                <a:gd name="T39" fmla="*/ 92 h 158"/>
                <a:gd name="T40" fmla="*/ 27 w 117"/>
                <a:gd name="T41" fmla="*/ 156 h 158"/>
                <a:gd name="T42" fmla="*/ 25 w 117"/>
                <a:gd name="T43" fmla="*/ 158 h 158"/>
                <a:gd name="T44" fmla="*/ 2 w 117"/>
                <a:gd name="T45" fmla="*/ 158 h 158"/>
                <a:gd name="T46" fmla="*/ 0 w 117"/>
                <a:gd name="T47" fmla="*/ 156 h 158"/>
                <a:gd name="T48" fmla="*/ 0 w 117"/>
                <a:gd name="T49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7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27" y="66"/>
                    <a:pt x="28" y="66"/>
                    <a:pt x="29" y="66"/>
                  </a:cubicBezTo>
                  <a:cubicBezTo>
                    <a:pt x="89" y="66"/>
                    <a:pt x="89" y="66"/>
                    <a:pt x="89" y="66"/>
                  </a:cubicBezTo>
                  <a:cubicBezTo>
                    <a:pt x="89" y="66"/>
                    <a:pt x="90" y="66"/>
                    <a:pt x="90" y="65"/>
                  </a:cubicBezTo>
                  <a:cubicBezTo>
                    <a:pt x="90" y="3"/>
                    <a:pt x="90" y="3"/>
                    <a:pt x="90" y="3"/>
                  </a:cubicBezTo>
                  <a:cubicBezTo>
                    <a:pt x="90" y="1"/>
                    <a:pt x="91" y="0"/>
                    <a:pt x="92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6" y="0"/>
                    <a:pt x="117" y="1"/>
                    <a:pt x="117" y="3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7" y="157"/>
                    <a:pt x="116" y="158"/>
                    <a:pt x="115" y="158"/>
                  </a:cubicBezTo>
                  <a:cubicBezTo>
                    <a:pt x="92" y="158"/>
                    <a:pt x="92" y="158"/>
                    <a:pt x="92" y="158"/>
                  </a:cubicBezTo>
                  <a:cubicBezTo>
                    <a:pt x="91" y="158"/>
                    <a:pt x="90" y="157"/>
                    <a:pt x="90" y="156"/>
                  </a:cubicBezTo>
                  <a:cubicBezTo>
                    <a:pt x="90" y="92"/>
                    <a:pt x="90" y="92"/>
                    <a:pt x="90" y="92"/>
                  </a:cubicBezTo>
                  <a:cubicBezTo>
                    <a:pt x="90" y="91"/>
                    <a:pt x="89" y="91"/>
                    <a:pt x="89" y="91"/>
                  </a:cubicBezTo>
                  <a:cubicBezTo>
                    <a:pt x="29" y="91"/>
                    <a:pt x="29" y="91"/>
                    <a:pt x="29" y="91"/>
                  </a:cubicBezTo>
                  <a:cubicBezTo>
                    <a:pt x="28" y="91"/>
                    <a:pt x="27" y="91"/>
                    <a:pt x="27" y="92"/>
                  </a:cubicBezTo>
                  <a:cubicBezTo>
                    <a:pt x="27" y="156"/>
                    <a:pt x="27" y="156"/>
                    <a:pt x="27" y="156"/>
                  </a:cubicBezTo>
                  <a:cubicBezTo>
                    <a:pt x="27" y="157"/>
                    <a:pt x="26" y="158"/>
                    <a:pt x="25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70" name="Freeform 56"/>
            <p:cNvSpPr>
              <a:spLocks noEditPoints="1"/>
            </p:cNvSpPr>
            <p:nvPr userDrawn="1"/>
          </p:nvSpPr>
          <p:spPr bwMode="auto">
            <a:xfrm>
              <a:off x="3014838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4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7 w 99"/>
                <a:gd name="T13" fmla="*/ 66 h 117"/>
                <a:gd name="T14" fmla="*/ 28 w 99"/>
                <a:gd name="T15" fmla="*/ 66 h 117"/>
                <a:gd name="T16" fmla="*/ 26 w 99"/>
                <a:gd name="T17" fmla="*/ 68 h 117"/>
                <a:gd name="T18" fmla="*/ 28 w 99"/>
                <a:gd name="T19" fmla="*/ 76 h 117"/>
                <a:gd name="T20" fmla="*/ 53 w 99"/>
                <a:gd name="T21" fmla="*/ 93 h 117"/>
                <a:gd name="T22" fmla="*/ 79 w 99"/>
                <a:gd name="T23" fmla="*/ 83 h 117"/>
                <a:gd name="T24" fmla="*/ 83 w 99"/>
                <a:gd name="T25" fmla="*/ 82 h 117"/>
                <a:gd name="T26" fmla="*/ 96 w 99"/>
                <a:gd name="T27" fmla="*/ 94 h 117"/>
                <a:gd name="T28" fmla="*/ 97 w 99"/>
                <a:gd name="T29" fmla="*/ 98 h 117"/>
                <a:gd name="T30" fmla="*/ 51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50 w 99"/>
                <a:gd name="T37" fmla="*/ 22 h 117"/>
                <a:gd name="T38" fmla="*/ 28 w 99"/>
                <a:gd name="T39" fmla="*/ 36 h 117"/>
                <a:gd name="T40" fmla="*/ 26 w 99"/>
                <a:gd name="T41" fmla="*/ 46 h 117"/>
                <a:gd name="T42" fmla="*/ 28 w 99"/>
                <a:gd name="T43" fmla="*/ 47 h 117"/>
                <a:gd name="T44" fmla="*/ 71 w 99"/>
                <a:gd name="T45" fmla="*/ 47 h 117"/>
                <a:gd name="T46" fmla="*/ 73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7"/>
                    <a:pt x="2" y="38"/>
                    <a:pt x="4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8" y="38"/>
                    <a:pt x="99" y="46"/>
                    <a:pt x="99" y="64"/>
                  </a:cubicBezTo>
                  <a:cubicBezTo>
                    <a:pt x="99" y="66"/>
                    <a:pt x="98" y="66"/>
                    <a:pt x="97" y="66"/>
                  </a:cubicBezTo>
                  <a:cubicBezTo>
                    <a:pt x="28" y="66"/>
                    <a:pt x="28" y="66"/>
                    <a:pt x="28" y="66"/>
                  </a:cubicBezTo>
                  <a:cubicBezTo>
                    <a:pt x="27" y="66"/>
                    <a:pt x="26" y="67"/>
                    <a:pt x="26" y="68"/>
                  </a:cubicBezTo>
                  <a:cubicBezTo>
                    <a:pt x="26" y="71"/>
                    <a:pt x="27" y="74"/>
                    <a:pt x="28" y="76"/>
                  </a:cubicBezTo>
                  <a:cubicBezTo>
                    <a:pt x="32" y="87"/>
                    <a:pt x="40" y="93"/>
                    <a:pt x="53" y="93"/>
                  </a:cubicBezTo>
                  <a:cubicBezTo>
                    <a:pt x="65" y="93"/>
                    <a:pt x="74" y="89"/>
                    <a:pt x="79" y="83"/>
                  </a:cubicBezTo>
                  <a:cubicBezTo>
                    <a:pt x="80" y="82"/>
                    <a:pt x="81" y="81"/>
                    <a:pt x="83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7" y="98"/>
                  </a:cubicBezTo>
                  <a:cubicBezTo>
                    <a:pt x="87" y="109"/>
                    <a:pt x="71" y="117"/>
                    <a:pt x="51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50" y="22"/>
                  </a:cubicBezTo>
                  <a:cubicBezTo>
                    <a:pt x="39" y="22"/>
                    <a:pt x="31" y="27"/>
                    <a:pt x="28" y="36"/>
                  </a:cubicBezTo>
                  <a:cubicBezTo>
                    <a:pt x="27" y="39"/>
                    <a:pt x="26" y="42"/>
                    <a:pt x="26" y="46"/>
                  </a:cubicBezTo>
                  <a:cubicBezTo>
                    <a:pt x="26" y="47"/>
                    <a:pt x="27" y="47"/>
                    <a:pt x="28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3" y="47"/>
                    <a:pt x="73" y="46"/>
                  </a:cubicBezTo>
                  <a:cubicBezTo>
                    <a:pt x="73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71" name="Freeform 57"/>
            <p:cNvSpPr>
              <a:spLocks noEditPoints="1"/>
            </p:cNvSpPr>
            <p:nvPr userDrawn="1"/>
          </p:nvSpPr>
          <p:spPr bwMode="auto">
            <a:xfrm>
              <a:off x="322150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72" name="Freeform 58"/>
            <p:cNvSpPr>
              <a:spLocks/>
            </p:cNvSpPr>
            <p:nvPr userDrawn="1"/>
          </p:nvSpPr>
          <p:spPr bwMode="auto">
            <a:xfrm>
              <a:off x="3434373" y="1414463"/>
              <a:ext cx="76467" cy="285201"/>
            </a:xfrm>
            <a:custGeom>
              <a:avLst/>
              <a:gdLst>
                <a:gd name="T0" fmla="*/ 30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2 w 43"/>
                <a:gd name="T7" fmla="*/ 0 h 159"/>
                <a:gd name="T8" fmla="*/ 23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5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0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0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5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0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73" name="Freeform 59"/>
            <p:cNvSpPr>
              <a:spLocks/>
            </p:cNvSpPr>
            <p:nvPr userDrawn="1"/>
          </p:nvSpPr>
          <p:spPr bwMode="auto">
            <a:xfrm>
              <a:off x="3525306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74" name="Freeform 60"/>
            <p:cNvSpPr>
              <a:spLocks/>
            </p:cNvSpPr>
            <p:nvPr userDrawn="1"/>
          </p:nvSpPr>
          <p:spPr bwMode="auto">
            <a:xfrm>
              <a:off x="3663773" y="1414463"/>
              <a:ext cx="167400" cy="283134"/>
            </a:xfrm>
            <a:custGeom>
              <a:avLst/>
              <a:gdLst>
                <a:gd name="T0" fmla="*/ 71 w 94"/>
                <a:gd name="T1" fmla="*/ 158 h 158"/>
                <a:gd name="T2" fmla="*/ 69 w 94"/>
                <a:gd name="T3" fmla="*/ 156 h 158"/>
                <a:gd name="T4" fmla="*/ 69 w 94"/>
                <a:gd name="T5" fmla="*/ 91 h 158"/>
                <a:gd name="T6" fmla="*/ 47 w 94"/>
                <a:gd name="T7" fmla="*/ 67 h 158"/>
                <a:gd name="T8" fmla="*/ 26 w 94"/>
                <a:gd name="T9" fmla="*/ 91 h 158"/>
                <a:gd name="T10" fmla="*/ 26 w 94"/>
                <a:gd name="T11" fmla="*/ 156 h 158"/>
                <a:gd name="T12" fmla="*/ 24 w 94"/>
                <a:gd name="T13" fmla="*/ 158 h 158"/>
                <a:gd name="T14" fmla="*/ 3 w 94"/>
                <a:gd name="T15" fmla="*/ 158 h 158"/>
                <a:gd name="T16" fmla="*/ 0 w 94"/>
                <a:gd name="T17" fmla="*/ 156 h 158"/>
                <a:gd name="T18" fmla="*/ 0 w 94"/>
                <a:gd name="T19" fmla="*/ 3 h 158"/>
                <a:gd name="T20" fmla="*/ 3 w 94"/>
                <a:gd name="T21" fmla="*/ 0 h 158"/>
                <a:gd name="T22" fmla="*/ 24 w 94"/>
                <a:gd name="T23" fmla="*/ 0 h 158"/>
                <a:gd name="T24" fmla="*/ 26 w 94"/>
                <a:gd name="T25" fmla="*/ 3 h 158"/>
                <a:gd name="T26" fmla="*/ 26 w 94"/>
                <a:gd name="T27" fmla="*/ 57 h 158"/>
                <a:gd name="T28" fmla="*/ 26 w 94"/>
                <a:gd name="T29" fmla="*/ 57 h 158"/>
                <a:gd name="T30" fmla="*/ 56 w 94"/>
                <a:gd name="T31" fmla="*/ 44 h 158"/>
                <a:gd name="T32" fmla="*/ 94 w 94"/>
                <a:gd name="T33" fmla="*/ 85 h 158"/>
                <a:gd name="T34" fmla="*/ 94 w 94"/>
                <a:gd name="T35" fmla="*/ 156 h 158"/>
                <a:gd name="T36" fmla="*/ 92 w 94"/>
                <a:gd name="T37" fmla="*/ 158 h 158"/>
                <a:gd name="T38" fmla="*/ 71 w 94"/>
                <a:gd name="T39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58">
                  <a:moveTo>
                    <a:pt x="71" y="158"/>
                  </a:moveTo>
                  <a:cubicBezTo>
                    <a:pt x="69" y="158"/>
                    <a:pt x="69" y="157"/>
                    <a:pt x="69" y="156"/>
                  </a:cubicBezTo>
                  <a:cubicBezTo>
                    <a:pt x="69" y="91"/>
                    <a:pt x="69" y="91"/>
                    <a:pt x="69" y="91"/>
                  </a:cubicBezTo>
                  <a:cubicBezTo>
                    <a:pt x="69" y="77"/>
                    <a:pt x="61" y="67"/>
                    <a:pt x="47" y="67"/>
                  </a:cubicBezTo>
                  <a:cubicBezTo>
                    <a:pt x="34" y="67"/>
                    <a:pt x="26" y="77"/>
                    <a:pt x="26" y="91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cubicBezTo>
                    <a:pt x="3" y="158"/>
                    <a:pt x="3" y="158"/>
                    <a:pt x="3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50"/>
                    <a:pt x="41" y="44"/>
                    <a:pt x="56" y="44"/>
                  </a:cubicBezTo>
                  <a:cubicBezTo>
                    <a:pt x="80" y="44"/>
                    <a:pt x="94" y="61"/>
                    <a:pt x="94" y="85"/>
                  </a:cubicBezTo>
                  <a:cubicBezTo>
                    <a:pt x="94" y="156"/>
                    <a:pt x="94" y="156"/>
                    <a:pt x="94" y="156"/>
                  </a:cubicBezTo>
                  <a:cubicBezTo>
                    <a:pt x="94" y="157"/>
                    <a:pt x="94" y="158"/>
                    <a:pt x="92" y="158"/>
                  </a:cubicBezTo>
                  <a:lnTo>
                    <a:pt x="71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75" name="Freeform 61"/>
            <p:cNvSpPr>
              <a:spLocks/>
            </p:cNvSpPr>
            <p:nvPr userDrawn="1"/>
          </p:nvSpPr>
          <p:spPr bwMode="auto">
            <a:xfrm>
              <a:off x="3880774" y="1647997"/>
              <a:ext cx="45467" cy="95067"/>
            </a:xfrm>
            <a:custGeom>
              <a:avLst/>
              <a:gdLst>
                <a:gd name="T0" fmla="*/ 0 w 26"/>
                <a:gd name="T1" fmla="*/ 2 h 54"/>
                <a:gd name="T2" fmla="*/ 2 w 26"/>
                <a:gd name="T3" fmla="*/ 0 h 54"/>
                <a:gd name="T4" fmla="*/ 24 w 26"/>
                <a:gd name="T5" fmla="*/ 0 h 54"/>
                <a:gd name="T6" fmla="*/ 26 w 26"/>
                <a:gd name="T7" fmla="*/ 2 h 54"/>
                <a:gd name="T8" fmla="*/ 26 w 26"/>
                <a:gd name="T9" fmla="*/ 27 h 54"/>
                <a:gd name="T10" fmla="*/ 24 w 26"/>
                <a:gd name="T11" fmla="*/ 32 h 54"/>
                <a:gd name="T12" fmla="*/ 5 w 26"/>
                <a:gd name="T13" fmla="*/ 52 h 54"/>
                <a:gd name="T14" fmla="*/ 2 w 26"/>
                <a:gd name="T15" fmla="*/ 54 h 54"/>
                <a:gd name="T16" fmla="*/ 0 w 26"/>
                <a:gd name="T17" fmla="*/ 51 h 54"/>
                <a:gd name="T18" fmla="*/ 0 w 26"/>
                <a:gd name="T19" fmla="*/ 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54">
                  <a:moveTo>
                    <a:pt x="0" y="2"/>
                  </a:moveTo>
                  <a:cubicBezTo>
                    <a:pt x="0" y="1"/>
                    <a:pt x="0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2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26" y="30"/>
                    <a:pt x="26" y="31"/>
                    <a:pt x="24" y="32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4" y="53"/>
                    <a:pt x="3" y="54"/>
                    <a:pt x="2" y="54"/>
                  </a:cubicBezTo>
                  <a:cubicBezTo>
                    <a:pt x="0" y="54"/>
                    <a:pt x="0" y="53"/>
                    <a:pt x="0" y="51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76" name="Freeform 62"/>
            <p:cNvSpPr>
              <a:spLocks/>
            </p:cNvSpPr>
            <p:nvPr userDrawn="1"/>
          </p:nvSpPr>
          <p:spPr bwMode="auto">
            <a:xfrm>
              <a:off x="4041974" y="1414463"/>
              <a:ext cx="183934" cy="283134"/>
            </a:xfrm>
            <a:custGeom>
              <a:avLst/>
              <a:gdLst>
                <a:gd name="T0" fmla="*/ 0 w 103"/>
                <a:gd name="T1" fmla="*/ 3 h 158"/>
                <a:gd name="T2" fmla="*/ 2 w 103"/>
                <a:gd name="T3" fmla="*/ 0 h 158"/>
                <a:gd name="T4" fmla="*/ 25 w 103"/>
                <a:gd name="T5" fmla="*/ 0 h 158"/>
                <a:gd name="T6" fmla="*/ 27 w 103"/>
                <a:gd name="T7" fmla="*/ 3 h 158"/>
                <a:gd name="T8" fmla="*/ 27 w 103"/>
                <a:gd name="T9" fmla="*/ 132 h 158"/>
                <a:gd name="T10" fmla="*/ 29 w 103"/>
                <a:gd name="T11" fmla="*/ 133 h 158"/>
                <a:gd name="T12" fmla="*/ 101 w 103"/>
                <a:gd name="T13" fmla="*/ 133 h 158"/>
                <a:gd name="T14" fmla="*/ 103 w 103"/>
                <a:gd name="T15" fmla="*/ 136 h 158"/>
                <a:gd name="T16" fmla="*/ 103 w 103"/>
                <a:gd name="T17" fmla="*/ 156 h 158"/>
                <a:gd name="T18" fmla="*/ 101 w 103"/>
                <a:gd name="T19" fmla="*/ 158 h 158"/>
                <a:gd name="T20" fmla="*/ 2 w 103"/>
                <a:gd name="T21" fmla="*/ 158 h 158"/>
                <a:gd name="T22" fmla="*/ 0 w 103"/>
                <a:gd name="T23" fmla="*/ 156 h 158"/>
                <a:gd name="T24" fmla="*/ 0 w 103"/>
                <a:gd name="T25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3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132"/>
                    <a:pt x="27" y="132"/>
                    <a:pt x="27" y="132"/>
                  </a:cubicBezTo>
                  <a:cubicBezTo>
                    <a:pt x="27" y="133"/>
                    <a:pt x="28" y="133"/>
                    <a:pt x="29" y="133"/>
                  </a:cubicBezTo>
                  <a:cubicBezTo>
                    <a:pt x="101" y="133"/>
                    <a:pt x="101" y="133"/>
                    <a:pt x="101" y="133"/>
                  </a:cubicBezTo>
                  <a:cubicBezTo>
                    <a:pt x="102" y="133"/>
                    <a:pt x="103" y="134"/>
                    <a:pt x="103" y="136"/>
                  </a:cubicBezTo>
                  <a:cubicBezTo>
                    <a:pt x="103" y="156"/>
                    <a:pt x="103" y="156"/>
                    <a:pt x="103" y="156"/>
                  </a:cubicBezTo>
                  <a:cubicBezTo>
                    <a:pt x="103" y="157"/>
                    <a:pt x="102" y="158"/>
                    <a:pt x="101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77" name="Freeform 63"/>
            <p:cNvSpPr>
              <a:spLocks noEditPoints="1"/>
            </p:cNvSpPr>
            <p:nvPr userDrawn="1"/>
          </p:nvSpPr>
          <p:spPr bwMode="auto">
            <a:xfrm>
              <a:off x="4254842" y="1492997"/>
              <a:ext cx="167400" cy="208734"/>
            </a:xfrm>
            <a:custGeom>
              <a:avLst/>
              <a:gdLst>
                <a:gd name="T0" fmla="*/ 72 w 94"/>
                <a:gd name="T1" fmla="*/ 114 h 117"/>
                <a:gd name="T2" fmla="*/ 70 w 94"/>
                <a:gd name="T3" fmla="*/ 112 h 117"/>
                <a:gd name="T4" fmla="*/ 70 w 94"/>
                <a:gd name="T5" fmla="*/ 104 h 117"/>
                <a:gd name="T6" fmla="*/ 69 w 94"/>
                <a:gd name="T7" fmla="*/ 104 h 117"/>
                <a:gd name="T8" fmla="*/ 38 w 94"/>
                <a:gd name="T9" fmla="*/ 117 h 117"/>
                <a:gd name="T10" fmla="*/ 0 w 94"/>
                <a:gd name="T11" fmla="*/ 82 h 117"/>
                <a:gd name="T12" fmla="*/ 45 w 94"/>
                <a:gd name="T13" fmla="*/ 47 h 117"/>
                <a:gd name="T14" fmla="*/ 68 w 94"/>
                <a:gd name="T15" fmla="*/ 47 h 117"/>
                <a:gd name="T16" fmla="*/ 69 w 94"/>
                <a:gd name="T17" fmla="*/ 46 h 117"/>
                <a:gd name="T18" fmla="*/ 69 w 94"/>
                <a:gd name="T19" fmla="*/ 40 h 117"/>
                <a:gd name="T20" fmla="*/ 44 w 94"/>
                <a:gd name="T21" fmla="*/ 22 h 117"/>
                <a:gd name="T22" fmla="*/ 19 w 94"/>
                <a:gd name="T23" fmla="*/ 29 h 117"/>
                <a:gd name="T24" fmla="*/ 16 w 94"/>
                <a:gd name="T25" fmla="*/ 29 h 117"/>
                <a:gd name="T26" fmla="*/ 7 w 94"/>
                <a:gd name="T27" fmla="*/ 14 h 117"/>
                <a:gd name="T28" fmla="*/ 8 w 94"/>
                <a:gd name="T29" fmla="*/ 11 h 117"/>
                <a:gd name="T30" fmla="*/ 47 w 94"/>
                <a:gd name="T31" fmla="*/ 0 h 117"/>
                <a:gd name="T32" fmla="*/ 94 w 94"/>
                <a:gd name="T33" fmla="*/ 39 h 117"/>
                <a:gd name="T34" fmla="*/ 94 w 94"/>
                <a:gd name="T35" fmla="*/ 112 h 117"/>
                <a:gd name="T36" fmla="*/ 91 w 94"/>
                <a:gd name="T37" fmla="*/ 114 h 117"/>
                <a:gd name="T38" fmla="*/ 72 w 94"/>
                <a:gd name="T39" fmla="*/ 114 h 117"/>
                <a:gd name="T40" fmla="*/ 69 w 94"/>
                <a:gd name="T41" fmla="*/ 76 h 117"/>
                <a:gd name="T42" fmla="*/ 69 w 94"/>
                <a:gd name="T43" fmla="*/ 68 h 117"/>
                <a:gd name="T44" fmla="*/ 68 w 94"/>
                <a:gd name="T45" fmla="*/ 66 h 117"/>
                <a:gd name="T46" fmla="*/ 49 w 94"/>
                <a:gd name="T47" fmla="*/ 66 h 117"/>
                <a:gd name="T48" fmla="*/ 25 w 94"/>
                <a:gd name="T49" fmla="*/ 82 h 117"/>
                <a:gd name="T50" fmla="*/ 44 w 94"/>
                <a:gd name="T51" fmla="*/ 95 h 117"/>
                <a:gd name="T52" fmla="*/ 69 w 94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4" h="117">
                  <a:moveTo>
                    <a:pt x="72" y="114"/>
                  </a:moveTo>
                  <a:cubicBezTo>
                    <a:pt x="71" y="114"/>
                    <a:pt x="70" y="113"/>
                    <a:pt x="70" y="11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4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9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2" y="22"/>
                    <a:pt x="24" y="25"/>
                    <a:pt x="19" y="29"/>
                  </a:cubicBezTo>
                  <a:cubicBezTo>
                    <a:pt x="18" y="30"/>
                    <a:pt x="16" y="30"/>
                    <a:pt x="16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7" y="11"/>
                    <a:pt x="8" y="11"/>
                  </a:cubicBezTo>
                  <a:cubicBezTo>
                    <a:pt x="17" y="4"/>
                    <a:pt x="29" y="0"/>
                    <a:pt x="47" y="0"/>
                  </a:cubicBezTo>
                  <a:cubicBezTo>
                    <a:pt x="81" y="0"/>
                    <a:pt x="94" y="11"/>
                    <a:pt x="94" y="39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9" y="66"/>
                    <a:pt x="68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3" y="66"/>
                    <a:pt x="25" y="71"/>
                    <a:pt x="25" y="82"/>
                  </a:cubicBezTo>
                  <a:cubicBezTo>
                    <a:pt x="25" y="91"/>
                    <a:pt x="32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78" name="Freeform 64"/>
            <p:cNvSpPr>
              <a:spLocks noEditPoints="1"/>
            </p:cNvSpPr>
            <p:nvPr userDrawn="1"/>
          </p:nvSpPr>
          <p:spPr bwMode="auto">
            <a:xfrm>
              <a:off x="4469776" y="1414463"/>
              <a:ext cx="175667" cy="287267"/>
            </a:xfrm>
            <a:custGeom>
              <a:avLst/>
              <a:gdLst>
                <a:gd name="T0" fmla="*/ 26 w 98"/>
                <a:gd name="T1" fmla="*/ 147 h 161"/>
                <a:gd name="T2" fmla="*/ 26 w 98"/>
                <a:gd name="T3" fmla="*/ 147 h 161"/>
                <a:gd name="T4" fmla="*/ 26 w 98"/>
                <a:gd name="T5" fmla="*/ 156 h 161"/>
                <a:gd name="T6" fmla="*/ 23 w 98"/>
                <a:gd name="T7" fmla="*/ 158 h 161"/>
                <a:gd name="T8" fmla="*/ 2 w 98"/>
                <a:gd name="T9" fmla="*/ 158 h 161"/>
                <a:gd name="T10" fmla="*/ 0 w 98"/>
                <a:gd name="T11" fmla="*/ 156 h 161"/>
                <a:gd name="T12" fmla="*/ 0 w 98"/>
                <a:gd name="T13" fmla="*/ 3 h 161"/>
                <a:gd name="T14" fmla="*/ 2 w 98"/>
                <a:gd name="T15" fmla="*/ 0 h 161"/>
                <a:gd name="T16" fmla="*/ 23 w 98"/>
                <a:gd name="T17" fmla="*/ 0 h 161"/>
                <a:gd name="T18" fmla="*/ 26 w 98"/>
                <a:gd name="T19" fmla="*/ 3 h 161"/>
                <a:gd name="T20" fmla="*/ 26 w 98"/>
                <a:gd name="T21" fmla="*/ 57 h 161"/>
                <a:gd name="T22" fmla="*/ 26 w 98"/>
                <a:gd name="T23" fmla="*/ 57 h 161"/>
                <a:gd name="T24" fmla="*/ 56 w 98"/>
                <a:gd name="T25" fmla="*/ 44 h 161"/>
                <a:gd name="T26" fmla="*/ 94 w 98"/>
                <a:gd name="T27" fmla="*/ 71 h 161"/>
                <a:gd name="T28" fmla="*/ 98 w 98"/>
                <a:gd name="T29" fmla="*/ 102 h 161"/>
                <a:gd name="T30" fmla="*/ 94 w 98"/>
                <a:gd name="T31" fmla="*/ 134 h 161"/>
                <a:gd name="T32" fmla="*/ 56 w 98"/>
                <a:gd name="T33" fmla="*/ 161 h 161"/>
                <a:gd name="T34" fmla="*/ 26 w 98"/>
                <a:gd name="T35" fmla="*/ 147 h 161"/>
                <a:gd name="T36" fmla="*/ 69 w 98"/>
                <a:gd name="T37" fmla="*/ 123 h 161"/>
                <a:gd name="T38" fmla="*/ 72 w 98"/>
                <a:gd name="T39" fmla="*/ 102 h 161"/>
                <a:gd name="T40" fmla="*/ 69 w 98"/>
                <a:gd name="T41" fmla="*/ 81 h 161"/>
                <a:gd name="T42" fmla="*/ 49 w 98"/>
                <a:gd name="T43" fmla="*/ 67 h 161"/>
                <a:gd name="T44" fmla="*/ 28 w 98"/>
                <a:gd name="T45" fmla="*/ 81 h 161"/>
                <a:gd name="T46" fmla="*/ 26 w 98"/>
                <a:gd name="T47" fmla="*/ 102 h 161"/>
                <a:gd name="T48" fmla="*/ 28 w 98"/>
                <a:gd name="T49" fmla="*/ 123 h 161"/>
                <a:gd name="T50" fmla="*/ 49 w 98"/>
                <a:gd name="T51" fmla="*/ 137 h 161"/>
                <a:gd name="T52" fmla="*/ 69 w 98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61">
                  <a:moveTo>
                    <a:pt x="26" y="147"/>
                  </a:moveTo>
                  <a:cubicBezTo>
                    <a:pt x="26" y="147"/>
                    <a:pt x="26" y="147"/>
                    <a:pt x="26" y="147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3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49"/>
                    <a:pt x="40" y="44"/>
                    <a:pt x="56" y="44"/>
                  </a:cubicBezTo>
                  <a:cubicBezTo>
                    <a:pt x="75" y="44"/>
                    <a:pt x="88" y="53"/>
                    <a:pt x="94" y="71"/>
                  </a:cubicBezTo>
                  <a:cubicBezTo>
                    <a:pt x="97" y="79"/>
                    <a:pt x="98" y="87"/>
                    <a:pt x="98" y="102"/>
                  </a:cubicBezTo>
                  <a:cubicBezTo>
                    <a:pt x="98" y="117"/>
                    <a:pt x="97" y="125"/>
                    <a:pt x="94" y="134"/>
                  </a:cubicBezTo>
                  <a:cubicBezTo>
                    <a:pt x="88" y="151"/>
                    <a:pt x="75" y="161"/>
                    <a:pt x="56" y="161"/>
                  </a:cubicBezTo>
                  <a:cubicBezTo>
                    <a:pt x="40" y="161"/>
                    <a:pt x="31" y="155"/>
                    <a:pt x="26" y="147"/>
                  </a:cubicBezTo>
                  <a:close/>
                  <a:moveTo>
                    <a:pt x="69" y="123"/>
                  </a:moveTo>
                  <a:cubicBezTo>
                    <a:pt x="71" y="118"/>
                    <a:pt x="72" y="112"/>
                    <a:pt x="72" y="102"/>
                  </a:cubicBezTo>
                  <a:cubicBezTo>
                    <a:pt x="72" y="92"/>
                    <a:pt x="71" y="86"/>
                    <a:pt x="69" y="81"/>
                  </a:cubicBezTo>
                  <a:cubicBezTo>
                    <a:pt x="66" y="72"/>
                    <a:pt x="59" y="67"/>
                    <a:pt x="49" y="67"/>
                  </a:cubicBezTo>
                  <a:cubicBezTo>
                    <a:pt x="38" y="67"/>
                    <a:pt x="31" y="72"/>
                    <a:pt x="28" y="81"/>
                  </a:cubicBezTo>
                  <a:cubicBezTo>
                    <a:pt x="26" y="86"/>
                    <a:pt x="26" y="92"/>
                    <a:pt x="26" y="102"/>
                  </a:cubicBezTo>
                  <a:cubicBezTo>
                    <a:pt x="26" y="112"/>
                    <a:pt x="26" y="118"/>
                    <a:pt x="28" y="123"/>
                  </a:cubicBezTo>
                  <a:cubicBezTo>
                    <a:pt x="31" y="132"/>
                    <a:pt x="38" y="137"/>
                    <a:pt x="49" y="137"/>
                  </a:cubicBezTo>
                  <a:cubicBezTo>
                    <a:pt x="59" y="137"/>
                    <a:pt x="66" y="132"/>
                    <a:pt x="69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79" name="Freeform 65"/>
            <p:cNvSpPr>
              <a:spLocks noEditPoints="1"/>
            </p:cNvSpPr>
            <p:nvPr userDrawn="1"/>
          </p:nvSpPr>
          <p:spPr bwMode="auto">
            <a:xfrm>
              <a:off x="467644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80" name="Freeform 66"/>
            <p:cNvSpPr>
              <a:spLocks/>
            </p:cNvSpPr>
            <p:nvPr userDrawn="1"/>
          </p:nvSpPr>
          <p:spPr bwMode="auto">
            <a:xfrm>
              <a:off x="4891377" y="1497130"/>
              <a:ext cx="167400" cy="204601"/>
            </a:xfrm>
            <a:custGeom>
              <a:avLst/>
              <a:gdLst>
                <a:gd name="T0" fmla="*/ 70 w 94"/>
                <a:gd name="T1" fmla="*/ 112 h 115"/>
                <a:gd name="T2" fmla="*/ 68 w 94"/>
                <a:gd name="T3" fmla="*/ 110 h 115"/>
                <a:gd name="T4" fmla="*/ 68 w 94"/>
                <a:gd name="T5" fmla="*/ 102 h 115"/>
                <a:gd name="T6" fmla="*/ 68 w 94"/>
                <a:gd name="T7" fmla="*/ 102 h 115"/>
                <a:gd name="T8" fmla="*/ 39 w 94"/>
                <a:gd name="T9" fmla="*/ 115 h 115"/>
                <a:gd name="T10" fmla="*/ 0 w 94"/>
                <a:gd name="T11" fmla="*/ 73 h 115"/>
                <a:gd name="T12" fmla="*/ 0 w 94"/>
                <a:gd name="T13" fmla="*/ 3 h 115"/>
                <a:gd name="T14" fmla="*/ 3 w 94"/>
                <a:gd name="T15" fmla="*/ 0 h 115"/>
                <a:gd name="T16" fmla="*/ 24 w 94"/>
                <a:gd name="T17" fmla="*/ 0 h 115"/>
                <a:gd name="T18" fmla="*/ 26 w 94"/>
                <a:gd name="T19" fmla="*/ 3 h 115"/>
                <a:gd name="T20" fmla="*/ 26 w 94"/>
                <a:gd name="T21" fmla="*/ 67 h 115"/>
                <a:gd name="T22" fmla="*/ 47 w 94"/>
                <a:gd name="T23" fmla="*/ 91 h 115"/>
                <a:gd name="T24" fmla="*/ 68 w 94"/>
                <a:gd name="T25" fmla="*/ 67 h 115"/>
                <a:gd name="T26" fmla="*/ 68 w 94"/>
                <a:gd name="T27" fmla="*/ 3 h 115"/>
                <a:gd name="T28" fmla="*/ 70 w 94"/>
                <a:gd name="T29" fmla="*/ 0 h 115"/>
                <a:gd name="T30" fmla="*/ 91 w 94"/>
                <a:gd name="T31" fmla="*/ 0 h 115"/>
                <a:gd name="T32" fmla="*/ 94 w 94"/>
                <a:gd name="T33" fmla="*/ 3 h 115"/>
                <a:gd name="T34" fmla="*/ 94 w 94"/>
                <a:gd name="T35" fmla="*/ 110 h 115"/>
                <a:gd name="T36" fmla="*/ 91 w 94"/>
                <a:gd name="T37" fmla="*/ 112 h 115"/>
                <a:gd name="T38" fmla="*/ 70 w 94"/>
                <a:gd name="T39" fmla="*/ 11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5">
                  <a:moveTo>
                    <a:pt x="70" y="112"/>
                  </a:moveTo>
                  <a:cubicBezTo>
                    <a:pt x="69" y="112"/>
                    <a:pt x="68" y="111"/>
                    <a:pt x="68" y="110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2" y="109"/>
                    <a:pt x="53" y="115"/>
                    <a:pt x="39" y="115"/>
                  </a:cubicBezTo>
                  <a:cubicBezTo>
                    <a:pt x="15" y="115"/>
                    <a:pt x="0" y="97"/>
                    <a:pt x="0" y="7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67"/>
                    <a:pt x="26" y="67"/>
                    <a:pt x="26" y="67"/>
                  </a:cubicBezTo>
                  <a:cubicBezTo>
                    <a:pt x="26" y="81"/>
                    <a:pt x="33" y="91"/>
                    <a:pt x="47" y="91"/>
                  </a:cubicBezTo>
                  <a:cubicBezTo>
                    <a:pt x="60" y="91"/>
                    <a:pt x="68" y="81"/>
                    <a:pt x="68" y="67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0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3" y="0"/>
                    <a:pt x="94" y="1"/>
                    <a:pt x="94" y="3"/>
                  </a:cubicBezTo>
                  <a:cubicBezTo>
                    <a:pt x="94" y="110"/>
                    <a:pt x="94" y="110"/>
                    <a:pt x="94" y="110"/>
                  </a:cubicBezTo>
                  <a:cubicBezTo>
                    <a:pt x="94" y="111"/>
                    <a:pt x="93" y="112"/>
                    <a:pt x="91" y="112"/>
                  </a:cubicBezTo>
                  <a:lnTo>
                    <a:pt x="70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81" name="Freeform 67"/>
            <p:cNvSpPr>
              <a:spLocks/>
            </p:cNvSpPr>
            <p:nvPr userDrawn="1"/>
          </p:nvSpPr>
          <p:spPr bwMode="auto">
            <a:xfrm>
              <a:off x="5108377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7 w 80"/>
                <a:gd name="T15" fmla="*/ 14 h 114"/>
                <a:gd name="T16" fmla="*/ 56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32" y="6"/>
                    <a:pt x="41" y="0"/>
                    <a:pt x="56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82" name="Freeform 68"/>
            <p:cNvSpPr>
              <a:spLocks noEditPoints="1"/>
            </p:cNvSpPr>
            <p:nvPr userDrawn="1"/>
          </p:nvSpPr>
          <p:spPr bwMode="auto">
            <a:xfrm>
              <a:off x="5331578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83" name="Freeform 69"/>
            <p:cNvSpPr>
              <a:spLocks/>
            </p:cNvSpPr>
            <p:nvPr userDrawn="1"/>
          </p:nvSpPr>
          <p:spPr bwMode="auto">
            <a:xfrm>
              <a:off x="5546512" y="1492997"/>
              <a:ext cx="167400" cy="204601"/>
            </a:xfrm>
            <a:custGeom>
              <a:avLst/>
              <a:gdLst>
                <a:gd name="T0" fmla="*/ 71 w 94"/>
                <a:gd name="T1" fmla="*/ 114 h 114"/>
                <a:gd name="T2" fmla="*/ 68 w 94"/>
                <a:gd name="T3" fmla="*/ 112 h 114"/>
                <a:gd name="T4" fmla="*/ 68 w 94"/>
                <a:gd name="T5" fmla="*/ 47 h 114"/>
                <a:gd name="T6" fmla="*/ 47 w 94"/>
                <a:gd name="T7" fmla="*/ 23 h 114"/>
                <a:gd name="T8" fmla="*/ 26 w 94"/>
                <a:gd name="T9" fmla="*/ 47 h 114"/>
                <a:gd name="T10" fmla="*/ 26 w 94"/>
                <a:gd name="T11" fmla="*/ 112 h 114"/>
                <a:gd name="T12" fmla="*/ 24 w 94"/>
                <a:gd name="T13" fmla="*/ 114 h 114"/>
                <a:gd name="T14" fmla="*/ 2 w 94"/>
                <a:gd name="T15" fmla="*/ 114 h 114"/>
                <a:gd name="T16" fmla="*/ 0 w 94"/>
                <a:gd name="T17" fmla="*/ 112 h 114"/>
                <a:gd name="T18" fmla="*/ 0 w 94"/>
                <a:gd name="T19" fmla="*/ 5 h 114"/>
                <a:gd name="T20" fmla="*/ 2 w 94"/>
                <a:gd name="T21" fmla="*/ 2 h 114"/>
                <a:gd name="T22" fmla="*/ 24 w 94"/>
                <a:gd name="T23" fmla="*/ 2 h 114"/>
                <a:gd name="T24" fmla="*/ 26 w 94"/>
                <a:gd name="T25" fmla="*/ 5 h 114"/>
                <a:gd name="T26" fmla="*/ 26 w 94"/>
                <a:gd name="T27" fmla="*/ 13 h 114"/>
                <a:gd name="T28" fmla="*/ 26 w 94"/>
                <a:gd name="T29" fmla="*/ 13 h 114"/>
                <a:gd name="T30" fmla="*/ 56 w 94"/>
                <a:gd name="T31" fmla="*/ 0 h 114"/>
                <a:gd name="T32" fmla="*/ 94 w 94"/>
                <a:gd name="T33" fmla="*/ 41 h 114"/>
                <a:gd name="T34" fmla="*/ 94 w 94"/>
                <a:gd name="T35" fmla="*/ 112 h 114"/>
                <a:gd name="T36" fmla="*/ 92 w 94"/>
                <a:gd name="T37" fmla="*/ 114 h 114"/>
                <a:gd name="T38" fmla="*/ 71 w 94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4">
                  <a:moveTo>
                    <a:pt x="71" y="114"/>
                  </a:moveTo>
                  <a:cubicBezTo>
                    <a:pt x="69" y="114"/>
                    <a:pt x="68" y="113"/>
                    <a:pt x="68" y="112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8" y="33"/>
                    <a:pt x="61" y="23"/>
                    <a:pt x="47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79" y="0"/>
                    <a:pt x="94" y="17"/>
                    <a:pt x="94" y="41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84" name="Freeform 70"/>
            <p:cNvSpPr>
              <a:spLocks noEditPoints="1"/>
            </p:cNvSpPr>
            <p:nvPr userDrawn="1"/>
          </p:nvSpPr>
          <p:spPr bwMode="auto">
            <a:xfrm>
              <a:off x="5753179" y="1414463"/>
              <a:ext cx="175667" cy="287267"/>
            </a:xfrm>
            <a:custGeom>
              <a:avLst/>
              <a:gdLst>
                <a:gd name="T0" fmla="*/ 75 w 99"/>
                <a:gd name="T1" fmla="*/ 158 h 161"/>
                <a:gd name="T2" fmla="*/ 73 w 99"/>
                <a:gd name="T3" fmla="*/ 156 h 161"/>
                <a:gd name="T4" fmla="*/ 73 w 99"/>
                <a:gd name="T5" fmla="*/ 147 h 161"/>
                <a:gd name="T6" fmla="*/ 73 w 99"/>
                <a:gd name="T7" fmla="*/ 147 h 161"/>
                <a:gd name="T8" fmla="*/ 43 w 99"/>
                <a:gd name="T9" fmla="*/ 161 h 161"/>
                <a:gd name="T10" fmla="*/ 4 w 99"/>
                <a:gd name="T11" fmla="*/ 134 h 161"/>
                <a:gd name="T12" fmla="*/ 0 w 99"/>
                <a:gd name="T13" fmla="*/ 102 h 161"/>
                <a:gd name="T14" fmla="*/ 4 w 99"/>
                <a:gd name="T15" fmla="*/ 71 h 161"/>
                <a:gd name="T16" fmla="*/ 43 w 99"/>
                <a:gd name="T17" fmla="*/ 44 h 161"/>
                <a:gd name="T18" fmla="*/ 73 w 99"/>
                <a:gd name="T19" fmla="*/ 57 h 161"/>
                <a:gd name="T20" fmla="*/ 73 w 99"/>
                <a:gd name="T21" fmla="*/ 57 h 161"/>
                <a:gd name="T22" fmla="*/ 73 w 99"/>
                <a:gd name="T23" fmla="*/ 3 h 161"/>
                <a:gd name="T24" fmla="*/ 75 w 99"/>
                <a:gd name="T25" fmla="*/ 0 h 161"/>
                <a:gd name="T26" fmla="*/ 97 w 99"/>
                <a:gd name="T27" fmla="*/ 0 h 161"/>
                <a:gd name="T28" fmla="*/ 99 w 99"/>
                <a:gd name="T29" fmla="*/ 3 h 161"/>
                <a:gd name="T30" fmla="*/ 99 w 99"/>
                <a:gd name="T31" fmla="*/ 156 h 161"/>
                <a:gd name="T32" fmla="*/ 97 w 99"/>
                <a:gd name="T33" fmla="*/ 158 h 161"/>
                <a:gd name="T34" fmla="*/ 75 w 99"/>
                <a:gd name="T35" fmla="*/ 158 h 161"/>
                <a:gd name="T36" fmla="*/ 71 w 99"/>
                <a:gd name="T37" fmla="*/ 123 h 161"/>
                <a:gd name="T38" fmla="*/ 73 w 99"/>
                <a:gd name="T39" fmla="*/ 102 h 161"/>
                <a:gd name="T40" fmla="*/ 71 w 99"/>
                <a:gd name="T41" fmla="*/ 81 h 161"/>
                <a:gd name="T42" fmla="*/ 50 w 99"/>
                <a:gd name="T43" fmla="*/ 67 h 161"/>
                <a:gd name="T44" fmla="*/ 29 w 99"/>
                <a:gd name="T45" fmla="*/ 81 h 161"/>
                <a:gd name="T46" fmla="*/ 27 w 99"/>
                <a:gd name="T47" fmla="*/ 102 h 161"/>
                <a:gd name="T48" fmla="*/ 29 w 99"/>
                <a:gd name="T49" fmla="*/ 123 h 161"/>
                <a:gd name="T50" fmla="*/ 50 w 99"/>
                <a:gd name="T51" fmla="*/ 137 h 161"/>
                <a:gd name="T52" fmla="*/ 71 w 99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9" h="161">
                  <a:moveTo>
                    <a:pt x="75" y="158"/>
                  </a:moveTo>
                  <a:cubicBezTo>
                    <a:pt x="74" y="158"/>
                    <a:pt x="73" y="157"/>
                    <a:pt x="73" y="156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67" y="155"/>
                    <a:pt x="58" y="161"/>
                    <a:pt x="43" y="161"/>
                  </a:cubicBezTo>
                  <a:cubicBezTo>
                    <a:pt x="24" y="161"/>
                    <a:pt x="10" y="151"/>
                    <a:pt x="4" y="134"/>
                  </a:cubicBezTo>
                  <a:cubicBezTo>
                    <a:pt x="2" y="125"/>
                    <a:pt x="0" y="117"/>
                    <a:pt x="0" y="102"/>
                  </a:cubicBezTo>
                  <a:cubicBezTo>
                    <a:pt x="0" y="87"/>
                    <a:pt x="2" y="79"/>
                    <a:pt x="4" y="71"/>
                  </a:cubicBezTo>
                  <a:cubicBezTo>
                    <a:pt x="10" y="53"/>
                    <a:pt x="24" y="44"/>
                    <a:pt x="43" y="44"/>
                  </a:cubicBezTo>
                  <a:cubicBezTo>
                    <a:pt x="58" y="44"/>
                    <a:pt x="67" y="49"/>
                    <a:pt x="73" y="57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73" y="3"/>
                    <a:pt x="73" y="3"/>
                    <a:pt x="73" y="3"/>
                  </a:cubicBezTo>
                  <a:cubicBezTo>
                    <a:pt x="73" y="1"/>
                    <a:pt x="74" y="0"/>
                    <a:pt x="75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98" y="0"/>
                    <a:pt x="99" y="1"/>
                    <a:pt x="99" y="3"/>
                  </a:cubicBezTo>
                  <a:cubicBezTo>
                    <a:pt x="99" y="156"/>
                    <a:pt x="99" y="156"/>
                    <a:pt x="99" y="156"/>
                  </a:cubicBezTo>
                  <a:cubicBezTo>
                    <a:pt x="99" y="157"/>
                    <a:pt x="98" y="158"/>
                    <a:pt x="97" y="158"/>
                  </a:cubicBezTo>
                  <a:lnTo>
                    <a:pt x="75" y="158"/>
                  </a:lnTo>
                  <a:close/>
                  <a:moveTo>
                    <a:pt x="71" y="123"/>
                  </a:moveTo>
                  <a:cubicBezTo>
                    <a:pt x="72" y="118"/>
                    <a:pt x="73" y="112"/>
                    <a:pt x="73" y="102"/>
                  </a:cubicBezTo>
                  <a:cubicBezTo>
                    <a:pt x="73" y="92"/>
                    <a:pt x="72" y="86"/>
                    <a:pt x="71" y="81"/>
                  </a:cubicBezTo>
                  <a:cubicBezTo>
                    <a:pt x="68" y="72"/>
                    <a:pt x="60" y="67"/>
                    <a:pt x="50" y="67"/>
                  </a:cubicBezTo>
                  <a:cubicBezTo>
                    <a:pt x="39" y="67"/>
                    <a:pt x="32" y="72"/>
                    <a:pt x="29" y="81"/>
                  </a:cubicBezTo>
                  <a:cubicBezTo>
                    <a:pt x="28" y="86"/>
                    <a:pt x="27" y="92"/>
                    <a:pt x="27" y="102"/>
                  </a:cubicBezTo>
                  <a:cubicBezTo>
                    <a:pt x="27" y="112"/>
                    <a:pt x="28" y="118"/>
                    <a:pt x="29" y="123"/>
                  </a:cubicBezTo>
                  <a:cubicBezTo>
                    <a:pt x="32" y="132"/>
                    <a:pt x="39" y="137"/>
                    <a:pt x="50" y="137"/>
                  </a:cubicBezTo>
                  <a:cubicBezTo>
                    <a:pt x="60" y="137"/>
                    <a:pt x="68" y="132"/>
                    <a:pt x="71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85" name="Freeform 71"/>
            <p:cNvSpPr>
              <a:spLocks/>
            </p:cNvSpPr>
            <p:nvPr userDrawn="1"/>
          </p:nvSpPr>
          <p:spPr bwMode="auto">
            <a:xfrm>
              <a:off x="6023913" y="1414463"/>
              <a:ext cx="328601" cy="283134"/>
            </a:xfrm>
            <a:custGeom>
              <a:avLst/>
              <a:gdLst>
                <a:gd name="T0" fmla="*/ 125 w 184"/>
                <a:gd name="T1" fmla="*/ 158 h 158"/>
                <a:gd name="T2" fmla="*/ 122 w 184"/>
                <a:gd name="T3" fmla="*/ 156 h 158"/>
                <a:gd name="T4" fmla="*/ 92 w 184"/>
                <a:gd name="T5" fmla="*/ 48 h 158"/>
                <a:gd name="T6" fmla="*/ 92 w 184"/>
                <a:gd name="T7" fmla="*/ 48 h 158"/>
                <a:gd name="T8" fmla="*/ 61 w 184"/>
                <a:gd name="T9" fmla="*/ 156 h 158"/>
                <a:gd name="T10" fmla="*/ 59 w 184"/>
                <a:gd name="T11" fmla="*/ 158 h 158"/>
                <a:gd name="T12" fmla="*/ 41 w 184"/>
                <a:gd name="T13" fmla="*/ 158 h 158"/>
                <a:gd name="T14" fmla="*/ 39 w 184"/>
                <a:gd name="T15" fmla="*/ 156 h 158"/>
                <a:gd name="T16" fmla="*/ 0 w 184"/>
                <a:gd name="T17" fmla="*/ 3 h 158"/>
                <a:gd name="T18" fmla="*/ 2 w 184"/>
                <a:gd name="T19" fmla="*/ 0 h 158"/>
                <a:gd name="T20" fmla="*/ 23 w 184"/>
                <a:gd name="T21" fmla="*/ 0 h 158"/>
                <a:gd name="T22" fmla="*/ 26 w 184"/>
                <a:gd name="T23" fmla="*/ 3 h 158"/>
                <a:gd name="T24" fmla="*/ 51 w 184"/>
                <a:gd name="T25" fmla="*/ 109 h 158"/>
                <a:gd name="T26" fmla="*/ 52 w 184"/>
                <a:gd name="T27" fmla="*/ 109 h 158"/>
                <a:gd name="T28" fmla="*/ 81 w 184"/>
                <a:gd name="T29" fmla="*/ 3 h 158"/>
                <a:gd name="T30" fmla="*/ 84 w 184"/>
                <a:gd name="T31" fmla="*/ 0 h 158"/>
                <a:gd name="T32" fmla="*/ 100 w 184"/>
                <a:gd name="T33" fmla="*/ 0 h 158"/>
                <a:gd name="T34" fmla="*/ 103 w 184"/>
                <a:gd name="T35" fmla="*/ 3 h 158"/>
                <a:gd name="T36" fmla="*/ 133 w 184"/>
                <a:gd name="T37" fmla="*/ 109 h 158"/>
                <a:gd name="T38" fmla="*/ 133 w 184"/>
                <a:gd name="T39" fmla="*/ 109 h 158"/>
                <a:gd name="T40" fmla="*/ 158 w 184"/>
                <a:gd name="T41" fmla="*/ 3 h 158"/>
                <a:gd name="T42" fmla="*/ 161 w 184"/>
                <a:gd name="T43" fmla="*/ 0 h 158"/>
                <a:gd name="T44" fmla="*/ 182 w 184"/>
                <a:gd name="T45" fmla="*/ 0 h 158"/>
                <a:gd name="T46" fmla="*/ 184 w 184"/>
                <a:gd name="T47" fmla="*/ 3 h 158"/>
                <a:gd name="T48" fmla="*/ 146 w 184"/>
                <a:gd name="T49" fmla="*/ 156 h 158"/>
                <a:gd name="T50" fmla="*/ 143 w 184"/>
                <a:gd name="T51" fmla="*/ 158 h 158"/>
                <a:gd name="T52" fmla="*/ 125 w 184"/>
                <a:gd name="T53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4" h="158">
                  <a:moveTo>
                    <a:pt x="125" y="158"/>
                  </a:moveTo>
                  <a:cubicBezTo>
                    <a:pt x="124" y="158"/>
                    <a:pt x="123" y="157"/>
                    <a:pt x="122" y="156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61" y="156"/>
                    <a:pt x="61" y="156"/>
                    <a:pt x="61" y="156"/>
                  </a:cubicBezTo>
                  <a:cubicBezTo>
                    <a:pt x="61" y="157"/>
                    <a:pt x="60" y="158"/>
                    <a:pt x="59" y="158"/>
                  </a:cubicBezTo>
                  <a:cubicBezTo>
                    <a:pt x="41" y="158"/>
                    <a:pt x="41" y="158"/>
                    <a:pt x="41" y="158"/>
                  </a:cubicBezTo>
                  <a:cubicBezTo>
                    <a:pt x="40" y="158"/>
                    <a:pt x="39" y="157"/>
                    <a:pt x="39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51" y="109"/>
                    <a:pt x="51" y="109"/>
                    <a:pt x="51" y="109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81" y="3"/>
                    <a:pt x="81" y="3"/>
                    <a:pt x="81" y="3"/>
                  </a:cubicBezTo>
                  <a:cubicBezTo>
                    <a:pt x="82" y="1"/>
                    <a:pt x="83" y="0"/>
                    <a:pt x="84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2" y="0"/>
                    <a:pt x="102" y="1"/>
                    <a:pt x="103" y="3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58" y="3"/>
                    <a:pt x="158" y="3"/>
                    <a:pt x="158" y="3"/>
                  </a:cubicBezTo>
                  <a:cubicBezTo>
                    <a:pt x="158" y="1"/>
                    <a:pt x="159" y="0"/>
                    <a:pt x="161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4" y="0"/>
                    <a:pt x="184" y="1"/>
                    <a:pt x="184" y="3"/>
                  </a:cubicBezTo>
                  <a:cubicBezTo>
                    <a:pt x="146" y="156"/>
                    <a:pt x="146" y="156"/>
                    <a:pt x="146" y="156"/>
                  </a:cubicBezTo>
                  <a:cubicBezTo>
                    <a:pt x="145" y="157"/>
                    <a:pt x="144" y="158"/>
                    <a:pt x="143" y="158"/>
                  </a:cubicBezTo>
                  <a:lnTo>
                    <a:pt x="125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86" name="Freeform 72"/>
            <p:cNvSpPr>
              <a:spLocks noEditPoints="1"/>
            </p:cNvSpPr>
            <p:nvPr userDrawn="1"/>
          </p:nvSpPr>
          <p:spPr bwMode="auto">
            <a:xfrm>
              <a:off x="6360781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6 w 99"/>
                <a:gd name="T13" fmla="*/ 66 h 117"/>
                <a:gd name="T14" fmla="*/ 27 w 99"/>
                <a:gd name="T15" fmla="*/ 66 h 117"/>
                <a:gd name="T16" fmla="*/ 26 w 99"/>
                <a:gd name="T17" fmla="*/ 68 h 117"/>
                <a:gd name="T18" fmla="*/ 27 w 99"/>
                <a:gd name="T19" fmla="*/ 76 h 117"/>
                <a:gd name="T20" fmla="*/ 52 w 99"/>
                <a:gd name="T21" fmla="*/ 93 h 117"/>
                <a:gd name="T22" fmla="*/ 79 w 99"/>
                <a:gd name="T23" fmla="*/ 83 h 117"/>
                <a:gd name="T24" fmla="*/ 82 w 99"/>
                <a:gd name="T25" fmla="*/ 82 h 117"/>
                <a:gd name="T26" fmla="*/ 96 w 99"/>
                <a:gd name="T27" fmla="*/ 94 h 117"/>
                <a:gd name="T28" fmla="*/ 96 w 99"/>
                <a:gd name="T29" fmla="*/ 98 h 117"/>
                <a:gd name="T30" fmla="*/ 50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49 w 99"/>
                <a:gd name="T37" fmla="*/ 22 h 117"/>
                <a:gd name="T38" fmla="*/ 27 w 99"/>
                <a:gd name="T39" fmla="*/ 36 h 117"/>
                <a:gd name="T40" fmla="*/ 26 w 99"/>
                <a:gd name="T41" fmla="*/ 46 h 117"/>
                <a:gd name="T42" fmla="*/ 27 w 99"/>
                <a:gd name="T43" fmla="*/ 47 h 117"/>
                <a:gd name="T44" fmla="*/ 71 w 99"/>
                <a:gd name="T45" fmla="*/ 47 h 117"/>
                <a:gd name="T46" fmla="*/ 72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9" y="46"/>
                    <a:pt x="99" y="64"/>
                  </a:cubicBezTo>
                  <a:cubicBezTo>
                    <a:pt x="99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7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7" y="109"/>
                    <a:pt x="71" y="117"/>
                    <a:pt x="50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87" name="Freeform 73"/>
            <p:cNvSpPr>
              <a:spLocks/>
            </p:cNvSpPr>
            <p:nvPr userDrawn="1"/>
          </p:nvSpPr>
          <p:spPr bwMode="auto">
            <a:xfrm>
              <a:off x="6573648" y="1414463"/>
              <a:ext cx="76467" cy="285201"/>
            </a:xfrm>
            <a:custGeom>
              <a:avLst/>
              <a:gdLst>
                <a:gd name="T0" fmla="*/ 31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3 w 43"/>
                <a:gd name="T7" fmla="*/ 0 h 159"/>
                <a:gd name="T8" fmla="*/ 24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6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1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1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6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1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88" name="Freeform 74"/>
            <p:cNvSpPr>
              <a:spLocks/>
            </p:cNvSpPr>
            <p:nvPr userDrawn="1"/>
          </p:nvSpPr>
          <p:spPr bwMode="auto">
            <a:xfrm>
              <a:off x="6668715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4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89" name="Freeform 75"/>
            <p:cNvSpPr>
              <a:spLocks noEditPoints="1"/>
            </p:cNvSpPr>
            <p:nvPr userDrawn="1"/>
          </p:nvSpPr>
          <p:spPr bwMode="auto">
            <a:xfrm>
              <a:off x="679891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90" name="Freeform 76"/>
            <p:cNvSpPr>
              <a:spLocks/>
            </p:cNvSpPr>
            <p:nvPr userDrawn="1"/>
          </p:nvSpPr>
          <p:spPr bwMode="auto">
            <a:xfrm>
              <a:off x="7011783" y="1492997"/>
              <a:ext cx="142600" cy="204601"/>
            </a:xfrm>
            <a:custGeom>
              <a:avLst/>
              <a:gdLst>
                <a:gd name="T0" fmla="*/ 2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2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3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2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2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3" y="28"/>
                  </a:cubicBezTo>
                  <a:cubicBezTo>
                    <a:pt x="58" y="25"/>
                    <a:pt x="53" y="23"/>
                    <a:pt x="47" y="23"/>
                  </a:cubicBezTo>
                  <a:cubicBezTo>
                    <a:pt x="32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2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91" name="Freeform 77"/>
            <p:cNvSpPr>
              <a:spLocks noEditPoints="1"/>
            </p:cNvSpPr>
            <p:nvPr userDrawn="1"/>
          </p:nvSpPr>
          <p:spPr bwMode="auto">
            <a:xfrm>
              <a:off x="7166783" y="1492997"/>
              <a:ext cx="175667" cy="208734"/>
            </a:xfrm>
            <a:custGeom>
              <a:avLst/>
              <a:gdLst>
                <a:gd name="T0" fmla="*/ 4 w 98"/>
                <a:gd name="T1" fmla="*/ 85 h 117"/>
                <a:gd name="T2" fmla="*/ 0 w 98"/>
                <a:gd name="T3" fmla="*/ 58 h 117"/>
                <a:gd name="T4" fmla="*/ 3 w 98"/>
                <a:gd name="T5" fmla="*/ 31 h 117"/>
                <a:gd name="T6" fmla="*/ 49 w 98"/>
                <a:gd name="T7" fmla="*/ 0 h 117"/>
                <a:gd name="T8" fmla="*/ 95 w 98"/>
                <a:gd name="T9" fmla="*/ 31 h 117"/>
                <a:gd name="T10" fmla="*/ 98 w 98"/>
                <a:gd name="T11" fmla="*/ 64 h 117"/>
                <a:gd name="T12" fmla="*/ 96 w 98"/>
                <a:gd name="T13" fmla="*/ 66 h 117"/>
                <a:gd name="T14" fmla="*/ 27 w 98"/>
                <a:gd name="T15" fmla="*/ 66 h 117"/>
                <a:gd name="T16" fmla="*/ 26 w 98"/>
                <a:gd name="T17" fmla="*/ 68 h 117"/>
                <a:gd name="T18" fmla="*/ 27 w 98"/>
                <a:gd name="T19" fmla="*/ 76 h 117"/>
                <a:gd name="T20" fmla="*/ 52 w 98"/>
                <a:gd name="T21" fmla="*/ 93 h 117"/>
                <a:gd name="T22" fmla="*/ 79 w 98"/>
                <a:gd name="T23" fmla="*/ 83 h 117"/>
                <a:gd name="T24" fmla="*/ 82 w 98"/>
                <a:gd name="T25" fmla="*/ 82 h 117"/>
                <a:gd name="T26" fmla="*/ 96 w 98"/>
                <a:gd name="T27" fmla="*/ 94 h 117"/>
                <a:gd name="T28" fmla="*/ 96 w 98"/>
                <a:gd name="T29" fmla="*/ 98 h 117"/>
                <a:gd name="T30" fmla="*/ 50 w 98"/>
                <a:gd name="T31" fmla="*/ 117 h 117"/>
                <a:gd name="T32" fmla="*/ 4 w 98"/>
                <a:gd name="T33" fmla="*/ 85 h 117"/>
                <a:gd name="T34" fmla="*/ 71 w 98"/>
                <a:gd name="T35" fmla="*/ 36 h 117"/>
                <a:gd name="T36" fmla="*/ 49 w 98"/>
                <a:gd name="T37" fmla="*/ 22 h 117"/>
                <a:gd name="T38" fmla="*/ 27 w 98"/>
                <a:gd name="T39" fmla="*/ 36 h 117"/>
                <a:gd name="T40" fmla="*/ 26 w 98"/>
                <a:gd name="T41" fmla="*/ 46 h 117"/>
                <a:gd name="T42" fmla="*/ 27 w 98"/>
                <a:gd name="T43" fmla="*/ 47 h 117"/>
                <a:gd name="T44" fmla="*/ 71 w 98"/>
                <a:gd name="T45" fmla="*/ 47 h 117"/>
                <a:gd name="T46" fmla="*/ 72 w 98"/>
                <a:gd name="T47" fmla="*/ 46 h 117"/>
                <a:gd name="T48" fmla="*/ 71 w 98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8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8" y="46"/>
                    <a:pt x="98" y="64"/>
                  </a:cubicBezTo>
                  <a:cubicBezTo>
                    <a:pt x="98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6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6" y="109"/>
                    <a:pt x="71" y="117"/>
                    <a:pt x="50" y="117"/>
                  </a:cubicBezTo>
                  <a:cubicBezTo>
                    <a:pt x="26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92" name="Freeform 78"/>
            <p:cNvSpPr>
              <a:spLocks noEditPoints="1"/>
            </p:cNvSpPr>
            <p:nvPr userDrawn="1"/>
          </p:nvSpPr>
          <p:spPr bwMode="auto">
            <a:xfrm>
              <a:off x="7439584" y="1492997"/>
              <a:ext cx="177734" cy="208734"/>
            </a:xfrm>
            <a:custGeom>
              <a:avLst/>
              <a:gdLst>
                <a:gd name="T0" fmla="*/ 3 w 99"/>
                <a:gd name="T1" fmla="*/ 86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58 h 117"/>
                <a:gd name="T12" fmla="*/ 95 w 99"/>
                <a:gd name="T13" fmla="*/ 86 h 117"/>
                <a:gd name="T14" fmla="*/ 49 w 99"/>
                <a:gd name="T15" fmla="*/ 117 h 117"/>
                <a:gd name="T16" fmla="*/ 3 w 99"/>
                <a:gd name="T17" fmla="*/ 86 h 117"/>
                <a:gd name="T18" fmla="*/ 70 w 99"/>
                <a:gd name="T19" fmla="*/ 79 h 117"/>
                <a:gd name="T20" fmla="*/ 73 w 99"/>
                <a:gd name="T21" fmla="*/ 58 h 117"/>
                <a:gd name="T22" fmla="*/ 70 w 99"/>
                <a:gd name="T23" fmla="*/ 38 h 117"/>
                <a:gd name="T24" fmla="*/ 49 w 99"/>
                <a:gd name="T25" fmla="*/ 23 h 117"/>
                <a:gd name="T26" fmla="*/ 28 w 99"/>
                <a:gd name="T27" fmla="*/ 38 h 117"/>
                <a:gd name="T28" fmla="*/ 26 w 99"/>
                <a:gd name="T29" fmla="*/ 58 h 117"/>
                <a:gd name="T30" fmla="*/ 28 w 99"/>
                <a:gd name="T31" fmla="*/ 79 h 117"/>
                <a:gd name="T32" fmla="*/ 49 w 99"/>
                <a:gd name="T33" fmla="*/ 93 h 117"/>
                <a:gd name="T34" fmla="*/ 70 w 99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9" h="117">
                  <a:moveTo>
                    <a:pt x="3" y="86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6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1"/>
                    <a:pt x="95" y="31"/>
                  </a:cubicBezTo>
                  <a:cubicBezTo>
                    <a:pt x="98" y="38"/>
                    <a:pt x="99" y="46"/>
                    <a:pt x="99" y="58"/>
                  </a:cubicBezTo>
                  <a:cubicBezTo>
                    <a:pt x="99" y="70"/>
                    <a:pt x="98" y="78"/>
                    <a:pt x="95" y="86"/>
                  </a:cubicBezTo>
                  <a:cubicBezTo>
                    <a:pt x="89" y="105"/>
                    <a:pt x="72" y="117"/>
                    <a:pt x="49" y="117"/>
                  </a:cubicBezTo>
                  <a:cubicBezTo>
                    <a:pt x="27" y="117"/>
                    <a:pt x="10" y="105"/>
                    <a:pt x="3" y="86"/>
                  </a:cubicBezTo>
                  <a:close/>
                  <a:moveTo>
                    <a:pt x="70" y="79"/>
                  </a:moveTo>
                  <a:cubicBezTo>
                    <a:pt x="72" y="73"/>
                    <a:pt x="73" y="68"/>
                    <a:pt x="73" y="58"/>
                  </a:cubicBezTo>
                  <a:cubicBezTo>
                    <a:pt x="73" y="49"/>
                    <a:pt x="72" y="44"/>
                    <a:pt x="70" y="38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9" y="23"/>
                    <a:pt x="32" y="28"/>
                    <a:pt x="28" y="38"/>
                  </a:cubicBezTo>
                  <a:cubicBezTo>
                    <a:pt x="27" y="44"/>
                    <a:pt x="26" y="49"/>
                    <a:pt x="26" y="58"/>
                  </a:cubicBezTo>
                  <a:cubicBezTo>
                    <a:pt x="26" y="68"/>
                    <a:pt x="27" y="73"/>
                    <a:pt x="28" y="79"/>
                  </a:cubicBezTo>
                  <a:cubicBezTo>
                    <a:pt x="32" y="88"/>
                    <a:pt x="39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93" name="Freeform 79"/>
            <p:cNvSpPr>
              <a:spLocks/>
            </p:cNvSpPr>
            <p:nvPr userDrawn="1"/>
          </p:nvSpPr>
          <p:spPr bwMode="auto">
            <a:xfrm>
              <a:off x="7642118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3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94" name="Freeform 80"/>
            <p:cNvSpPr>
              <a:spLocks/>
            </p:cNvSpPr>
            <p:nvPr userDrawn="1"/>
          </p:nvSpPr>
          <p:spPr bwMode="auto">
            <a:xfrm>
              <a:off x="7826052" y="1414463"/>
              <a:ext cx="171534" cy="287267"/>
            </a:xfrm>
            <a:custGeom>
              <a:avLst/>
              <a:gdLst>
                <a:gd name="T0" fmla="*/ 1 w 96"/>
                <a:gd name="T1" fmla="*/ 138 h 161"/>
                <a:gd name="T2" fmla="*/ 18 w 96"/>
                <a:gd name="T3" fmla="*/ 126 h 161"/>
                <a:gd name="T4" fmla="*/ 21 w 96"/>
                <a:gd name="T5" fmla="*/ 126 h 161"/>
                <a:gd name="T6" fmla="*/ 42 w 96"/>
                <a:gd name="T7" fmla="*/ 136 h 161"/>
                <a:gd name="T8" fmla="*/ 68 w 96"/>
                <a:gd name="T9" fmla="*/ 105 h 161"/>
                <a:gd name="T10" fmla="*/ 68 w 96"/>
                <a:gd name="T11" fmla="*/ 3 h 161"/>
                <a:gd name="T12" fmla="*/ 71 w 96"/>
                <a:gd name="T13" fmla="*/ 0 h 161"/>
                <a:gd name="T14" fmla="*/ 93 w 96"/>
                <a:gd name="T15" fmla="*/ 0 h 161"/>
                <a:gd name="T16" fmla="*/ 96 w 96"/>
                <a:gd name="T17" fmla="*/ 3 h 161"/>
                <a:gd name="T18" fmla="*/ 96 w 96"/>
                <a:gd name="T19" fmla="*/ 105 h 161"/>
                <a:gd name="T20" fmla="*/ 41 w 96"/>
                <a:gd name="T21" fmla="*/ 161 h 161"/>
                <a:gd name="T22" fmla="*/ 0 w 96"/>
                <a:gd name="T23" fmla="*/ 142 h 161"/>
                <a:gd name="T24" fmla="*/ 1 w 96"/>
                <a:gd name="T25" fmla="*/ 1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6" h="161">
                  <a:moveTo>
                    <a:pt x="1" y="138"/>
                  </a:moveTo>
                  <a:cubicBezTo>
                    <a:pt x="18" y="126"/>
                    <a:pt x="18" y="126"/>
                    <a:pt x="18" y="126"/>
                  </a:cubicBezTo>
                  <a:cubicBezTo>
                    <a:pt x="19" y="125"/>
                    <a:pt x="20" y="125"/>
                    <a:pt x="21" y="126"/>
                  </a:cubicBezTo>
                  <a:cubicBezTo>
                    <a:pt x="25" y="131"/>
                    <a:pt x="33" y="136"/>
                    <a:pt x="42" y="136"/>
                  </a:cubicBezTo>
                  <a:cubicBezTo>
                    <a:pt x="59" y="136"/>
                    <a:pt x="68" y="126"/>
                    <a:pt x="68" y="105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1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5" y="0"/>
                    <a:pt x="96" y="1"/>
                    <a:pt x="96" y="3"/>
                  </a:cubicBezTo>
                  <a:cubicBezTo>
                    <a:pt x="96" y="105"/>
                    <a:pt x="96" y="105"/>
                    <a:pt x="96" y="105"/>
                  </a:cubicBezTo>
                  <a:cubicBezTo>
                    <a:pt x="96" y="141"/>
                    <a:pt x="75" y="161"/>
                    <a:pt x="41" y="161"/>
                  </a:cubicBezTo>
                  <a:cubicBezTo>
                    <a:pt x="23" y="161"/>
                    <a:pt x="7" y="152"/>
                    <a:pt x="0" y="142"/>
                  </a:cubicBezTo>
                  <a:cubicBezTo>
                    <a:pt x="0" y="140"/>
                    <a:pt x="0" y="139"/>
                    <a:pt x="1" y="1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95" name="Freeform 81"/>
            <p:cNvSpPr>
              <a:spLocks noEditPoints="1"/>
            </p:cNvSpPr>
            <p:nvPr userDrawn="1"/>
          </p:nvSpPr>
          <p:spPr bwMode="auto">
            <a:xfrm>
              <a:off x="8034786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8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8" y="66"/>
                    <a:pt x="48" y="66"/>
                    <a:pt x="48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96" name="Freeform 82"/>
            <p:cNvSpPr>
              <a:spLocks noEditPoints="1"/>
            </p:cNvSpPr>
            <p:nvPr userDrawn="1"/>
          </p:nvSpPr>
          <p:spPr bwMode="auto">
            <a:xfrm>
              <a:off x="8249720" y="1492997"/>
              <a:ext cx="173600" cy="279001"/>
            </a:xfrm>
            <a:custGeom>
              <a:avLst/>
              <a:gdLst>
                <a:gd name="T0" fmla="*/ 2 w 98"/>
                <a:gd name="T1" fmla="*/ 156 h 156"/>
                <a:gd name="T2" fmla="*/ 0 w 98"/>
                <a:gd name="T3" fmla="*/ 153 h 156"/>
                <a:gd name="T4" fmla="*/ 0 w 98"/>
                <a:gd name="T5" fmla="*/ 5 h 156"/>
                <a:gd name="T6" fmla="*/ 2 w 98"/>
                <a:gd name="T7" fmla="*/ 2 h 156"/>
                <a:gd name="T8" fmla="*/ 24 w 98"/>
                <a:gd name="T9" fmla="*/ 2 h 156"/>
                <a:gd name="T10" fmla="*/ 26 w 98"/>
                <a:gd name="T11" fmla="*/ 5 h 156"/>
                <a:gd name="T12" fmla="*/ 26 w 98"/>
                <a:gd name="T13" fmla="*/ 13 h 156"/>
                <a:gd name="T14" fmla="*/ 26 w 98"/>
                <a:gd name="T15" fmla="*/ 13 h 156"/>
                <a:gd name="T16" fmla="*/ 56 w 98"/>
                <a:gd name="T17" fmla="*/ 0 h 156"/>
                <a:gd name="T18" fmla="*/ 94 w 98"/>
                <a:gd name="T19" fmla="*/ 27 h 156"/>
                <a:gd name="T20" fmla="*/ 98 w 98"/>
                <a:gd name="T21" fmla="*/ 58 h 156"/>
                <a:gd name="T22" fmla="*/ 94 w 98"/>
                <a:gd name="T23" fmla="*/ 90 h 156"/>
                <a:gd name="T24" fmla="*/ 56 w 98"/>
                <a:gd name="T25" fmla="*/ 117 h 156"/>
                <a:gd name="T26" fmla="*/ 26 w 98"/>
                <a:gd name="T27" fmla="*/ 103 h 156"/>
                <a:gd name="T28" fmla="*/ 26 w 98"/>
                <a:gd name="T29" fmla="*/ 103 h 156"/>
                <a:gd name="T30" fmla="*/ 26 w 98"/>
                <a:gd name="T31" fmla="*/ 153 h 156"/>
                <a:gd name="T32" fmla="*/ 24 w 98"/>
                <a:gd name="T33" fmla="*/ 156 h 156"/>
                <a:gd name="T34" fmla="*/ 2 w 98"/>
                <a:gd name="T35" fmla="*/ 156 h 156"/>
                <a:gd name="T36" fmla="*/ 70 w 98"/>
                <a:gd name="T37" fmla="*/ 79 h 156"/>
                <a:gd name="T38" fmla="*/ 72 w 98"/>
                <a:gd name="T39" fmla="*/ 58 h 156"/>
                <a:gd name="T40" fmla="*/ 70 w 98"/>
                <a:gd name="T41" fmla="*/ 37 h 156"/>
                <a:gd name="T42" fmla="*/ 49 w 98"/>
                <a:gd name="T43" fmla="*/ 23 h 156"/>
                <a:gd name="T44" fmla="*/ 28 w 98"/>
                <a:gd name="T45" fmla="*/ 37 h 156"/>
                <a:gd name="T46" fmla="*/ 26 w 98"/>
                <a:gd name="T47" fmla="*/ 58 h 156"/>
                <a:gd name="T48" fmla="*/ 28 w 98"/>
                <a:gd name="T49" fmla="*/ 79 h 156"/>
                <a:gd name="T50" fmla="*/ 49 w 98"/>
                <a:gd name="T51" fmla="*/ 93 h 156"/>
                <a:gd name="T52" fmla="*/ 70 w 98"/>
                <a:gd name="T53" fmla="*/ 79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56">
                  <a:moveTo>
                    <a:pt x="2" y="156"/>
                  </a:moveTo>
                  <a:cubicBezTo>
                    <a:pt x="1" y="156"/>
                    <a:pt x="0" y="155"/>
                    <a:pt x="0" y="15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5"/>
                    <a:pt x="41" y="0"/>
                    <a:pt x="56" y="0"/>
                  </a:cubicBezTo>
                  <a:cubicBezTo>
                    <a:pt x="75" y="0"/>
                    <a:pt x="89" y="9"/>
                    <a:pt x="94" y="27"/>
                  </a:cubicBezTo>
                  <a:cubicBezTo>
                    <a:pt x="97" y="35"/>
                    <a:pt x="98" y="43"/>
                    <a:pt x="98" y="58"/>
                  </a:cubicBezTo>
                  <a:cubicBezTo>
                    <a:pt x="98" y="73"/>
                    <a:pt x="97" y="81"/>
                    <a:pt x="94" y="90"/>
                  </a:cubicBezTo>
                  <a:cubicBezTo>
                    <a:pt x="89" y="107"/>
                    <a:pt x="75" y="117"/>
                    <a:pt x="56" y="117"/>
                  </a:cubicBezTo>
                  <a:cubicBezTo>
                    <a:pt x="41" y="117"/>
                    <a:pt x="31" y="111"/>
                    <a:pt x="26" y="103"/>
                  </a:cubicBezTo>
                  <a:cubicBezTo>
                    <a:pt x="26" y="103"/>
                    <a:pt x="26" y="103"/>
                    <a:pt x="26" y="10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6" y="155"/>
                    <a:pt x="25" y="156"/>
                    <a:pt x="24" y="156"/>
                  </a:cubicBezTo>
                  <a:lnTo>
                    <a:pt x="2" y="156"/>
                  </a:lnTo>
                  <a:close/>
                  <a:moveTo>
                    <a:pt x="70" y="79"/>
                  </a:moveTo>
                  <a:cubicBezTo>
                    <a:pt x="71" y="74"/>
                    <a:pt x="72" y="68"/>
                    <a:pt x="72" y="58"/>
                  </a:cubicBezTo>
                  <a:cubicBezTo>
                    <a:pt x="72" y="48"/>
                    <a:pt x="71" y="42"/>
                    <a:pt x="70" y="37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8" y="23"/>
                    <a:pt x="31" y="28"/>
                    <a:pt x="28" y="37"/>
                  </a:cubicBezTo>
                  <a:cubicBezTo>
                    <a:pt x="27" y="42"/>
                    <a:pt x="26" y="48"/>
                    <a:pt x="26" y="58"/>
                  </a:cubicBezTo>
                  <a:cubicBezTo>
                    <a:pt x="26" y="68"/>
                    <a:pt x="27" y="74"/>
                    <a:pt x="28" y="79"/>
                  </a:cubicBezTo>
                  <a:cubicBezTo>
                    <a:pt x="31" y="88"/>
                    <a:pt x="38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97" name="Freeform 83"/>
            <p:cNvSpPr>
              <a:spLocks noEditPoints="1"/>
            </p:cNvSpPr>
            <p:nvPr userDrawn="1"/>
          </p:nvSpPr>
          <p:spPr bwMode="auto">
            <a:xfrm>
              <a:off x="8456387" y="1492997"/>
              <a:ext cx="165334" cy="208734"/>
            </a:xfrm>
            <a:custGeom>
              <a:avLst/>
              <a:gdLst>
                <a:gd name="T0" fmla="*/ 72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8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9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2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2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9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98" name="Freeform 84"/>
            <p:cNvSpPr>
              <a:spLocks/>
            </p:cNvSpPr>
            <p:nvPr userDrawn="1"/>
          </p:nvSpPr>
          <p:spPr bwMode="auto">
            <a:xfrm>
              <a:off x="8669254" y="1492997"/>
              <a:ext cx="169467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7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2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</p:grpSp>
      <p:pic>
        <p:nvPicPr>
          <p:cNvPr id="2" name="図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55852" y="317902"/>
            <a:ext cx="3708565" cy="585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266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テキスト プレースホルダー 6">
            <a:extLst>
              <a:ext uri="{FF2B5EF4-FFF2-40B4-BE49-F238E27FC236}">
                <a16:creationId xmlns:a16="http://schemas.microsoft.com/office/drawing/2014/main" id="{4EA809F9-0C86-CF4D-85E3-67D8D37806DE}"/>
              </a:ext>
            </a:extLst>
          </p:cNvPr>
          <p:cNvSpPr txBox="1">
            <a:spLocks/>
          </p:cNvSpPr>
          <p:nvPr userDrawn="1"/>
        </p:nvSpPr>
        <p:spPr>
          <a:xfrm>
            <a:off x="0" y="3028"/>
            <a:ext cx="2180492" cy="6854973"/>
          </a:xfrm>
          <a:prstGeom prst="rect">
            <a:avLst/>
          </a:prstGeom>
          <a:pattFill prst="dkUpDiag">
            <a:fgClr>
              <a:srgbClr val="003579"/>
            </a:fgClr>
            <a:bgClr>
              <a:srgbClr val="00429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08" tIns="301463" rIns="301463" bIns="120585" rtlCol="0" anchor="ctr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675" b="1" spc="251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1" name="テキスト プレースホルダー 6">
            <a:extLst>
              <a:ext uri="{FF2B5EF4-FFF2-40B4-BE49-F238E27FC236}">
                <a16:creationId xmlns:a16="http://schemas.microsoft.com/office/drawing/2014/main" id="{94ADDCFC-76A6-3E4C-9786-2004A991C4E2}"/>
              </a:ext>
            </a:extLst>
          </p:cNvPr>
          <p:cNvSpPr txBox="1">
            <a:spLocks/>
          </p:cNvSpPr>
          <p:nvPr userDrawn="1"/>
        </p:nvSpPr>
        <p:spPr>
          <a:xfrm rot="5400000" flipV="1">
            <a:off x="-770734" y="3906775"/>
            <a:ext cx="3721963" cy="2180490"/>
          </a:xfrm>
          <a:custGeom>
            <a:avLst/>
            <a:gdLst>
              <a:gd name="connsiteX0" fmla="*/ 0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0 w 9907200"/>
              <a:gd name="connsiteY4" fmla="*/ 0 h 827999"/>
              <a:gd name="connsiteX0" fmla="*/ 770562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770562 w 9907200"/>
              <a:gd name="connsiteY4" fmla="*/ 0 h 827999"/>
              <a:gd name="connsiteX0" fmla="*/ 1860369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1860369 w 9907200"/>
              <a:gd name="connsiteY4" fmla="*/ 0 h 827999"/>
              <a:gd name="connsiteX0" fmla="*/ 2088851 w 9907200"/>
              <a:gd name="connsiteY0" fmla="*/ 0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2088851 w 9907200"/>
              <a:gd name="connsiteY4" fmla="*/ 0 h 827999"/>
              <a:gd name="connsiteX0" fmla="*/ 3540809 w 9907200"/>
              <a:gd name="connsiteY0" fmla="*/ 9052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3540809 w 9907200"/>
              <a:gd name="connsiteY4" fmla="*/ 9052 h 827999"/>
              <a:gd name="connsiteX0" fmla="*/ 6219564 w 9907200"/>
              <a:gd name="connsiteY0" fmla="*/ 2673 h 827999"/>
              <a:gd name="connsiteX1" fmla="*/ 9907200 w 9907200"/>
              <a:gd name="connsiteY1" fmla="*/ 0 h 827999"/>
              <a:gd name="connsiteX2" fmla="*/ 9907200 w 9907200"/>
              <a:gd name="connsiteY2" fmla="*/ 827999 h 827999"/>
              <a:gd name="connsiteX3" fmla="*/ 0 w 9907200"/>
              <a:gd name="connsiteY3" fmla="*/ 827999 h 827999"/>
              <a:gd name="connsiteX4" fmla="*/ 6219564 w 9907200"/>
              <a:gd name="connsiteY4" fmla="*/ 2673 h 827999"/>
              <a:gd name="connsiteX0" fmla="*/ 6255281 w 9942917"/>
              <a:gd name="connsiteY0" fmla="*/ 2673 h 827999"/>
              <a:gd name="connsiteX1" fmla="*/ 9942917 w 9942917"/>
              <a:gd name="connsiteY1" fmla="*/ 0 h 827999"/>
              <a:gd name="connsiteX2" fmla="*/ 9942917 w 9942917"/>
              <a:gd name="connsiteY2" fmla="*/ 827999 h 827999"/>
              <a:gd name="connsiteX3" fmla="*/ 0 w 9942917"/>
              <a:gd name="connsiteY3" fmla="*/ 826404 h 827999"/>
              <a:gd name="connsiteX4" fmla="*/ 6255281 w 9942917"/>
              <a:gd name="connsiteY4" fmla="*/ 2673 h 827999"/>
              <a:gd name="connsiteX0" fmla="*/ 6160036 w 9847672"/>
              <a:gd name="connsiteY0" fmla="*/ 2673 h 827999"/>
              <a:gd name="connsiteX1" fmla="*/ 9847672 w 9847672"/>
              <a:gd name="connsiteY1" fmla="*/ 0 h 827999"/>
              <a:gd name="connsiteX2" fmla="*/ 9847672 w 9847672"/>
              <a:gd name="connsiteY2" fmla="*/ 827999 h 827999"/>
              <a:gd name="connsiteX3" fmla="*/ 0 w 9847672"/>
              <a:gd name="connsiteY3" fmla="*/ 823215 h 827999"/>
              <a:gd name="connsiteX4" fmla="*/ 6160036 w 9847672"/>
              <a:gd name="connsiteY4" fmla="*/ 2673 h 827999"/>
              <a:gd name="connsiteX0" fmla="*/ 6052887 w 9740523"/>
              <a:gd name="connsiteY0" fmla="*/ 2673 h 827999"/>
              <a:gd name="connsiteX1" fmla="*/ 9740523 w 9740523"/>
              <a:gd name="connsiteY1" fmla="*/ 0 h 827999"/>
              <a:gd name="connsiteX2" fmla="*/ 9740523 w 9740523"/>
              <a:gd name="connsiteY2" fmla="*/ 827999 h 827999"/>
              <a:gd name="connsiteX3" fmla="*/ 0 w 9740523"/>
              <a:gd name="connsiteY3" fmla="*/ 821621 h 827999"/>
              <a:gd name="connsiteX4" fmla="*/ 6052887 w 9740523"/>
              <a:gd name="connsiteY4" fmla="*/ 2673 h 827999"/>
              <a:gd name="connsiteX0" fmla="*/ 6052887 w 9740523"/>
              <a:gd name="connsiteY0" fmla="*/ 2673 h 827999"/>
              <a:gd name="connsiteX1" fmla="*/ 9740523 w 9740523"/>
              <a:gd name="connsiteY1" fmla="*/ 0 h 827999"/>
              <a:gd name="connsiteX2" fmla="*/ 9740523 w 9740523"/>
              <a:gd name="connsiteY2" fmla="*/ 827999 h 827999"/>
              <a:gd name="connsiteX3" fmla="*/ 1 w 9740523"/>
              <a:gd name="connsiteY3" fmla="*/ 826683 h 827999"/>
              <a:gd name="connsiteX4" fmla="*/ 6052887 w 9740523"/>
              <a:gd name="connsiteY4" fmla="*/ 2673 h 82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40523" h="827999">
                <a:moveTo>
                  <a:pt x="6052887" y="2673"/>
                </a:moveTo>
                <a:lnTo>
                  <a:pt x="9740523" y="0"/>
                </a:lnTo>
                <a:lnTo>
                  <a:pt x="9740523" y="827999"/>
                </a:lnTo>
                <a:lnTo>
                  <a:pt x="1" y="826683"/>
                </a:lnTo>
                <a:lnTo>
                  <a:pt x="6052887" y="2673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62000">
                <a:schemeClr val="tx2">
                  <a:alpha val="31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08" tIns="301463" rIns="301463" bIns="120585" rtlCol="0" anchor="b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" altLang="ja-JP" sz="1675" b="1" spc="251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BE08920-B0C0-9B48-A34C-F8D99A48DBF8}"/>
              </a:ext>
            </a:extLst>
          </p:cNvPr>
          <p:cNvSpPr/>
          <p:nvPr userDrawn="1"/>
        </p:nvSpPr>
        <p:spPr>
          <a:xfrm>
            <a:off x="2189008" y="3028"/>
            <a:ext cx="6963508" cy="6854973"/>
          </a:xfrm>
          <a:prstGeom prst="rect">
            <a:avLst/>
          </a:prstGeom>
          <a:gradFill flip="none" rotWithShape="1">
            <a:gsLst>
              <a:gs pos="50000">
                <a:srgbClr val="FFFFFF">
                  <a:alpha val="31000"/>
                </a:srgbClr>
              </a:gs>
              <a:gs pos="82000">
                <a:srgbClr val="EDEEF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65846" tIns="162689" rIns="301463" bIns="162689" rtlCol="0" anchor="ctr"/>
          <a:lstStyle/>
          <a:p>
            <a:pPr>
              <a:lnSpc>
                <a:spcPct val="130000"/>
              </a:lnSpc>
              <a:spcAft>
                <a:spcPts val="1005"/>
              </a:spcAft>
            </a:pPr>
            <a:endParaRPr kumimoji="1" lang="ja-JP" altLang="en-US" sz="1108" kern="900" spc="64">
              <a:solidFill>
                <a:prstClr val="white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" name="テキスト プレースホルダー 14">
            <a:extLst>
              <a:ext uri="{FF2B5EF4-FFF2-40B4-BE49-F238E27FC236}">
                <a16:creationId xmlns:a16="http://schemas.microsoft.com/office/drawing/2014/main" id="{61738D56-6561-1C48-AB89-C7F65FB1587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180492" y="4042660"/>
            <a:ext cx="6955209" cy="387863"/>
          </a:xfrm>
        </p:spPr>
        <p:txBody>
          <a:bodyPr wrap="square" lIns="288000">
            <a:spAutoFit/>
          </a:bodyPr>
          <a:lstStyle>
            <a:lvl1pPr marL="0" indent="0">
              <a:spcAft>
                <a:spcPts val="369"/>
              </a:spcAft>
              <a:buNone/>
              <a:defRPr lang="ja-JP" altLang="en-US" sz="1477" spc="138" smtClean="0">
                <a:solidFill>
                  <a:schemeClr val="tx1"/>
                </a:solidFill>
              </a:defRPr>
            </a:lvl1pPr>
            <a:lvl2pPr marL="211021" indent="0">
              <a:spcAft>
                <a:spcPts val="369"/>
              </a:spcAft>
              <a:buNone/>
              <a:defRPr lang="ja-JP" altLang="en-US" sz="1477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 marL="633062" indent="0">
              <a:spcAft>
                <a:spcPts val="369"/>
              </a:spcAft>
              <a:buNone/>
              <a:defRPr lang="ja-JP" altLang="en-US" sz="1477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 marL="1055103" indent="0">
              <a:spcAft>
                <a:spcPts val="369"/>
              </a:spcAft>
              <a:buNone/>
              <a:defRPr lang="ja-JP" altLang="en-US" sz="1477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 marL="1477145" indent="0">
              <a:spcAft>
                <a:spcPts val="369"/>
              </a:spcAft>
              <a:buNone/>
              <a:defRPr lang="ja-JP" altLang="en-US" sz="1477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defTabSz="422041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2" name="テキスト プレースホルダー 6">
            <a:extLst>
              <a:ext uri="{FF2B5EF4-FFF2-40B4-BE49-F238E27FC236}">
                <a16:creationId xmlns:a16="http://schemas.microsoft.com/office/drawing/2014/main" id="{F717D99F-273F-B847-B6C4-5B4E29D01E4E}"/>
              </a:ext>
            </a:extLst>
          </p:cNvPr>
          <p:cNvSpPr txBox="1">
            <a:spLocks/>
          </p:cNvSpPr>
          <p:nvPr userDrawn="1"/>
        </p:nvSpPr>
        <p:spPr>
          <a:xfrm>
            <a:off x="6680598" y="2838997"/>
            <a:ext cx="2114772" cy="318273"/>
          </a:xfrm>
          <a:prstGeom prst="rect">
            <a:avLst/>
          </a:prstGeom>
          <a:noFill/>
          <a:ln>
            <a:noFill/>
          </a:ln>
        </p:spPr>
        <p:txBody>
          <a:bodyPr wrap="none" lIns="97613" tIns="0" rIns="97613" bIns="0" anchor="ctr"/>
          <a:lstStyle>
            <a:lvl1pPr marL="0" indent="0" algn="l" defTabSz="742950" rtl="0" eaLnBrk="1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1pPr>
            <a:lvl2pPr marL="371475" indent="0" algn="l" defTabSz="742950" rtl="0" eaLnBrk="1" latinLnBrk="0" hangingPunct="1">
              <a:lnSpc>
                <a:spcPct val="130000"/>
              </a:lnSpc>
              <a:spcBef>
                <a:spcPts val="406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2pPr>
            <a:lvl3pPr marL="742950" indent="0" algn="l" defTabSz="742950" rtl="0" eaLnBrk="1" latinLnBrk="0" hangingPunct="1">
              <a:lnSpc>
                <a:spcPct val="130000"/>
              </a:lnSpc>
              <a:spcBef>
                <a:spcPts val="406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3pPr>
            <a:lvl4pPr marL="1114425" indent="0" algn="l" defTabSz="742950" rtl="0" eaLnBrk="1" latinLnBrk="0" hangingPunct="1">
              <a:lnSpc>
                <a:spcPct val="130000"/>
              </a:lnSpc>
              <a:spcBef>
                <a:spcPts val="406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4pPr>
            <a:lvl5pPr marL="1485900" indent="0" algn="l" defTabSz="742950" rtl="0" eaLnBrk="1" latinLnBrk="0" hangingPunct="1">
              <a:lnSpc>
                <a:spcPct val="130000"/>
              </a:lnSpc>
              <a:spcBef>
                <a:spcPts val="406"/>
              </a:spcBef>
              <a:spcAft>
                <a:spcPts val="1000"/>
              </a:spcAft>
              <a:buFont typeface="Arial"/>
              <a:buNone/>
              <a:defRPr kumimoji="1" sz="1200" b="0" i="0" kern="1200">
                <a:solidFill>
                  <a:schemeClr val="tx1"/>
                </a:solidFill>
                <a:latin typeface="+mn-ea"/>
                <a:ea typeface="+mn-ea"/>
                <a:cs typeface="Noto Sans CJK JP DemiLight" charset="-128"/>
              </a:defRPr>
            </a:lvl5pPr>
            <a:lvl6pPr marL="204311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458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606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753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en-US" altLang="ja-JP" sz="1292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2021</a:t>
            </a:r>
            <a:r>
              <a:rPr lang="ja-JP" altLang="en-US" sz="1292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年</a:t>
            </a:r>
            <a:r>
              <a:rPr lang="en-US" altLang="ja-JP" sz="1292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4</a:t>
            </a:r>
            <a:r>
              <a:rPr lang="ja-JP" altLang="en-US" sz="1292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月</a:t>
            </a:r>
            <a:r>
              <a:rPr lang="en-US" altLang="ja-JP" sz="1292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lang="ja-JP" altLang="en-US" sz="1292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日</a:t>
            </a:r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00B915E3-9721-E14D-9069-1E3398AC9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8348" y="6379366"/>
            <a:ext cx="3468900" cy="2632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タイトル 17">
            <a:extLst>
              <a:ext uri="{FF2B5EF4-FFF2-40B4-BE49-F238E27FC236}">
                <a16:creationId xmlns:a16="http://schemas.microsoft.com/office/drawing/2014/main" id="{74E58C1A-9531-3C45-9E29-C7A0D7F28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0492" y="1447801"/>
            <a:ext cx="6955209" cy="2304191"/>
          </a:xfrm>
        </p:spPr>
        <p:txBody>
          <a:bodyPr lIns="288000" tIns="180000" rIns="360000" bIns="72000" anchor="b"/>
          <a:lstStyle>
            <a:lvl1pPr>
              <a:defRPr sz="2215">
                <a:solidFill>
                  <a:schemeClr val="tx1"/>
                </a:solidFill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grpSp>
        <p:nvGrpSpPr>
          <p:cNvPr id="89" name="グループ化 88"/>
          <p:cNvGrpSpPr/>
          <p:nvPr userDrawn="1"/>
        </p:nvGrpSpPr>
        <p:grpSpPr>
          <a:xfrm rot="16200000">
            <a:off x="-1140075" y="1579691"/>
            <a:ext cx="2819400" cy="117219"/>
            <a:chOff x="900632" y="1414463"/>
            <a:chExt cx="7938089" cy="357535"/>
          </a:xfrm>
          <a:solidFill>
            <a:schemeClr val="bg1">
              <a:alpha val="17000"/>
            </a:schemeClr>
          </a:solidFill>
        </p:grpSpPr>
        <p:sp>
          <p:nvSpPr>
            <p:cNvPr id="90" name="Freeform 5"/>
            <p:cNvSpPr>
              <a:spLocks/>
            </p:cNvSpPr>
            <p:nvPr userDrawn="1"/>
          </p:nvSpPr>
          <p:spPr bwMode="auto">
            <a:xfrm>
              <a:off x="900632" y="1414463"/>
              <a:ext cx="250067" cy="283134"/>
            </a:xfrm>
            <a:custGeom>
              <a:avLst/>
              <a:gdLst>
                <a:gd name="T0" fmla="*/ 0 w 140"/>
                <a:gd name="T1" fmla="*/ 3 h 158"/>
                <a:gd name="T2" fmla="*/ 2 w 140"/>
                <a:gd name="T3" fmla="*/ 0 h 158"/>
                <a:gd name="T4" fmla="*/ 23 w 140"/>
                <a:gd name="T5" fmla="*/ 0 h 158"/>
                <a:gd name="T6" fmla="*/ 27 w 140"/>
                <a:gd name="T7" fmla="*/ 3 h 158"/>
                <a:gd name="T8" fmla="*/ 70 w 140"/>
                <a:gd name="T9" fmla="*/ 100 h 158"/>
                <a:gd name="T10" fmla="*/ 71 w 140"/>
                <a:gd name="T11" fmla="*/ 100 h 158"/>
                <a:gd name="T12" fmla="*/ 113 w 140"/>
                <a:gd name="T13" fmla="*/ 3 h 158"/>
                <a:gd name="T14" fmla="*/ 117 w 140"/>
                <a:gd name="T15" fmla="*/ 0 h 158"/>
                <a:gd name="T16" fmla="*/ 138 w 140"/>
                <a:gd name="T17" fmla="*/ 0 h 158"/>
                <a:gd name="T18" fmla="*/ 140 w 140"/>
                <a:gd name="T19" fmla="*/ 3 h 158"/>
                <a:gd name="T20" fmla="*/ 140 w 140"/>
                <a:gd name="T21" fmla="*/ 156 h 158"/>
                <a:gd name="T22" fmla="*/ 138 w 140"/>
                <a:gd name="T23" fmla="*/ 158 h 158"/>
                <a:gd name="T24" fmla="*/ 118 w 140"/>
                <a:gd name="T25" fmla="*/ 158 h 158"/>
                <a:gd name="T26" fmla="*/ 115 w 140"/>
                <a:gd name="T27" fmla="*/ 156 h 158"/>
                <a:gd name="T28" fmla="*/ 115 w 140"/>
                <a:gd name="T29" fmla="*/ 59 h 158"/>
                <a:gd name="T30" fmla="*/ 114 w 140"/>
                <a:gd name="T31" fmla="*/ 59 h 158"/>
                <a:gd name="T32" fmla="*/ 81 w 140"/>
                <a:gd name="T33" fmla="*/ 133 h 158"/>
                <a:gd name="T34" fmla="*/ 77 w 140"/>
                <a:gd name="T35" fmla="*/ 136 h 158"/>
                <a:gd name="T36" fmla="*/ 63 w 140"/>
                <a:gd name="T37" fmla="*/ 136 h 158"/>
                <a:gd name="T38" fmla="*/ 59 w 140"/>
                <a:gd name="T39" fmla="*/ 133 h 158"/>
                <a:gd name="T40" fmla="*/ 25 w 140"/>
                <a:gd name="T41" fmla="*/ 59 h 158"/>
                <a:gd name="T42" fmla="*/ 25 w 140"/>
                <a:gd name="T43" fmla="*/ 59 h 158"/>
                <a:gd name="T44" fmla="*/ 25 w 140"/>
                <a:gd name="T45" fmla="*/ 156 h 158"/>
                <a:gd name="T46" fmla="*/ 22 w 140"/>
                <a:gd name="T47" fmla="*/ 158 h 158"/>
                <a:gd name="T48" fmla="*/ 2 w 140"/>
                <a:gd name="T49" fmla="*/ 158 h 158"/>
                <a:gd name="T50" fmla="*/ 0 w 140"/>
                <a:gd name="T51" fmla="*/ 156 h 158"/>
                <a:gd name="T52" fmla="*/ 0 w 140"/>
                <a:gd name="T53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7" y="3"/>
                  </a:cubicBezTo>
                  <a:cubicBezTo>
                    <a:pt x="70" y="100"/>
                    <a:pt x="70" y="100"/>
                    <a:pt x="70" y="100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113" y="3"/>
                    <a:pt x="113" y="3"/>
                    <a:pt x="113" y="3"/>
                  </a:cubicBezTo>
                  <a:cubicBezTo>
                    <a:pt x="114" y="1"/>
                    <a:pt x="115" y="0"/>
                    <a:pt x="117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40" y="1"/>
                    <a:pt x="140" y="3"/>
                  </a:cubicBezTo>
                  <a:cubicBezTo>
                    <a:pt x="140" y="156"/>
                    <a:pt x="140" y="156"/>
                    <a:pt x="140" y="156"/>
                  </a:cubicBezTo>
                  <a:cubicBezTo>
                    <a:pt x="140" y="157"/>
                    <a:pt x="139" y="158"/>
                    <a:pt x="138" y="158"/>
                  </a:cubicBezTo>
                  <a:cubicBezTo>
                    <a:pt x="118" y="158"/>
                    <a:pt x="118" y="158"/>
                    <a:pt x="118" y="158"/>
                  </a:cubicBezTo>
                  <a:cubicBezTo>
                    <a:pt x="116" y="158"/>
                    <a:pt x="115" y="157"/>
                    <a:pt x="115" y="156"/>
                  </a:cubicBezTo>
                  <a:cubicBezTo>
                    <a:pt x="115" y="59"/>
                    <a:pt x="115" y="59"/>
                    <a:pt x="115" y="59"/>
                  </a:cubicBezTo>
                  <a:cubicBezTo>
                    <a:pt x="114" y="59"/>
                    <a:pt x="114" y="59"/>
                    <a:pt x="114" y="59"/>
                  </a:cubicBezTo>
                  <a:cubicBezTo>
                    <a:pt x="81" y="133"/>
                    <a:pt x="81" y="133"/>
                    <a:pt x="81" y="133"/>
                  </a:cubicBezTo>
                  <a:cubicBezTo>
                    <a:pt x="80" y="136"/>
                    <a:pt x="79" y="136"/>
                    <a:pt x="77" y="136"/>
                  </a:cubicBezTo>
                  <a:cubicBezTo>
                    <a:pt x="63" y="136"/>
                    <a:pt x="63" y="136"/>
                    <a:pt x="63" y="136"/>
                  </a:cubicBezTo>
                  <a:cubicBezTo>
                    <a:pt x="61" y="136"/>
                    <a:pt x="60" y="136"/>
                    <a:pt x="59" y="133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156"/>
                    <a:pt x="25" y="156"/>
                    <a:pt x="25" y="156"/>
                  </a:cubicBezTo>
                  <a:cubicBezTo>
                    <a:pt x="25" y="157"/>
                    <a:pt x="24" y="158"/>
                    <a:pt x="22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91" name="Freeform 6"/>
            <p:cNvSpPr>
              <a:spLocks noEditPoints="1"/>
            </p:cNvSpPr>
            <p:nvPr userDrawn="1"/>
          </p:nvSpPr>
          <p:spPr bwMode="auto">
            <a:xfrm>
              <a:off x="1202367" y="1414463"/>
              <a:ext cx="45467" cy="283134"/>
            </a:xfrm>
            <a:custGeom>
              <a:avLst/>
              <a:gdLst>
                <a:gd name="T0" fmla="*/ 2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2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2 w 26"/>
                <a:gd name="T17" fmla="*/ 25 h 158"/>
                <a:gd name="T18" fmla="*/ 2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2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2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2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2" y="25"/>
                  </a:lnTo>
                  <a:close/>
                  <a:moveTo>
                    <a:pt x="2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2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92" name="Freeform 7"/>
            <p:cNvSpPr>
              <a:spLocks/>
            </p:cNvSpPr>
            <p:nvPr userDrawn="1"/>
          </p:nvSpPr>
          <p:spPr bwMode="auto">
            <a:xfrm>
              <a:off x="1297433" y="1492997"/>
              <a:ext cx="167400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6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1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93" name="Freeform 8"/>
            <p:cNvSpPr>
              <a:spLocks noEditPoints="1"/>
            </p:cNvSpPr>
            <p:nvPr userDrawn="1"/>
          </p:nvSpPr>
          <p:spPr bwMode="auto">
            <a:xfrm>
              <a:off x="1512367" y="1414463"/>
              <a:ext cx="45467" cy="283134"/>
            </a:xfrm>
            <a:custGeom>
              <a:avLst/>
              <a:gdLst>
                <a:gd name="T0" fmla="*/ 3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3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3 w 26"/>
                <a:gd name="T17" fmla="*/ 25 h 158"/>
                <a:gd name="T18" fmla="*/ 3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3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3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3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3" y="25"/>
                  </a:lnTo>
                  <a:close/>
                  <a:moveTo>
                    <a:pt x="3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94" name="Freeform 9"/>
            <p:cNvSpPr>
              <a:spLocks/>
            </p:cNvSpPr>
            <p:nvPr userDrawn="1"/>
          </p:nvSpPr>
          <p:spPr bwMode="auto">
            <a:xfrm>
              <a:off x="1595034" y="1492997"/>
              <a:ext cx="167400" cy="208734"/>
            </a:xfrm>
            <a:custGeom>
              <a:avLst/>
              <a:gdLst>
                <a:gd name="T0" fmla="*/ 1 w 95"/>
                <a:gd name="T1" fmla="*/ 99 h 117"/>
                <a:gd name="T2" fmla="*/ 1 w 95"/>
                <a:gd name="T3" fmla="*/ 96 h 117"/>
                <a:gd name="T4" fmla="*/ 14 w 95"/>
                <a:gd name="T5" fmla="*/ 82 h 117"/>
                <a:gd name="T6" fmla="*/ 17 w 95"/>
                <a:gd name="T7" fmla="*/ 82 h 117"/>
                <a:gd name="T8" fmla="*/ 50 w 95"/>
                <a:gd name="T9" fmla="*/ 95 h 117"/>
                <a:gd name="T10" fmla="*/ 70 w 95"/>
                <a:gd name="T11" fmla="*/ 81 h 117"/>
                <a:gd name="T12" fmla="*/ 52 w 95"/>
                <a:gd name="T13" fmla="*/ 69 h 117"/>
                <a:gd name="T14" fmla="*/ 40 w 95"/>
                <a:gd name="T15" fmla="*/ 68 h 117"/>
                <a:gd name="T16" fmla="*/ 5 w 95"/>
                <a:gd name="T17" fmla="*/ 35 h 117"/>
                <a:gd name="T18" fmla="*/ 49 w 95"/>
                <a:gd name="T19" fmla="*/ 0 h 117"/>
                <a:gd name="T20" fmla="*/ 91 w 95"/>
                <a:gd name="T21" fmla="*/ 13 h 117"/>
                <a:gd name="T22" fmla="*/ 91 w 95"/>
                <a:gd name="T23" fmla="*/ 17 h 117"/>
                <a:gd name="T24" fmla="*/ 80 w 95"/>
                <a:gd name="T25" fmla="*/ 30 h 117"/>
                <a:gd name="T26" fmla="*/ 77 w 95"/>
                <a:gd name="T27" fmla="*/ 31 h 117"/>
                <a:gd name="T28" fmla="*/ 47 w 95"/>
                <a:gd name="T29" fmla="*/ 22 h 117"/>
                <a:gd name="T30" fmla="*/ 30 w 95"/>
                <a:gd name="T31" fmla="*/ 33 h 117"/>
                <a:gd name="T32" fmla="*/ 49 w 95"/>
                <a:gd name="T33" fmla="*/ 45 h 117"/>
                <a:gd name="T34" fmla="*/ 61 w 95"/>
                <a:gd name="T35" fmla="*/ 46 h 117"/>
                <a:gd name="T36" fmla="*/ 95 w 95"/>
                <a:gd name="T37" fmla="*/ 79 h 117"/>
                <a:gd name="T38" fmla="*/ 49 w 95"/>
                <a:gd name="T39" fmla="*/ 117 h 117"/>
                <a:gd name="T40" fmla="*/ 1 w 95"/>
                <a:gd name="T41" fmla="*/ 9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5" h="117">
                  <a:moveTo>
                    <a:pt x="1" y="99"/>
                  </a:moveTo>
                  <a:cubicBezTo>
                    <a:pt x="0" y="98"/>
                    <a:pt x="0" y="97"/>
                    <a:pt x="1" y="96"/>
                  </a:cubicBezTo>
                  <a:cubicBezTo>
                    <a:pt x="14" y="82"/>
                    <a:pt x="14" y="82"/>
                    <a:pt x="14" y="82"/>
                  </a:cubicBezTo>
                  <a:cubicBezTo>
                    <a:pt x="15" y="81"/>
                    <a:pt x="16" y="81"/>
                    <a:pt x="17" y="82"/>
                  </a:cubicBezTo>
                  <a:cubicBezTo>
                    <a:pt x="25" y="89"/>
                    <a:pt x="38" y="95"/>
                    <a:pt x="50" y="95"/>
                  </a:cubicBezTo>
                  <a:cubicBezTo>
                    <a:pt x="63" y="95"/>
                    <a:pt x="70" y="89"/>
                    <a:pt x="70" y="81"/>
                  </a:cubicBezTo>
                  <a:cubicBezTo>
                    <a:pt x="70" y="75"/>
                    <a:pt x="66" y="70"/>
                    <a:pt x="52" y="69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17" y="66"/>
                    <a:pt x="5" y="54"/>
                    <a:pt x="5" y="35"/>
                  </a:cubicBezTo>
                  <a:cubicBezTo>
                    <a:pt x="5" y="13"/>
                    <a:pt x="21" y="0"/>
                    <a:pt x="49" y="0"/>
                  </a:cubicBezTo>
                  <a:cubicBezTo>
                    <a:pt x="66" y="0"/>
                    <a:pt x="81" y="6"/>
                    <a:pt x="91" y="13"/>
                  </a:cubicBezTo>
                  <a:cubicBezTo>
                    <a:pt x="92" y="14"/>
                    <a:pt x="92" y="16"/>
                    <a:pt x="91" y="17"/>
                  </a:cubicBezTo>
                  <a:cubicBezTo>
                    <a:pt x="80" y="30"/>
                    <a:pt x="80" y="30"/>
                    <a:pt x="80" y="30"/>
                  </a:cubicBezTo>
                  <a:cubicBezTo>
                    <a:pt x="79" y="32"/>
                    <a:pt x="78" y="32"/>
                    <a:pt x="77" y="31"/>
                  </a:cubicBezTo>
                  <a:cubicBezTo>
                    <a:pt x="70" y="26"/>
                    <a:pt x="58" y="22"/>
                    <a:pt x="47" y="22"/>
                  </a:cubicBezTo>
                  <a:cubicBezTo>
                    <a:pt x="36" y="22"/>
                    <a:pt x="30" y="26"/>
                    <a:pt x="30" y="33"/>
                  </a:cubicBezTo>
                  <a:cubicBezTo>
                    <a:pt x="30" y="40"/>
                    <a:pt x="34" y="44"/>
                    <a:pt x="49" y="45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84" y="48"/>
                    <a:pt x="95" y="60"/>
                    <a:pt x="95" y="79"/>
                  </a:cubicBezTo>
                  <a:cubicBezTo>
                    <a:pt x="95" y="101"/>
                    <a:pt x="79" y="117"/>
                    <a:pt x="49" y="117"/>
                  </a:cubicBezTo>
                  <a:cubicBezTo>
                    <a:pt x="26" y="117"/>
                    <a:pt x="10" y="107"/>
                    <a:pt x="1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95" name="Freeform 10"/>
            <p:cNvSpPr>
              <a:spLocks/>
            </p:cNvSpPr>
            <p:nvPr userDrawn="1"/>
          </p:nvSpPr>
          <p:spPr bwMode="auto">
            <a:xfrm>
              <a:off x="1789301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96" name="Freeform 11"/>
            <p:cNvSpPr>
              <a:spLocks/>
            </p:cNvSpPr>
            <p:nvPr userDrawn="1"/>
          </p:nvSpPr>
          <p:spPr bwMode="auto">
            <a:xfrm>
              <a:off x="1925702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97" name="Freeform 12"/>
            <p:cNvSpPr>
              <a:spLocks/>
            </p:cNvSpPr>
            <p:nvPr userDrawn="1"/>
          </p:nvSpPr>
          <p:spPr bwMode="auto">
            <a:xfrm>
              <a:off x="2084836" y="1497130"/>
              <a:ext cx="183934" cy="274867"/>
            </a:xfrm>
            <a:custGeom>
              <a:avLst/>
              <a:gdLst>
                <a:gd name="T0" fmla="*/ 17 w 104"/>
                <a:gd name="T1" fmla="*/ 154 h 154"/>
                <a:gd name="T2" fmla="*/ 14 w 104"/>
                <a:gd name="T3" fmla="*/ 151 h 154"/>
                <a:gd name="T4" fmla="*/ 14 w 104"/>
                <a:gd name="T5" fmla="*/ 133 h 154"/>
                <a:gd name="T6" fmla="*/ 17 w 104"/>
                <a:gd name="T7" fmla="*/ 131 h 154"/>
                <a:gd name="T8" fmla="*/ 21 w 104"/>
                <a:gd name="T9" fmla="*/ 131 h 154"/>
                <a:gd name="T10" fmla="*/ 38 w 104"/>
                <a:gd name="T11" fmla="*/ 117 h 154"/>
                <a:gd name="T12" fmla="*/ 41 w 104"/>
                <a:gd name="T13" fmla="*/ 108 h 154"/>
                <a:gd name="T14" fmla="*/ 0 w 104"/>
                <a:gd name="T15" fmla="*/ 3 h 154"/>
                <a:gd name="T16" fmla="*/ 2 w 104"/>
                <a:gd name="T17" fmla="*/ 0 h 154"/>
                <a:gd name="T18" fmla="*/ 25 w 104"/>
                <a:gd name="T19" fmla="*/ 0 h 154"/>
                <a:gd name="T20" fmla="*/ 28 w 104"/>
                <a:gd name="T21" fmla="*/ 3 h 154"/>
                <a:gd name="T22" fmla="*/ 53 w 104"/>
                <a:gd name="T23" fmla="*/ 76 h 154"/>
                <a:gd name="T24" fmla="*/ 53 w 104"/>
                <a:gd name="T25" fmla="*/ 76 h 154"/>
                <a:gd name="T26" fmla="*/ 77 w 104"/>
                <a:gd name="T27" fmla="*/ 3 h 154"/>
                <a:gd name="T28" fmla="*/ 80 w 104"/>
                <a:gd name="T29" fmla="*/ 0 h 154"/>
                <a:gd name="T30" fmla="*/ 102 w 104"/>
                <a:gd name="T31" fmla="*/ 0 h 154"/>
                <a:gd name="T32" fmla="*/ 104 w 104"/>
                <a:gd name="T33" fmla="*/ 3 h 154"/>
                <a:gd name="T34" fmla="*/ 61 w 104"/>
                <a:gd name="T35" fmla="*/ 119 h 154"/>
                <a:gd name="T36" fmla="*/ 24 w 104"/>
                <a:gd name="T37" fmla="*/ 154 h 154"/>
                <a:gd name="T38" fmla="*/ 17 w 104"/>
                <a:gd name="T3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4" h="154">
                  <a:moveTo>
                    <a:pt x="17" y="154"/>
                  </a:moveTo>
                  <a:cubicBezTo>
                    <a:pt x="15" y="154"/>
                    <a:pt x="14" y="153"/>
                    <a:pt x="14" y="151"/>
                  </a:cubicBezTo>
                  <a:cubicBezTo>
                    <a:pt x="14" y="133"/>
                    <a:pt x="14" y="133"/>
                    <a:pt x="14" y="133"/>
                  </a:cubicBezTo>
                  <a:cubicBezTo>
                    <a:pt x="14" y="131"/>
                    <a:pt x="15" y="131"/>
                    <a:pt x="17" y="131"/>
                  </a:cubicBezTo>
                  <a:cubicBezTo>
                    <a:pt x="21" y="131"/>
                    <a:pt x="21" y="131"/>
                    <a:pt x="21" y="131"/>
                  </a:cubicBezTo>
                  <a:cubicBezTo>
                    <a:pt x="30" y="131"/>
                    <a:pt x="34" y="127"/>
                    <a:pt x="38" y="117"/>
                  </a:cubicBezTo>
                  <a:cubicBezTo>
                    <a:pt x="41" y="108"/>
                    <a:pt x="41" y="108"/>
                    <a:pt x="41" y="108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8" y="3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77" y="3"/>
                    <a:pt x="77" y="3"/>
                    <a:pt x="77" y="3"/>
                  </a:cubicBezTo>
                  <a:cubicBezTo>
                    <a:pt x="78" y="1"/>
                    <a:pt x="79" y="0"/>
                    <a:pt x="80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04" y="0"/>
                    <a:pt x="104" y="1"/>
                    <a:pt x="104" y="3"/>
                  </a:cubicBezTo>
                  <a:cubicBezTo>
                    <a:pt x="61" y="119"/>
                    <a:pt x="61" y="119"/>
                    <a:pt x="61" y="119"/>
                  </a:cubicBezTo>
                  <a:cubicBezTo>
                    <a:pt x="52" y="145"/>
                    <a:pt x="42" y="154"/>
                    <a:pt x="24" y="154"/>
                  </a:cubicBezTo>
                  <a:lnTo>
                    <a:pt x="17" y="1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98" name="Freeform 13"/>
            <p:cNvSpPr>
              <a:spLocks noEditPoints="1"/>
            </p:cNvSpPr>
            <p:nvPr userDrawn="1"/>
          </p:nvSpPr>
          <p:spPr bwMode="auto">
            <a:xfrm>
              <a:off x="235350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99" name="Freeform 14"/>
            <p:cNvSpPr>
              <a:spLocks/>
            </p:cNvSpPr>
            <p:nvPr userDrawn="1"/>
          </p:nvSpPr>
          <p:spPr bwMode="auto">
            <a:xfrm>
              <a:off x="2553970" y="1414463"/>
              <a:ext cx="109534" cy="283134"/>
            </a:xfrm>
            <a:custGeom>
              <a:avLst/>
              <a:gdLst>
                <a:gd name="T0" fmla="*/ 14 w 61"/>
                <a:gd name="T1" fmla="*/ 158 h 158"/>
                <a:gd name="T2" fmla="*/ 12 w 61"/>
                <a:gd name="T3" fmla="*/ 156 h 158"/>
                <a:gd name="T4" fmla="*/ 12 w 61"/>
                <a:gd name="T5" fmla="*/ 68 h 158"/>
                <a:gd name="T6" fmla="*/ 10 w 61"/>
                <a:gd name="T7" fmla="*/ 66 h 158"/>
                <a:gd name="T8" fmla="*/ 3 w 61"/>
                <a:gd name="T9" fmla="*/ 66 h 158"/>
                <a:gd name="T10" fmla="*/ 0 w 61"/>
                <a:gd name="T11" fmla="*/ 64 h 158"/>
                <a:gd name="T12" fmla="*/ 0 w 61"/>
                <a:gd name="T13" fmla="*/ 49 h 158"/>
                <a:gd name="T14" fmla="*/ 3 w 61"/>
                <a:gd name="T15" fmla="*/ 46 h 158"/>
                <a:gd name="T16" fmla="*/ 10 w 61"/>
                <a:gd name="T17" fmla="*/ 46 h 158"/>
                <a:gd name="T18" fmla="*/ 12 w 61"/>
                <a:gd name="T19" fmla="*/ 45 h 158"/>
                <a:gd name="T20" fmla="*/ 12 w 61"/>
                <a:gd name="T21" fmla="*/ 38 h 158"/>
                <a:gd name="T22" fmla="*/ 49 w 61"/>
                <a:gd name="T23" fmla="*/ 0 h 158"/>
                <a:gd name="T24" fmla="*/ 59 w 61"/>
                <a:gd name="T25" fmla="*/ 0 h 158"/>
                <a:gd name="T26" fmla="*/ 61 w 61"/>
                <a:gd name="T27" fmla="*/ 3 h 158"/>
                <a:gd name="T28" fmla="*/ 61 w 61"/>
                <a:gd name="T29" fmla="*/ 21 h 158"/>
                <a:gd name="T30" fmla="*/ 59 w 61"/>
                <a:gd name="T31" fmla="*/ 24 h 158"/>
                <a:gd name="T32" fmla="*/ 52 w 61"/>
                <a:gd name="T33" fmla="*/ 24 h 158"/>
                <a:gd name="T34" fmla="*/ 37 w 61"/>
                <a:gd name="T35" fmla="*/ 37 h 158"/>
                <a:gd name="T36" fmla="*/ 37 w 61"/>
                <a:gd name="T37" fmla="*/ 45 h 158"/>
                <a:gd name="T38" fmla="*/ 39 w 61"/>
                <a:gd name="T39" fmla="*/ 46 h 158"/>
                <a:gd name="T40" fmla="*/ 59 w 61"/>
                <a:gd name="T41" fmla="*/ 46 h 158"/>
                <a:gd name="T42" fmla="*/ 61 w 61"/>
                <a:gd name="T43" fmla="*/ 49 h 158"/>
                <a:gd name="T44" fmla="*/ 61 w 61"/>
                <a:gd name="T45" fmla="*/ 64 h 158"/>
                <a:gd name="T46" fmla="*/ 59 w 61"/>
                <a:gd name="T47" fmla="*/ 66 h 158"/>
                <a:gd name="T48" fmla="*/ 39 w 61"/>
                <a:gd name="T49" fmla="*/ 66 h 158"/>
                <a:gd name="T50" fmla="*/ 37 w 61"/>
                <a:gd name="T51" fmla="*/ 68 h 158"/>
                <a:gd name="T52" fmla="*/ 37 w 61"/>
                <a:gd name="T53" fmla="*/ 156 h 158"/>
                <a:gd name="T54" fmla="*/ 35 w 61"/>
                <a:gd name="T55" fmla="*/ 158 h 158"/>
                <a:gd name="T56" fmla="*/ 14 w 61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158">
                  <a:moveTo>
                    <a:pt x="14" y="158"/>
                  </a:moveTo>
                  <a:cubicBezTo>
                    <a:pt x="12" y="158"/>
                    <a:pt x="12" y="157"/>
                    <a:pt x="12" y="156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67"/>
                    <a:pt x="11" y="66"/>
                    <a:pt x="10" y="66"/>
                  </a:cubicBezTo>
                  <a:cubicBezTo>
                    <a:pt x="3" y="66"/>
                    <a:pt x="3" y="66"/>
                    <a:pt x="3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1" y="46"/>
                    <a:pt x="12" y="46"/>
                    <a:pt x="12" y="45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2" y="12"/>
                    <a:pt x="24" y="0"/>
                    <a:pt x="4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60" y="0"/>
                    <a:pt x="61" y="1"/>
                    <a:pt x="61" y="3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61" y="23"/>
                    <a:pt x="60" y="24"/>
                    <a:pt x="59" y="24"/>
                  </a:cubicBezTo>
                  <a:cubicBezTo>
                    <a:pt x="52" y="24"/>
                    <a:pt x="52" y="24"/>
                    <a:pt x="52" y="24"/>
                  </a:cubicBezTo>
                  <a:cubicBezTo>
                    <a:pt x="40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8" y="46"/>
                    <a:pt x="39" y="46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60" y="46"/>
                    <a:pt x="61" y="47"/>
                    <a:pt x="61" y="49"/>
                  </a:cubicBezTo>
                  <a:cubicBezTo>
                    <a:pt x="61" y="64"/>
                    <a:pt x="61" y="64"/>
                    <a:pt x="61" y="64"/>
                  </a:cubicBezTo>
                  <a:cubicBezTo>
                    <a:pt x="61" y="66"/>
                    <a:pt x="60" y="66"/>
                    <a:pt x="59" y="66"/>
                  </a:cubicBezTo>
                  <a:cubicBezTo>
                    <a:pt x="39" y="66"/>
                    <a:pt x="39" y="66"/>
                    <a:pt x="39" y="66"/>
                  </a:cubicBezTo>
                  <a:cubicBezTo>
                    <a:pt x="38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7" y="158"/>
                    <a:pt x="35" y="158"/>
                  </a:cubicBezTo>
                  <a:lnTo>
                    <a:pt x="14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00" name="Freeform 15"/>
            <p:cNvSpPr>
              <a:spLocks/>
            </p:cNvSpPr>
            <p:nvPr userDrawn="1"/>
          </p:nvSpPr>
          <p:spPr bwMode="auto">
            <a:xfrm>
              <a:off x="2762704" y="1414463"/>
              <a:ext cx="208734" cy="283134"/>
            </a:xfrm>
            <a:custGeom>
              <a:avLst/>
              <a:gdLst>
                <a:gd name="T0" fmla="*/ 0 w 117"/>
                <a:gd name="T1" fmla="*/ 3 h 158"/>
                <a:gd name="T2" fmla="*/ 2 w 117"/>
                <a:gd name="T3" fmla="*/ 0 h 158"/>
                <a:gd name="T4" fmla="*/ 25 w 117"/>
                <a:gd name="T5" fmla="*/ 0 h 158"/>
                <a:gd name="T6" fmla="*/ 27 w 117"/>
                <a:gd name="T7" fmla="*/ 3 h 158"/>
                <a:gd name="T8" fmla="*/ 27 w 117"/>
                <a:gd name="T9" fmla="*/ 65 h 158"/>
                <a:gd name="T10" fmla="*/ 29 w 117"/>
                <a:gd name="T11" fmla="*/ 66 h 158"/>
                <a:gd name="T12" fmla="*/ 89 w 117"/>
                <a:gd name="T13" fmla="*/ 66 h 158"/>
                <a:gd name="T14" fmla="*/ 90 w 117"/>
                <a:gd name="T15" fmla="*/ 65 h 158"/>
                <a:gd name="T16" fmla="*/ 90 w 117"/>
                <a:gd name="T17" fmla="*/ 3 h 158"/>
                <a:gd name="T18" fmla="*/ 92 w 117"/>
                <a:gd name="T19" fmla="*/ 0 h 158"/>
                <a:gd name="T20" fmla="*/ 115 w 117"/>
                <a:gd name="T21" fmla="*/ 0 h 158"/>
                <a:gd name="T22" fmla="*/ 117 w 117"/>
                <a:gd name="T23" fmla="*/ 3 h 158"/>
                <a:gd name="T24" fmla="*/ 117 w 117"/>
                <a:gd name="T25" fmla="*/ 156 h 158"/>
                <a:gd name="T26" fmla="*/ 115 w 117"/>
                <a:gd name="T27" fmla="*/ 158 h 158"/>
                <a:gd name="T28" fmla="*/ 92 w 117"/>
                <a:gd name="T29" fmla="*/ 158 h 158"/>
                <a:gd name="T30" fmla="*/ 90 w 117"/>
                <a:gd name="T31" fmla="*/ 156 h 158"/>
                <a:gd name="T32" fmla="*/ 90 w 117"/>
                <a:gd name="T33" fmla="*/ 92 h 158"/>
                <a:gd name="T34" fmla="*/ 89 w 117"/>
                <a:gd name="T35" fmla="*/ 91 h 158"/>
                <a:gd name="T36" fmla="*/ 29 w 117"/>
                <a:gd name="T37" fmla="*/ 91 h 158"/>
                <a:gd name="T38" fmla="*/ 27 w 117"/>
                <a:gd name="T39" fmla="*/ 92 h 158"/>
                <a:gd name="T40" fmla="*/ 27 w 117"/>
                <a:gd name="T41" fmla="*/ 156 h 158"/>
                <a:gd name="T42" fmla="*/ 25 w 117"/>
                <a:gd name="T43" fmla="*/ 158 h 158"/>
                <a:gd name="T44" fmla="*/ 2 w 117"/>
                <a:gd name="T45" fmla="*/ 158 h 158"/>
                <a:gd name="T46" fmla="*/ 0 w 117"/>
                <a:gd name="T47" fmla="*/ 156 h 158"/>
                <a:gd name="T48" fmla="*/ 0 w 117"/>
                <a:gd name="T49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7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27" y="66"/>
                    <a:pt x="28" y="66"/>
                    <a:pt x="29" y="66"/>
                  </a:cubicBezTo>
                  <a:cubicBezTo>
                    <a:pt x="89" y="66"/>
                    <a:pt x="89" y="66"/>
                    <a:pt x="89" y="66"/>
                  </a:cubicBezTo>
                  <a:cubicBezTo>
                    <a:pt x="89" y="66"/>
                    <a:pt x="90" y="66"/>
                    <a:pt x="90" y="65"/>
                  </a:cubicBezTo>
                  <a:cubicBezTo>
                    <a:pt x="90" y="3"/>
                    <a:pt x="90" y="3"/>
                    <a:pt x="90" y="3"/>
                  </a:cubicBezTo>
                  <a:cubicBezTo>
                    <a:pt x="90" y="1"/>
                    <a:pt x="91" y="0"/>
                    <a:pt x="92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6" y="0"/>
                    <a:pt x="117" y="1"/>
                    <a:pt x="117" y="3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7" y="157"/>
                    <a:pt x="116" y="158"/>
                    <a:pt x="115" y="158"/>
                  </a:cubicBezTo>
                  <a:cubicBezTo>
                    <a:pt x="92" y="158"/>
                    <a:pt x="92" y="158"/>
                    <a:pt x="92" y="158"/>
                  </a:cubicBezTo>
                  <a:cubicBezTo>
                    <a:pt x="91" y="158"/>
                    <a:pt x="90" y="157"/>
                    <a:pt x="90" y="156"/>
                  </a:cubicBezTo>
                  <a:cubicBezTo>
                    <a:pt x="90" y="92"/>
                    <a:pt x="90" y="92"/>
                    <a:pt x="90" y="92"/>
                  </a:cubicBezTo>
                  <a:cubicBezTo>
                    <a:pt x="90" y="91"/>
                    <a:pt x="89" y="91"/>
                    <a:pt x="89" y="91"/>
                  </a:cubicBezTo>
                  <a:cubicBezTo>
                    <a:pt x="29" y="91"/>
                    <a:pt x="29" y="91"/>
                    <a:pt x="29" y="91"/>
                  </a:cubicBezTo>
                  <a:cubicBezTo>
                    <a:pt x="28" y="91"/>
                    <a:pt x="27" y="91"/>
                    <a:pt x="27" y="92"/>
                  </a:cubicBezTo>
                  <a:cubicBezTo>
                    <a:pt x="27" y="156"/>
                    <a:pt x="27" y="156"/>
                    <a:pt x="27" y="156"/>
                  </a:cubicBezTo>
                  <a:cubicBezTo>
                    <a:pt x="27" y="157"/>
                    <a:pt x="26" y="158"/>
                    <a:pt x="25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01" name="Freeform 16"/>
            <p:cNvSpPr>
              <a:spLocks noEditPoints="1"/>
            </p:cNvSpPr>
            <p:nvPr userDrawn="1"/>
          </p:nvSpPr>
          <p:spPr bwMode="auto">
            <a:xfrm>
              <a:off x="3014838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4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7 w 99"/>
                <a:gd name="T13" fmla="*/ 66 h 117"/>
                <a:gd name="T14" fmla="*/ 28 w 99"/>
                <a:gd name="T15" fmla="*/ 66 h 117"/>
                <a:gd name="T16" fmla="*/ 26 w 99"/>
                <a:gd name="T17" fmla="*/ 68 h 117"/>
                <a:gd name="T18" fmla="*/ 28 w 99"/>
                <a:gd name="T19" fmla="*/ 76 h 117"/>
                <a:gd name="T20" fmla="*/ 53 w 99"/>
                <a:gd name="T21" fmla="*/ 93 h 117"/>
                <a:gd name="T22" fmla="*/ 79 w 99"/>
                <a:gd name="T23" fmla="*/ 83 h 117"/>
                <a:gd name="T24" fmla="*/ 83 w 99"/>
                <a:gd name="T25" fmla="*/ 82 h 117"/>
                <a:gd name="T26" fmla="*/ 96 w 99"/>
                <a:gd name="T27" fmla="*/ 94 h 117"/>
                <a:gd name="T28" fmla="*/ 97 w 99"/>
                <a:gd name="T29" fmla="*/ 98 h 117"/>
                <a:gd name="T30" fmla="*/ 51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50 w 99"/>
                <a:gd name="T37" fmla="*/ 22 h 117"/>
                <a:gd name="T38" fmla="*/ 28 w 99"/>
                <a:gd name="T39" fmla="*/ 36 h 117"/>
                <a:gd name="T40" fmla="*/ 26 w 99"/>
                <a:gd name="T41" fmla="*/ 46 h 117"/>
                <a:gd name="T42" fmla="*/ 28 w 99"/>
                <a:gd name="T43" fmla="*/ 47 h 117"/>
                <a:gd name="T44" fmla="*/ 71 w 99"/>
                <a:gd name="T45" fmla="*/ 47 h 117"/>
                <a:gd name="T46" fmla="*/ 73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7"/>
                    <a:pt x="2" y="38"/>
                    <a:pt x="4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8" y="38"/>
                    <a:pt x="99" y="46"/>
                    <a:pt x="99" y="64"/>
                  </a:cubicBezTo>
                  <a:cubicBezTo>
                    <a:pt x="99" y="66"/>
                    <a:pt x="98" y="66"/>
                    <a:pt x="97" y="66"/>
                  </a:cubicBezTo>
                  <a:cubicBezTo>
                    <a:pt x="28" y="66"/>
                    <a:pt x="28" y="66"/>
                    <a:pt x="28" y="66"/>
                  </a:cubicBezTo>
                  <a:cubicBezTo>
                    <a:pt x="27" y="66"/>
                    <a:pt x="26" y="67"/>
                    <a:pt x="26" y="68"/>
                  </a:cubicBezTo>
                  <a:cubicBezTo>
                    <a:pt x="26" y="71"/>
                    <a:pt x="27" y="74"/>
                    <a:pt x="28" y="76"/>
                  </a:cubicBezTo>
                  <a:cubicBezTo>
                    <a:pt x="32" y="87"/>
                    <a:pt x="40" y="93"/>
                    <a:pt x="53" y="93"/>
                  </a:cubicBezTo>
                  <a:cubicBezTo>
                    <a:pt x="65" y="93"/>
                    <a:pt x="74" y="89"/>
                    <a:pt x="79" y="83"/>
                  </a:cubicBezTo>
                  <a:cubicBezTo>
                    <a:pt x="80" y="82"/>
                    <a:pt x="81" y="81"/>
                    <a:pt x="83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7" y="98"/>
                  </a:cubicBezTo>
                  <a:cubicBezTo>
                    <a:pt x="87" y="109"/>
                    <a:pt x="71" y="117"/>
                    <a:pt x="51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50" y="22"/>
                  </a:cubicBezTo>
                  <a:cubicBezTo>
                    <a:pt x="39" y="22"/>
                    <a:pt x="31" y="27"/>
                    <a:pt x="28" y="36"/>
                  </a:cubicBezTo>
                  <a:cubicBezTo>
                    <a:pt x="27" y="39"/>
                    <a:pt x="26" y="42"/>
                    <a:pt x="26" y="46"/>
                  </a:cubicBezTo>
                  <a:cubicBezTo>
                    <a:pt x="26" y="47"/>
                    <a:pt x="27" y="47"/>
                    <a:pt x="28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3" y="47"/>
                    <a:pt x="73" y="46"/>
                  </a:cubicBezTo>
                  <a:cubicBezTo>
                    <a:pt x="73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02" name="Freeform 17"/>
            <p:cNvSpPr>
              <a:spLocks noEditPoints="1"/>
            </p:cNvSpPr>
            <p:nvPr userDrawn="1"/>
          </p:nvSpPr>
          <p:spPr bwMode="auto">
            <a:xfrm>
              <a:off x="322150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03" name="Freeform 18"/>
            <p:cNvSpPr>
              <a:spLocks/>
            </p:cNvSpPr>
            <p:nvPr userDrawn="1"/>
          </p:nvSpPr>
          <p:spPr bwMode="auto">
            <a:xfrm>
              <a:off x="3434373" y="1414463"/>
              <a:ext cx="76467" cy="285201"/>
            </a:xfrm>
            <a:custGeom>
              <a:avLst/>
              <a:gdLst>
                <a:gd name="T0" fmla="*/ 30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2 w 43"/>
                <a:gd name="T7" fmla="*/ 0 h 159"/>
                <a:gd name="T8" fmla="*/ 23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5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0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0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5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0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04" name="Freeform 19"/>
            <p:cNvSpPr>
              <a:spLocks/>
            </p:cNvSpPr>
            <p:nvPr userDrawn="1"/>
          </p:nvSpPr>
          <p:spPr bwMode="auto">
            <a:xfrm>
              <a:off x="3525306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05" name="Freeform 20"/>
            <p:cNvSpPr>
              <a:spLocks/>
            </p:cNvSpPr>
            <p:nvPr userDrawn="1"/>
          </p:nvSpPr>
          <p:spPr bwMode="auto">
            <a:xfrm>
              <a:off x="3663773" y="1414463"/>
              <a:ext cx="167400" cy="283134"/>
            </a:xfrm>
            <a:custGeom>
              <a:avLst/>
              <a:gdLst>
                <a:gd name="T0" fmla="*/ 71 w 94"/>
                <a:gd name="T1" fmla="*/ 158 h 158"/>
                <a:gd name="T2" fmla="*/ 69 w 94"/>
                <a:gd name="T3" fmla="*/ 156 h 158"/>
                <a:gd name="T4" fmla="*/ 69 w 94"/>
                <a:gd name="T5" fmla="*/ 91 h 158"/>
                <a:gd name="T6" fmla="*/ 47 w 94"/>
                <a:gd name="T7" fmla="*/ 67 h 158"/>
                <a:gd name="T8" fmla="*/ 26 w 94"/>
                <a:gd name="T9" fmla="*/ 91 h 158"/>
                <a:gd name="T10" fmla="*/ 26 w 94"/>
                <a:gd name="T11" fmla="*/ 156 h 158"/>
                <a:gd name="T12" fmla="*/ 24 w 94"/>
                <a:gd name="T13" fmla="*/ 158 h 158"/>
                <a:gd name="T14" fmla="*/ 3 w 94"/>
                <a:gd name="T15" fmla="*/ 158 h 158"/>
                <a:gd name="T16" fmla="*/ 0 w 94"/>
                <a:gd name="T17" fmla="*/ 156 h 158"/>
                <a:gd name="T18" fmla="*/ 0 w 94"/>
                <a:gd name="T19" fmla="*/ 3 h 158"/>
                <a:gd name="T20" fmla="*/ 3 w 94"/>
                <a:gd name="T21" fmla="*/ 0 h 158"/>
                <a:gd name="T22" fmla="*/ 24 w 94"/>
                <a:gd name="T23" fmla="*/ 0 h 158"/>
                <a:gd name="T24" fmla="*/ 26 w 94"/>
                <a:gd name="T25" fmla="*/ 3 h 158"/>
                <a:gd name="T26" fmla="*/ 26 w 94"/>
                <a:gd name="T27" fmla="*/ 57 h 158"/>
                <a:gd name="T28" fmla="*/ 26 w 94"/>
                <a:gd name="T29" fmla="*/ 57 h 158"/>
                <a:gd name="T30" fmla="*/ 56 w 94"/>
                <a:gd name="T31" fmla="*/ 44 h 158"/>
                <a:gd name="T32" fmla="*/ 94 w 94"/>
                <a:gd name="T33" fmla="*/ 85 h 158"/>
                <a:gd name="T34" fmla="*/ 94 w 94"/>
                <a:gd name="T35" fmla="*/ 156 h 158"/>
                <a:gd name="T36" fmla="*/ 92 w 94"/>
                <a:gd name="T37" fmla="*/ 158 h 158"/>
                <a:gd name="T38" fmla="*/ 71 w 94"/>
                <a:gd name="T39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58">
                  <a:moveTo>
                    <a:pt x="71" y="158"/>
                  </a:moveTo>
                  <a:cubicBezTo>
                    <a:pt x="69" y="158"/>
                    <a:pt x="69" y="157"/>
                    <a:pt x="69" y="156"/>
                  </a:cubicBezTo>
                  <a:cubicBezTo>
                    <a:pt x="69" y="91"/>
                    <a:pt x="69" y="91"/>
                    <a:pt x="69" y="91"/>
                  </a:cubicBezTo>
                  <a:cubicBezTo>
                    <a:pt x="69" y="77"/>
                    <a:pt x="61" y="67"/>
                    <a:pt x="47" y="67"/>
                  </a:cubicBezTo>
                  <a:cubicBezTo>
                    <a:pt x="34" y="67"/>
                    <a:pt x="26" y="77"/>
                    <a:pt x="26" y="91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cubicBezTo>
                    <a:pt x="3" y="158"/>
                    <a:pt x="3" y="158"/>
                    <a:pt x="3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50"/>
                    <a:pt x="41" y="44"/>
                    <a:pt x="56" y="44"/>
                  </a:cubicBezTo>
                  <a:cubicBezTo>
                    <a:pt x="80" y="44"/>
                    <a:pt x="94" y="61"/>
                    <a:pt x="94" y="85"/>
                  </a:cubicBezTo>
                  <a:cubicBezTo>
                    <a:pt x="94" y="156"/>
                    <a:pt x="94" y="156"/>
                    <a:pt x="94" y="156"/>
                  </a:cubicBezTo>
                  <a:cubicBezTo>
                    <a:pt x="94" y="157"/>
                    <a:pt x="94" y="158"/>
                    <a:pt x="92" y="158"/>
                  </a:cubicBezTo>
                  <a:lnTo>
                    <a:pt x="71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06" name="Freeform 21"/>
            <p:cNvSpPr>
              <a:spLocks/>
            </p:cNvSpPr>
            <p:nvPr userDrawn="1"/>
          </p:nvSpPr>
          <p:spPr bwMode="auto">
            <a:xfrm>
              <a:off x="3880774" y="1647997"/>
              <a:ext cx="45467" cy="95067"/>
            </a:xfrm>
            <a:custGeom>
              <a:avLst/>
              <a:gdLst>
                <a:gd name="T0" fmla="*/ 0 w 26"/>
                <a:gd name="T1" fmla="*/ 2 h 54"/>
                <a:gd name="T2" fmla="*/ 2 w 26"/>
                <a:gd name="T3" fmla="*/ 0 h 54"/>
                <a:gd name="T4" fmla="*/ 24 w 26"/>
                <a:gd name="T5" fmla="*/ 0 h 54"/>
                <a:gd name="T6" fmla="*/ 26 w 26"/>
                <a:gd name="T7" fmla="*/ 2 h 54"/>
                <a:gd name="T8" fmla="*/ 26 w 26"/>
                <a:gd name="T9" fmla="*/ 27 h 54"/>
                <a:gd name="T10" fmla="*/ 24 w 26"/>
                <a:gd name="T11" fmla="*/ 32 h 54"/>
                <a:gd name="T12" fmla="*/ 5 w 26"/>
                <a:gd name="T13" fmla="*/ 52 h 54"/>
                <a:gd name="T14" fmla="*/ 2 w 26"/>
                <a:gd name="T15" fmla="*/ 54 h 54"/>
                <a:gd name="T16" fmla="*/ 0 w 26"/>
                <a:gd name="T17" fmla="*/ 51 h 54"/>
                <a:gd name="T18" fmla="*/ 0 w 26"/>
                <a:gd name="T19" fmla="*/ 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54">
                  <a:moveTo>
                    <a:pt x="0" y="2"/>
                  </a:moveTo>
                  <a:cubicBezTo>
                    <a:pt x="0" y="1"/>
                    <a:pt x="0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2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26" y="30"/>
                    <a:pt x="26" y="31"/>
                    <a:pt x="24" y="32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4" y="53"/>
                    <a:pt x="3" y="54"/>
                    <a:pt x="2" y="54"/>
                  </a:cubicBezTo>
                  <a:cubicBezTo>
                    <a:pt x="0" y="54"/>
                    <a:pt x="0" y="53"/>
                    <a:pt x="0" y="51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07" name="Freeform 22"/>
            <p:cNvSpPr>
              <a:spLocks/>
            </p:cNvSpPr>
            <p:nvPr userDrawn="1"/>
          </p:nvSpPr>
          <p:spPr bwMode="auto">
            <a:xfrm>
              <a:off x="4041974" y="1414463"/>
              <a:ext cx="183934" cy="283134"/>
            </a:xfrm>
            <a:custGeom>
              <a:avLst/>
              <a:gdLst>
                <a:gd name="T0" fmla="*/ 0 w 103"/>
                <a:gd name="T1" fmla="*/ 3 h 158"/>
                <a:gd name="T2" fmla="*/ 2 w 103"/>
                <a:gd name="T3" fmla="*/ 0 h 158"/>
                <a:gd name="T4" fmla="*/ 25 w 103"/>
                <a:gd name="T5" fmla="*/ 0 h 158"/>
                <a:gd name="T6" fmla="*/ 27 w 103"/>
                <a:gd name="T7" fmla="*/ 3 h 158"/>
                <a:gd name="T8" fmla="*/ 27 w 103"/>
                <a:gd name="T9" fmla="*/ 132 h 158"/>
                <a:gd name="T10" fmla="*/ 29 w 103"/>
                <a:gd name="T11" fmla="*/ 133 h 158"/>
                <a:gd name="T12" fmla="*/ 101 w 103"/>
                <a:gd name="T13" fmla="*/ 133 h 158"/>
                <a:gd name="T14" fmla="*/ 103 w 103"/>
                <a:gd name="T15" fmla="*/ 136 h 158"/>
                <a:gd name="T16" fmla="*/ 103 w 103"/>
                <a:gd name="T17" fmla="*/ 156 h 158"/>
                <a:gd name="T18" fmla="*/ 101 w 103"/>
                <a:gd name="T19" fmla="*/ 158 h 158"/>
                <a:gd name="T20" fmla="*/ 2 w 103"/>
                <a:gd name="T21" fmla="*/ 158 h 158"/>
                <a:gd name="T22" fmla="*/ 0 w 103"/>
                <a:gd name="T23" fmla="*/ 156 h 158"/>
                <a:gd name="T24" fmla="*/ 0 w 103"/>
                <a:gd name="T25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3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132"/>
                    <a:pt x="27" y="132"/>
                    <a:pt x="27" y="132"/>
                  </a:cubicBezTo>
                  <a:cubicBezTo>
                    <a:pt x="27" y="133"/>
                    <a:pt x="28" y="133"/>
                    <a:pt x="29" y="133"/>
                  </a:cubicBezTo>
                  <a:cubicBezTo>
                    <a:pt x="101" y="133"/>
                    <a:pt x="101" y="133"/>
                    <a:pt x="101" y="133"/>
                  </a:cubicBezTo>
                  <a:cubicBezTo>
                    <a:pt x="102" y="133"/>
                    <a:pt x="103" y="134"/>
                    <a:pt x="103" y="136"/>
                  </a:cubicBezTo>
                  <a:cubicBezTo>
                    <a:pt x="103" y="156"/>
                    <a:pt x="103" y="156"/>
                    <a:pt x="103" y="156"/>
                  </a:cubicBezTo>
                  <a:cubicBezTo>
                    <a:pt x="103" y="157"/>
                    <a:pt x="102" y="158"/>
                    <a:pt x="101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08" name="Freeform 23"/>
            <p:cNvSpPr>
              <a:spLocks noEditPoints="1"/>
            </p:cNvSpPr>
            <p:nvPr userDrawn="1"/>
          </p:nvSpPr>
          <p:spPr bwMode="auto">
            <a:xfrm>
              <a:off x="4254842" y="1492997"/>
              <a:ext cx="167400" cy="208734"/>
            </a:xfrm>
            <a:custGeom>
              <a:avLst/>
              <a:gdLst>
                <a:gd name="T0" fmla="*/ 72 w 94"/>
                <a:gd name="T1" fmla="*/ 114 h 117"/>
                <a:gd name="T2" fmla="*/ 70 w 94"/>
                <a:gd name="T3" fmla="*/ 112 h 117"/>
                <a:gd name="T4" fmla="*/ 70 w 94"/>
                <a:gd name="T5" fmla="*/ 104 h 117"/>
                <a:gd name="T6" fmla="*/ 69 w 94"/>
                <a:gd name="T7" fmla="*/ 104 h 117"/>
                <a:gd name="T8" fmla="*/ 38 w 94"/>
                <a:gd name="T9" fmla="*/ 117 h 117"/>
                <a:gd name="T10" fmla="*/ 0 w 94"/>
                <a:gd name="T11" fmla="*/ 82 h 117"/>
                <a:gd name="T12" fmla="*/ 45 w 94"/>
                <a:gd name="T13" fmla="*/ 47 h 117"/>
                <a:gd name="T14" fmla="*/ 68 w 94"/>
                <a:gd name="T15" fmla="*/ 47 h 117"/>
                <a:gd name="T16" fmla="*/ 69 w 94"/>
                <a:gd name="T17" fmla="*/ 46 h 117"/>
                <a:gd name="T18" fmla="*/ 69 w 94"/>
                <a:gd name="T19" fmla="*/ 40 h 117"/>
                <a:gd name="T20" fmla="*/ 44 w 94"/>
                <a:gd name="T21" fmla="*/ 22 h 117"/>
                <a:gd name="T22" fmla="*/ 19 w 94"/>
                <a:gd name="T23" fmla="*/ 29 h 117"/>
                <a:gd name="T24" fmla="*/ 16 w 94"/>
                <a:gd name="T25" fmla="*/ 29 h 117"/>
                <a:gd name="T26" fmla="*/ 7 w 94"/>
                <a:gd name="T27" fmla="*/ 14 h 117"/>
                <a:gd name="T28" fmla="*/ 8 w 94"/>
                <a:gd name="T29" fmla="*/ 11 h 117"/>
                <a:gd name="T30" fmla="*/ 47 w 94"/>
                <a:gd name="T31" fmla="*/ 0 h 117"/>
                <a:gd name="T32" fmla="*/ 94 w 94"/>
                <a:gd name="T33" fmla="*/ 39 h 117"/>
                <a:gd name="T34" fmla="*/ 94 w 94"/>
                <a:gd name="T35" fmla="*/ 112 h 117"/>
                <a:gd name="T36" fmla="*/ 91 w 94"/>
                <a:gd name="T37" fmla="*/ 114 h 117"/>
                <a:gd name="T38" fmla="*/ 72 w 94"/>
                <a:gd name="T39" fmla="*/ 114 h 117"/>
                <a:gd name="T40" fmla="*/ 69 w 94"/>
                <a:gd name="T41" fmla="*/ 76 h 117"/>
                <a:gd name="T42" fmla="*/ 69 w 94"/>
                <a:gd name="T43" fmla="*/ 68 h 117"/>
                <a:gd name="T44" fmla="*/ 68 w 94"/>
                <a:gd name="T45" fmla="*/ 66 h 117"/>
                <a:gd name="T46" fmla="*/ 49 w 94"/>
                <a:gd name="T47" fmla="*/ 66 h 117"/>
                <a:gd name="T48" fmla="*/ 25 w 94"/>
                <a:gd name="T49" fmla="*/ 82 h 117"/>
                <a:gd name="T50" fmla="*/ 44 w 94"/>
                <a:gd name="T51" fmla="*/ 95 h 117"/>
                <a:gd name="T52" fmla="*/ 69 w 94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4" h="117">
                  <a:moveTo>
                    <a:pt x="72" y="114"/>
                  </a:moveTo>
                  <a:cubicBezTo>
                    <a:pt x="71" y="114"/>
                    <a:pt x="70" y="113"/>
                    <a:pt x="70" y="11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4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9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2" y="22"/>
                    <a:pt x="24" y="25"/>
                    <a:pt x="19" y="29"/>
                  </a:cubicBezTo>
                  <a:cubicBezTo>
                    <a:pt x="18" y="30"/>
                    <a:pt x="16" y="30"/>
                    <a:pt x="16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7" y="11"/>
                    <a:pt x="8" y="11"/>
                  </a:cubicBezTo>
                  <a:cubicBezTo>
                    <a:pt x="17" y="4"/>
                    <a:pt x="29" y="0"/>
                    <a:pt x="47" y="0"/>
                  </a:cubicBezTo>
                  <a:cubicBezTo>
                    <a:pt x="81" y="0"/>
                    <a:pt x="94" y="11"/>
                    <a:pt x="94" y="39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9" y="66"/>
                    <a:pt x="68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3" y="66"/>
                    <a:pt x="25" y="71"/>
                    <a:pt x="25" y="82"/>
                  </a:cubicBezTo>
                  <a:cubicBezTo>
                    <a:pt x="25" y="91"/>
                    <a:pt x="32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09" name="Freeform 24"/>
            <p:cNvSpPr>
              <a:spLocks noEditPoints="1"/>
            </p:cNvSpPr>
            <p:nvPr userDrawn="1"/>
          </p:nvSpPr>
          <p:spPr bwMode="auto">
            <a:xfrm>
              <a:off x="4469776" y="1414463"/>
              <a:ext cx="175667" cy="287267"/>
            </a:xfrm>
            <a:custGeom>
              <a:avLst/>
              <a:gdLst>
                <a:gd name="T0" fmla="*/ 26 w 98"/>
                <a:gd name="T1" fmla="*/ 147 h 161"/>
                <a:gd name="T2" fmla="*/ 26 w 98"/>
                <a:gd name="T3" fmla="*/ 147 h 161"/>
                <a:gd name="T4" fmla="*/ 26 w 98"/>
                <a:gd name="T5" fmla="*/ 156 h 161"/>
                <a:gd name="T6" fmla="*/ 23 w 98"/>
                <a:gd name="T7" fmla="*/ 158 h 161"/>
                <a:gd name="T8" fmla="*/ 2 w 98"/>
                <a:gd name="T9" fmla="*/ 158 h 161"/>
                <a:gd name="T10" fmla="*/ 0 w 98"/>
                <a:gd name="T11" fmla="*/ 156 h 161"/>
                <a:gd name="T12" fmla="*/ 0 w 98"/>
                <a:gd name="T13" fmla="*/ 3 h 161"/>
                <a:gd name="T14" fmla="*/ 2 w 98"/>
                <a:gd name="T15" fmla="*/ 0 h 161"/>
                <a:gd name="T16" fmla="*/ 23 w 98"/>
                <a:gd name="T17" fmla="*/ 0 h 161"/>
                <a:gd name="T18" fmla="*/ 26 w 98"/>
                <a:gd name="T19" fmla="*/ 3 h 161"/>
                <a:gd name="T20" fmla="*/ 26 w 98"/>
                <a:gd name="T21" fmla="*/ 57 h 161"/>
                <a:gd name="T22" fmla="*/ 26 w 98"/>
                <a:gd name="T23" fmla="*/ 57 h 161"/>
                <a:gd name="T24" fmla="*/ 56 w 98"/>
                <a:gd name="T25" fmla="*/ 44 h 161"/>
                <a:gd name="T26" fmla="*/ 94 w 98"/>
                <a:gd name="T27" fmla="*/ 71 h 161"/>
                <a:gd name="T28" fmla="*/ 98 w 98"/>
                <a:gd name="T29" fmla="*/ 102 h 161"/>
                <a:gd name="T30" fmla="*/ 94 w 98"/>
                <a:gd name="T31" fmla="*/ 134 h 161"/>
                <a:gd name="T32" fmla="*/ 56 w 98"/>
                <a:gd name="T33" fmla="*/ 161 h 161"/>
                <a:gd name="T34" fmla="*/ 26 w 98"/>
                <a:gd name="T35" fmla="*/ 147 h 161"/>
                <a:gd name="T36" fmla="*/ 69 w 98"/>
                <a:gd name="T37" fmla="*/ 123 h 161"/>
                <a:gd name="T38" fmla="*/ 72 w 98"/>
                <a:gd name="T39" fmla="*/ 102 h 161"/>
                <a:gd name="T40" fmla="*/ 69 w 98"/>
                <a:gd name="T41" fmla="*/ 81 h 161"/>
                <a:gd name="T42" fmla="*/ 49 w 98"/>
                <a:gd name="T43" fmla="*/ 67 h 161"/>
                <a:gd name="T44" fmla="*/ 28 w 98"/>
                <a:gd name="T45" fmla="*/ 81 h 161"/>
                <a:gd name="T46" fmla="*/ 26 w 98"/>
                <a:gd name="T47" fmla="*/ 102 h 161"/>
                <a:gd name="T48" fmla="*/ 28 w 98"/>
                <a:gd name="T49" fmla="*/ 123 h 161"/>
                <a:gd name="T50" fmla="*/ 49 w 98"/>
                <a:gd name="T51" fmla="*/ 137 h 161"/>
                <a:gd name="T52" fmla="*/ 69 w 98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61">
                  <a:moveTo>
                    <a:pt x="26" y="147"/>
                  </a:moveTo>
                  <a:cubicBezTo>
                    <a:pt x="26" y="147"/>
                    <a:pt x="26" y="147"/>
                    <a:pt x="26" y="147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3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49"/>
                    <a:pt x="40" y="44"/>
                    <a:pt x="56" y="44"/>
                  </a:cubicBezTo>
                  <a:cubicBezTo>
                    <a:pt x="75" y="44"/>
                    <a:pt x="88" y="53"/>
                    <a:pt x="94" y="71"/>
                  </a:cubicBezTo>
                  <a:cubicBezTo>
                    <a:pt x="97" y="79"/>
                    <a:pt x="98" y="87"/>
                    <a:pt x="98" y="102"/>
                  </a:cubicBezTo>
                  <a:cubicBezTo>
                    <a:pt x="98" y="117"/>
                    <a:pt x="97" y="125"/>
                    <a:pt x="94" y="134"/>
                  </a:cubicBezTo>
                  <a:cubicBezTo>
                    <a:pt x="88" y="151"/>
                    <a:pt x="75" y="161"/>
                    <a:pt x="56" y="161"/>
                  </a:cubicBezTo>
                  <a:cubicBezTo>
                    <a:pt x="40" y="161"/>
                    <a:pt x="31" y="155"/>
                    <a:pt x="26" y="147"/>
                  </a:cubicBezTo>
                  <a:close/>
                  <a:moveTo>
                    <a:pt x="69" y="123"/>
                  </a:moveTo>
                  <a:cubicBezTo>
                    <a:pt x="71" y="118"/>
                    <a:pt x="72" y="112"/>
                    <a:pt x="72" y="102"/>
                  </a:cubicBezTo>
                  <a:cubicBezTo>
                    <a:pt x="72" y="92"/>
                    <a:pt x="71" y="86"/>
                    <a:pt x="69" y="81"/>
                  </a:cubicBezTo>
                  <a:cubicBezTo>
                    <a:pt x="66" y="72"/>
                    <a:pt x="59" y="67"/>
                    <a:pt x="49" y="67"/>
                  </a:cubicBezTo>
                  <a:cubicBezTo>
                    <a:pt x="38" y="67"/>
                    <a:pt x="31" y="72"/>
                    <a:pt x="28" y="81"/>
                  </a:cubicBezTo>
                  <a:cubicBezTo>
                    <a:pt x="26" y="86"/>
                    <a:pt x="26" y="92"/>
                    <a:pt x="26" y="102"/>
                  </a:cubicBezTo>
                  <a:cubicBezTo>
                    <a:pt x="26" y="112"/>
                    <a:pt x="26" y="118"/>
                    <a:pt x="28" y="123"/>
                  </a:cubicBezTo>
                  <a:cubicBezTo>
                    <a:pt x="31" y="132"/>
                    <a:pt x="38" y="137"/>
                    <a:pt x="49" y="137"/>
                  </a:cubicBezTo>
                  <a:cubicBezTo>
                    <a:pt x="59" y="137"/>
                    <a:pt x="66" y="132"/>
                    <a:pt x="69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10" name="Freeform 25"/>
            <p:cNvSpPr>
              <a:spLocks noEditPoints="1"/>
            </p:cNvSpPr>
            <p:nvPr userDrawn="1"/>
          </p:nvSpPr>
          <p:spPr bwMode="auto">
            <a:xfrm>
              <a:off x="467644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11" name="Freeform 26"/>
            <p:cNvSpPr>
              <a:spLocks/>
            </p:cNvSpPr>
            <p:nvPr userDrawn="1"/>
          </p:nvSpPr>
          <p:spPr bwMode="auto">
            <a:xfrm>
              <a:off x="4891377" y="1497130"/>
              <a:ext cx="167400" cy="204601"/>
            </a:xfrm>
            <a:custGeom>
              <a:avLst/>
              <a:gdLst>
                <a:gd name="T0" fmla="*/ 70 w 94"/>
                <a:gd name="T1" fmla="*/ 112 h 115"/>
                <a:gd name="T2" fmla="*/ 68 w 94"/>
                <a:gd name="T3" fmla="*/ 110 h 115"/>
                <a:gd name="T4" fmla="*/ 68 w 94"/>
                <a:gd name="T5" fmla="*/ 102 h 115"/>
                <a:gd name="T6" fmla="*/ 68 w 94"/>
                <a:gd name="T7" fmla="*/ 102 h 115"/>
                <a:gd name="T8" fmla="*/ 39 w 94"/>
                <a:gd name="T9" fmla="*/ 115 h 115"/>
                <a:gd name="T10" fmla="*/ 0 w 94"/>
                <a:gd name="T11" fmla="*/ 73 h 115"/>
                <a:gd name="T12" fmla="*/ 0 w 94"/>
                <a:gd name="T13" fmla="*/ 3 h 115"/>
                <a:gd name="T14" fmla="*/ 3 w 94"/>
                <a:gd name="T15" fmla="*/ 0 h 115"/>
                <a:gd name="T16" fmla="*/ 24 w 94"/>
                <a:gd name="T17" fmla="*/ 0 h 115"/>
                <a:gd name="T18" fmla="*/ 26 w 94"/>
                <a:gd name="T19" fmla="*/ 3 h 115"/>
                <a:gd name="T20" fmla="*/ 26 w 94"/>
                <a:gd name="T21" fmla="*/ 67 h 115"/>
                <a:gd name="T22" fmla="*/ 47 w 94"/>
                <a:gd name="T23" fmla="*/ 91 h 115"/>
                <a:gd name="T24" fmla="*/ 68 w 94"/>
                <a:gd name="T25" fmla="*/ 67 h 115"/>
                <a:gd name="T26" fmla="*/ 68 w 94"/>
                <a:gd name="T27" fmla="*/ 3 h 115"/>
                <a:gd name="T28" fmla="*/ 70 w 94"/>
                <a:gd name="T29" fmla="*/ 0 h 115"/>
                <a:gd name="T30" fmla="*/ 91 w 94"/>
                <a:gd name="T31" fmla="*/ 0 h 115"/>
                <a:gd name="T32" fmla="*/ 94 w 94"/>
                <a:gd name="T33" fmla="*/ 3 h 115"/>
                <a:gd name="T34" fmla="*/ 94 w 94"/>
                <a:gd name="T35" fmla="*/ 110 h 115"/>
                <a:gd name="T36" fmla="*/ 91 w 94"/>
                <a:gd name="T37" fmla="*/ 112 h 115"/>
                <a:gd name="T38" fmla="*/ 70 w 94"/>
                <a:gd name="T39" fmla="*/ 11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5">
                  <a:moveTo>
                    <a:pt x="70" y="112"/>
                  </a:moveTo>
                  <a:cubicBezTo>
                    <a:pt x="69" y="112"/>
                    <a:pt x="68" y="111"/>
                    <a:pt x="68" y="110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2" y="109"/>
                    <a:pt x="53" y="115"/>
                    <a:pt x="39" y="115"/>
                  </a:cubicBezTo>
                  <a:cubicBezTo>
                    <a:pt x="15" y="115"/>
                    <a:pt x="0" y="97"/>
                    <a:pt x="0" y="7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67"/>
                    <a:pt x="26" y="67"/>
                    <a:pt x="26" y="67"/>
                  </a:cubicBezTo>
                  <a:cubicBezTo>
                    <a:pt x="26" y="81"/>
                    <a:pt x="33" y="91"/>
                    <a:pt x="47" y="91"/>
                  </a:cubicBezTo>
                  <a:cubicBezTo>
                    <a:pt x="60" y="91"/>
                    <a:pt x="68" y="81"/>
                    <a:pt x="68" y="67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0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3" y="0"/>
                    <a:pt x="94" y="1"/>
                    <a:pt x="94" y="3"/>
                  </a:cubicBezTo>
                  <a:cubicBezTo>
                    <a:pt x="94" y="110"/>
                    <a:pt x="94" y="110"/>
                    <a:pt x="94" y="110"/>
                  </a:cubicBezTo>
                  <a:cubicBezTo>
                    <a:pt x="94" y="111"/>
                    <a:pt x="93" y="112"/>
                    <a:pt x="91" y="112"/>
                  </a:cubicBezTo>
                  <a:lnTo>
                    <a:pt x="70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12" name="Freeform 27"/>
            <p:cNvSpPr>
              <a:spLocks/>
            </p:cNvSpPr>
            <p:nvPr userDrawn="1"/>
          </p:nvSpPr>
          <p:spPr bwMode="auto">
            <a:xfrm>
              <a:off x="5108377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7 w 80"/>
                <a:gd name="T15" fmla="*/ 14 h 114"/>
                <a:gd name="T16" fmla="*/ 56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32" y="6"/>
                    <a:pt x="41" y="0"/>
                    <a:pt x="56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13" name="Freeform 28"/>
            <p:cNvSpPr>
              <a:spLocks noEditPoints="1"/>
            </p:cNvSpPr>
            <p:nvPr userDrawn="1"/>
          </p:nvSpPr>
          <p:spPr bwMode="auto">
            <a:xfrm>
              <a:off x="5331578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14" name="Freeform 29"/>
            <p:cNvSpPr>
              <a:spLocks/>
            </p:cNvSpPr>
            <p:nvPr userDrawn="1"/>
          </p:nvSpPr>
          <p:spPr bwMode="auto">
            <a:xfrm>
              <a:off x="5546512" y="1492997"/>
              <a:ext cx="167400" cy="204601"/>
            </a:xfrm>
            <a:custGeom>
              <a:avLst/>
              <a:gdLst>
                <a:gd name="T0" fmla="*/ 71 w 94"/>
                <a:gd name="T1" fmla="*/ 114 h 114"/>
                <a:gd name="T2" fmla="*/ 68 w 94"/>
                <a:gd name="T3" fmla="*/ 112 h 114"/>
                <a:gd name="T4" fmla="*/ 68 w 94"/>
                <a:gd name="T5" fmla="*/ 47 h 114"/>
                <a:gd name="T6" fmla="*/ 47 w 94"/>
                <a:gd name="T7" fmla="*/ 23 h 114"/>
                <a:gd name="T8" fmla="*/ 26 w 94"/>
                <a:gd name="T9" fmla="*/ 47 h 114"/>
                <a:gd name="T10" fmla="*/ 26 w 94"/>
                <a:gd name="T11" fmla="*/ 112 h 114"/>
                <a:gd name="T12" fmla="*/ 24 w 94"/>
                <a:gd name="T13" fmla="*/ 114 h 114"/>
                <a:gd name="T14" fmla="*/ 2 w 94"/>
                <a:gd name="T15" fmla="*/ 114 h 114"/>
                <a:gd name="T16" fmla="*/ 0 w 94"/>
                <a:gd name="T17" fmla="*/ 112 h 114"/>
                <a:gd name="T18" fmla="*/ 0 w 94"/>
                <a:gd name="T19" fmla="*/ 5 h 114"/>
                <a:gd name="T20" fmla="*/ 2 w 94"/>
                <a:gd name="T21" fmla="*/ 2 h 114"/>
                <a:gd name="T22" fmla="*/ 24 w 94"/>
                <a:gd name="T23" fmla="*/ 2 h 114"/>
                <a:gd name="T24" fmla="*/ 26 w 94"/>
                <a:gd name="T25" fmla="*/ 5 h 114"/>
                <a:gd name="T26" fmla="*/ 26 w 94"/>
                <a:gd name="T27" fmla="*/ 13 h 114"/>
                <a:gd name="T28" fmla="*/ 26 w 94"/>
                <a:gd name="T29" fmla="*/ 13 h 114"/>
                <a:gd name="T30" fmla="*/ 56 w 94"/>
                <a:gd name="T31" fmla="*/ 0 h 114"/>
                <a:gd name="T32" fmla="*/ 94 w 94"/>
                <a:gd name="T33" fmla="*/ 41 h 114"/>
                <a:gd name="T34" fmla="*/ 94 w 94"/>
                <a:gd name="T35" fmla="*/ 112 h 114"/>
                <a:gd name="T36" fmla="*/ 92 w 94"/>
                <a:gd name="T37" fmla="*/ 114 h 114"/>
                <a:gd name="T38" fmla="*/ 71 w 94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4">
                  <a:moveTo>
                    <a:pt x="71" y="114"/>
                  </a:moveTo>
                  <a:cubicBezTo>
                    <a:pt x="69" y="114"/>
                    <a:pt x="68" y="113"/>
                    <a:pt x="68" y="112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8" y="33"/>
                    <a:pt x="61" y="23"/>
                    <a:pt x="47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79" y="0"/>
                    <a:pt x="94" y="17"/>
                    <a:pt x="94" y="41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15" name="Freeform 30"/>
            <p:cNvSpPr>
              <a:spLocks noEditPoints="1"/>
            </p:cNvSpPr>
            <p:nvPr userDrawn="1"/>
          </p:nvSpPr>
          <p:spPr bwMode="auto">
            <a:xfrm>
              <a:off x="5753179" y="1414463"/>
              <a:ext cx="175667" cy="287267"/>
            </a:xfrm>
            <a:custGeom>
              <a:avLst/>
              <a:gdLst>
                <a:gd name="T0" fmla="*/ 75 w 99"/>
                <a:gd name="T1" fmla="*/ 158 h 161"/>
                <a:gd name="T2" fmla="*/ 73 w 99"/>
                <a:gd name="T3" fmla="*/ 156 h 161"/>
                <a:gd name="T4" fmla="*/ 73 w 99"/>
                <a:gd name="T5" fmla="*/ 147 h 161"/>
                <a:gd name="T6" fmla="*/ 73 w 99"/>
                <a:gd name="T7" fmla="*/ 147 h 161"/>
                <a:gd name="T8" fmla="*/ 43 w 99"/>
                <a:gd name="T9" fmla="*/ 161 h 161"/>
                <a:gd name="T10" fmla="*/ 4 w 99"/>
                <a:gd name="T11" fmla="*/ 134 h 161"/>
                <a:gd name="T12" fmla="*/ 0 w 99"/>
                <a:gd name="T13" fmla="*/ 102 h 161"/>
                <a:gd name="T14" fmla="*/ 4 w 99"/>
                <a:gd name="T15" fmla="*/ 71 h 161"/>
                <a:gd name="T16" fmla="*/ 43 w 99"/>
                <a:gd name="T17" fmla="*/ 44 h 161"/>
                <a:gd name="T18" fmla="*/ 73 w 99"/>
                <a:gd name="T19" fmla="*/ 57 h 161"/>
                <a:gd name="T20" fmla="*/ 73 w 99"/>
                <a:gd name="T21" fmla="*/ 57 h 161"/>
                <a:gd name="T22" fmla="*/ 73 w 99"/>
                <a:gd name="T23" fmla="*/ 3 h 161"/>
                <a:gd name="T24" fmla="*/ 75 w 99"/>
                <a:gd name="T25" fmla="*/ 0 h 161"/>
                <a:gd name="T26" fmla="*/ 97 w 99"/>
                <a:gd name="T27" fmla="*/ 0 h 161"/>
                <a:gd name="T28" fmla="*/ 99 w 99"/>
                <a:gd name="T29" fmla="*/ 3 h 161"/>
                <a:gd name="T30" fmla="*/ 99 w 99"/>
                <a:gd name="T31" fmla="*/ 156 h 161"/>
                <a:gd name="T32" fmla="*/ 97 w 99"/>
                <a:gd name="T33" fmla="*/ 158 h 161"/>
                <a:gd name="T34" fmla="*/ 75 w 99"/>
                <a:gd name="T35" fmla="*/ 158 h 161"/>
                <a:gd name="T36" fmla="*/ 71 w 99"/>
                <a:gd name="T37" fmla="*/ 123 h 161"/>
                <a:gd name="T38" fmla="*/ 73 w 99"/>
                <a:gd name="T39" fmla="*/ 102 h 161"/>
                <a:gd name="T40" fmla="*/ 71 w 99"/>
                <a:gd name="T41" fmla="*/ 81 h 161"/>
                <a:gd name="T42" fmla="*/ 50 w 99"/>
                <a:gd name="T43" fmla="*/ 67 h 161"/>
                <a:gd name="T44" fmla="*/ 29 w 99"/>
                <a:gd name="T45" fmla="*/ 81 h 161"/>
                <a:gd name="T46" fmla="*/ 27 w 99"/>
                <a:gd name="T47" fmla="*/ 102 h 161"/>
                <a:gd name="T48" fmla="*/ 29 w 99"/>
                <a:gd name="T49" fmla="*/ 123 h 161"/>
                <a:gd name="T50" fmla="*/ 50 w 99"/>
                <a:gd name="T51" fmla="*/ 137 h 161"/>
                <a:gd name="T52" fmla="*/ 71 w 99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9" h="161">
                  <a:moveTo>
                    <a:pt x="75" y="158"/>
                  </a:moveTo>
                  <a:cubicBezTo>
                    <a:pt x="74" y="158"/>
                    <a:pt x="73" y="157"/>
                    <a:pt x="73" y="156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67" y="155"/>
                    <a:pt x="58" y="161"/>
                    <a:pt x="43" y="161"/>
                  </a:cubicBezTo>
                  <a:cubicBezTo>
                    <a:pt x="24" y="161"/>
                    <a:pt x="10" y="151"/>
                    <a:pt x="4" y="134"/>
                  </a:cubicBezTo>
                  <a:cubicBezTo>
                    <a:pt x="2" y="125"/>
                    <a:pt x="0" y="117"/>
                    <a:pt x="0" y="102"/>
                  </a:cubicBezTo>
                  <a:cubicBezTo>
                    <a:pt x="0" y="87"/>
                    <a:pt x="2" y="79"/>
                    <a:pt x="4" y="71"/>
                  </a:cubicBezTo>
                  <a:cubicBezTo>
                    <a:pt x="10" y="53"/>
                    <a:pt x="24" y="44"/>
                    <a:pt x="43" y="44"/>
                  </a:cubicBezTo>
                  <a:cubicBezTo>
                    <a:pt x="58" y="44"/>
                    <a:pt x="67" y="49"/>
                    <a:pt x="73" y="57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73" y="3"/>
                    <a:pt x="73" y="3"/>
                    <a:pt x="73" y="3"/>
                  </a:cubicBezTo>
                  <a:cubicBezTo>
                    <a:pt x="73" y="1"/>
                    <a:pt x="74" y="0"/>
                    <a:pt x="75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98" y="0"/>
                    <a:pt x="99" y="1"/>
                    <a:pt x="99" y="3"/>
                  </a:cubicBezTo>
                  <a:cubicBezTo>
                    <a:pt x="99" y="156"/>
                    <a:pt x="99" y="156"/>
                    <a:pt x="99" y="156"/>
                  </a:cubicBezTo>
                  <a:cubicBezTo>
                    <a:pt x="99" y="157"/>
                    <a:pt x="98" y="158"/>
                    <a:pt x="97" y="158"/>
                  </a:cubicBezTo>
                  <a:lnTo>
                    <a:pt x="75" y="158"/>
                  </a:lnTo>
                  <a:close/>
                  <a:moveTo>
                    <a:pt x="71" y="123"/>
                  </a:moveTo>
                  <a:cubicBezTo>
                    <a:pt x="72" y="118"/>
                    <a:pt x="73" y="112"/>
                    <a:pt x="73" y="102"/>
                  </a:cubicBezTo>
                  <a:cubicBezTo>
                    <a:pt x="73" y="92"/>
                    <a:pt x="72" y="86"/>
                    <a:pt x="71" y="81"/>
                  </a:cubicBezTo>
                  <a:cubicBezTo>
                    <a:pt x="68" y="72"/>
                    <a:pt x="60" y="67"/>
                    <a:pt x="50" y="67"/>
                  </a:cubicBezTo>
                  <a:cubicBezTo>
                    <a:pt x="39" y="67"/>
                    <a:pt x="32" y="72"/>
                    <a:pt x="29" y="81"/>
                  </a:cubicBezTo>
                  <a:cubicBezTo>
                    <a:pt x="28" y="86"/>
                    <a:pt x="27" y="92"/>
                    <a:pt x="27" y="102"/>
                  </a:cubicBezTo>
                  <a:cubicBezTo>
                    <a:pt x="27" y="112"/>
                    <a:pt x="28" y="118"/>
                    <a:pt x="29" y="123"/>
                  </a:cubicBezTo>
                  <a:cubicBezTo>
                    <a:pt x="32" y="132"/>
                    <a:pt x="39" y="137"/>
                    <a:pt x="50" y="137"/>
                  </a:cubicBezTo>
                  <a:cubicBezTo>
                    <a:pt x="60" y="137"/>
                    <a:pt x="68" y="132"/>
                    <a:pt x="71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16" name="Freeform 31"/>
            <p:cNvSpPr>
              <a:spLocks/>
            </p:cNvSpPr>
            <p:nvPr userDrawn="1"/>
          </p:nvSpPr>
          <p:spPr bwMode="auto">
            <a:xfrm>
              <a:off x="6023913" y="1414463"/>
              <a:ext cx="328601" cy="283134"/>
            </a:xfrm>
            <a:custGeom>
              <a:avLst/>
              <a:gdLst>
                <a:gd name="T0" fmla="*/ 125 w 184"/>
                <a:gd name="T1" fmla="*/ 158 h 158"/>
                <a:gd name="T2" fmla="*/ 122 w 184"/>
                <a:gd name="T3" fmla="*/ 156 h 158"/>
                <a:gd name="T4" fmla="*/ 92 w 184"/>
                <a:gd name="T5" fmla="*/ 48 h 158"/>
                <a:gd name="T6" fmla="*/ 92 w 184"/>
                <a:gd name="T7" fmla="*/ 48 h 158"/>
                <a:gd name="T8" fmla="*/ 61 w 184"/>
                <a:gd name="T9" fmla="*/ 156 h 158"/>
                <a:gd name="T10" fmla="*/ 59 w 184"/>
                <a:gd name="T11" fmla="*/ 158 h 158"/>
                <a:gd name="T12" fmla="*/ 41 w 184"/>
                <a:gd name="T13" fmla="*/ 158 h 158"/>
                <a:gd name="T14" fmla="*/ 39 w 184"/>
                <a:gd name="T15" fmla="*/ 156 h 158"/>
                <a:gd name="T16" fmla="*/ 0 w 184"/>
                <a:gd name="T17" fmla="*/ 3 h 158"/>
                <a:gd name="T18" fmla="*/ 2 w 184"/>
                <a:gd name="T19" fmla="*/ 0 h 158"/>
                <a:gd name="T20" fmla="*/ 23 w 184"/>
                <a:gd name="T21" fmla="*/ 0 h 158"/>
                <a:gd name="T22" fmla="*/ 26 w 184"/>
                <a:gd name="T23" fmla="*/ 3 h 158"/>
                <a:gd name="T24" fmla="*/ 51 w 184"/>
                <a:gd name="T25" fmla="*/ 109 h 158"/>
                <a:gd name="T26" fmla="*/ 52 w 184"/>
                <a:gd name="T27" fmla="*/ 109 h 158"/>
                <a:gd name="T28" fmla="*/ 81 w 184"/>
                <a:gd name="T29" fmla="*/ 3 h 158"/>
                <a:gd name="T30" fmla="*/ 84 w 184"/>
                <a:gd name="T31" fmla="*/ 0 h 158"/>
                <a:gd name="T32" fmla="*/ 100 w 184"/>
                <a:gd name="T33" fmla="*/ 0 h 158"/>
                <a:gd name="T34" fmla="*/ 103 w 184"/>
                <a:gd name="T35" fmla="*/ 3 h 158"/>
                <a:gd name="T36" fmla="*/ 133 w 184"/>
                <a:gd name="T37" fmla="*/ 109 h 158"/>
                <a:gd name="T38" fmla="*/ 133 w 184"/>
                <a:gd name="T39" fmla="*/ 109 h 158"/>
                <a:gd name="T40" fmla="*/ 158 w 184"/>
                <a:gd name="T41" fmla="*/ 3 h 158"/>
                <a:gd name="T42" fmla="*/ 161 w 184"/>
                <a:gd name="T43" fmla="*/ 0 h 158"/>
                <a:gd name="T44" fmla="*/ 182 w 184"/>
                <a:gd name="T45" fmla="*/ 0 h 158"/>
                <a:gd name="T46" fmla="*/ 184 w 184"/>
                <a:gd name="T47" fmla="*/ 3 h 158"/>
                <a:gd name="T48" fmla="*/ 146 w 184"/>
                <a:gd name="T49" fmla="*/ 156 h 158"/>
                <a:gd name="T50" fmla="*/ 143 w 184"/>
                <a:gd name="T51" fmla="*/ 158 h 158"/>
                <a:gd name="T52" fmla="*/ 125 w 184"/>
                <a:gd name="T53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4" h="158">
                  <a:moveTo>
                    <a:pt x="125" y="158"/>
                  </a:moveTo>
                  <a:cubicBezTo>
                    <a:pt x="124" y="158"/>
                    <a:pt x="123" y="157"/>
                    <a:pt x="122" y="156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61" y="156"/>
                    <a:pt x="61" y="156"/>
                    <a:pt x="61" y="156"/>
                  </a:cubicBezTo>
                  <a:cubicBezTo>
                    <a:pt x="61" y="157"/>
                    <a:pt x="60" y="158"/>
                    <a:pt x="59" y="158"/>
                  </a:cubicBezTo>
                  <a:cubicBezTo>
                    <a:pt x="41" y="158"/>
                    <a:pt x="41" y="158"/>
                    <a:pt x="41" y="158"/>
                  </a:cubicBezTo>
                  <a:cubicBezTo>
                    <a:pt x="40" y="158"/>
                    <a:pt x="39" y="157"/>
                    <a:pt x="39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51" y="109"/>
                    <a:pt x="51" y="109"/>
                    <a:pt x="51" y="109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81" y="3"/>
                    <a:pt x="81" y="3"/>
                    <a:pt x="81" y="3"/>
                  </a:cubicBezTo>
                  <a:cubicBezTo>
                    <a:pt x="82" y="1"/>
                    <a:pt x="83" y="0"/>
                    <a:pt x="84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2" y="0"/>
                    <a:pt x="102" y="1"/>
                    <a:pt x="103" y="3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58" y="3"/>
                    <a:pt x="158" y="3"/>
                    <a:pt x="158" y="3"/>
                  </a:cubicBezTo>
                  <a:cubicBezTo>
                    <a:pt x="158" y="1"/>
                    <a:pt x="159" y="0"/>
                    <a:pt x="161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4" y="0"/>
                    <a:pt x="184" y="1"/>
                    <a:pt x="184" y="3"/>
                  </a:cubicBezTo>
                  <a:cubicBezTo>
                    <a:pt x="146" y="156"/>
                    <a:pt x="146" y="156"/>
                    <a:pt x="146" y="156"/>
                  </a:cubicBezTo>
                  <a:cubicBezTo>
                    <a:pt x="145" y="157"/>
                    <a:pt x="144" y="158"/>
                    <a:pt x="143" y="158"/>
                  </a:cubicBezTo>
                  <a:lnTo>
                    <a:pt x="125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17" name="Freeform 32"/>
            <p:cNvSpPr>
              <a:spLocks noEditPoints="1"/>
            </p:cNvSpPr>
            <p:nvPr userDrawn="1"/>
          </p:nvSpPr>
          <p:spPr bwMode="auto">
            <a:xfrm>
              <a:off x="6360781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6 w 99"/>
                <a:gd name="T13" fmla="*/ 66 h 117"/>
                <a:gd name="T14" fmla="*/ 27 w 99"/>
                <a:gd name="T15" fmla="*/ 66 h 117"/>
                <a:gd name="T16" fmla="*/ 26 w 99"/>
                <a:gd name="T17" fmla="*/ 68 h 117"/>
                <a:gd name="T18" fmla="*/ 27 w 99"/>
                <a:gd name="T19" fmla="*/ 76 h 117"/>
                <a:gd name="T20" fmla="*/ 52 w 99"/>
                <a:gd name="T21" fmla="*/ 93 h 117"/>
                <a:gd name="T22" fmla="*/ 79 w 99"/>
                <a:gd name="T23" fmla="*/ 83 h 117"/>
                <a:gd name="T24" fmla="*/ 82 w 99"/>
                <a:gd name="T25" fmla="*/ 82 h 117"/>
                <a:gd name="T26" fmla="*/ 96 w 99"/>
                <a:gd name="T27" fmla="*/ 94 h 117"/>
                <a:gd name="T28" fmla="*/ 96 w 99"/>
                <a:gd name="T29" fmla="*/ 98 h 117"/>
                <a:gd name="T30" fmla="*/ 50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49 w 99"/>
                <a:gd name="T37" fmla="*/ 22 h 117"/>
                <a:gd name="T38" fmla="*/ 27 w 99"/>
                <a:gd name="T39" fmla="*/ 36 h 117"/>
                <a:gd name="T40" fmla="*/ 26 w 99"/>
                <a:gd name="T41" fmla="*/ 46 h 117"/>
                <a:gd name="T42" fmla="*/ 27 w 99"/>
                <a:gd name="T43" fmla="*/ 47 h 117"/>
                <a:gd name="T44" fmla="*/ 71 w 99"/>
                <a:gd name="T45" fmla="*/ 47 h 117"/>
                <a:gd name="T46" fmla="*/ 72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9" y="46"/>
                    <a:pt x="99" y="64"/>
                  </a:cubicBezTo>
                  <a:cubicBezTo>
                    <a:pt x="99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7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7" y="109"/>
                    <a:pt x="71" y="117"/>
                    <a:pt x="50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18" name="Freeform 33"/>
            <p:cNvSpPr>
              <a:spLocks/>
            </p:cNvSpPr>
            <p:nvPr userDrawn="1"/>
          </p:nvSpPr>
          <p:spPr bwMode="auto">
            <a:xfrm>
              <a:off x="6573648" y="1414463"/>
              <a:ext cx="76467" cy="285201"/>
            </a:xfrm>
            <a:custGeom>
              <a:avLst/>
              <a:gdLst>
                <a:gd name="T0" fmla="*/ 31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3 w 43"/>
                <a:gd name="T7" fmla="*/ 0 h 159"/>
                <a:gd name="T8" fmla="*/ 24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6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1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1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6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1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19" name="Freeform 34"/>
            <p:cNvSpPr>
              <a:spLocks/>
            </p:cNvSpPr>
            <p:nvPr userDrawn="1"/>
          </p:nvSpPr>
          <p:spPr bwMode="auto">
            <a:xfrm>
              <a:off x="6668715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4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20" name="Freeform 35"/>
            <p:cNvSpPr>
              <a:spLocks noEditPoints="1"/>
            </p:cNvSpPr>
            <p:nvPr userDrawn="1"/>
          </p:nvSpPr>
          <p:spPr bwMode="auto">
            <a:xfrm>
              <a:off x="679891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21" name="Freeform 36"/>
            <p:cNvSpPr>
              <a:spLocks/>
            </p:cNvSpPr>
            <p:nvPr userDrawn="1"/>
          </p:nvSpPr>
          <p:spPr bwMode="auto">
            <a:xfrm>
              <a:off x="7011783" y="1492997"/>
              <a:ext cx="142600" cy="204601"/>
            </a:xfrm>
            <a:custGeom>
              <a:avLst/>
              <a:gdLst>
                <a:gd name="T0" fmla="*/ 2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2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3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2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2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3" y="28"/>
                  </a:cubicBezTo>
                  <a:cubicBezTo>
                    <a:pt x="58" y="25"/>
                    <a:pt x="53" y="23"/>
                    <a:pt x="47" y="23"/>
                  </a:cubicBezTo>
                  <a:cubicBezTo>
                    <a:pt x="32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2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22" name="Freeform 37"/>
            <p:cNvSpPr>
              <a:spLocks noEditPoints="1"/>
            </p:cNvSpPr>
            <p:nvPr userDrawn="1"/>
          </p:nvSpPr>
          <p:spPr bwMode="auto">
            <a:xfrm>
              <a:off x="7166783" y="1492997"/>
              <a:ext cx="175667" cy="208734"/>
            </a:xfrm>
            <a:custGeom>
              <a:avLst/>
              <a:gdLst>
                <a:gd name="T0" fmla="*/ 4 w 98"/>
                <a:gd name="T1" fmla="*/ 85 h 117"/>
                <a:gd name="T2" fmla="*/ 0 w 98"/>
                <a:gd name="T3" fmla="*/ 58 h 117"/>
                <a:gd name="T4" fmla="*/ 3 w 98"/>
                <a:gd name="T5" fmla="*/ 31 h 117"/>
                <a:gd name="T6" fmla="*/ 49 w 98"/>
                <a:gd name="T7" fmla="*/ 0 h 117"/>
                <a:gd name="T8" fmla="*/ 95 w 98"/>
                <a:gd name="T9" fmla="*/ 31 h 117"/>
                <a:gd name="T10" fmla="*/ 98 w 98"/>
                <a:gd name="T11" fmla="*/ 64 h 117"/>
                <a:gd name="T12" fmla="*/ 96 w 98"/>
                <a:gd name="T13" fmla="*/ 66 h 117"/>
                <a:gd name="T14" fmla="*/ 27 w 98"/>
                <a:gd name="T15" fmla="*/ 66 h 117"/>
                <a:gd name="T16" fmla="*/ 26 w 98"/>
                <a:gd name="T17" fmla="*/ 68 h 117"/>
                <a:gd name="T18" fmla="*/ 27 w 98"/>
                <a:gd name="T19" fmla="*/ 76 h 117"/>
                <a:gd name="T20" fmla="*/ 52 w 98"/>
                <a:gd name="T21" fmla="*/ 93 h 117"/>
                <a:gd name="T22" fmla="*/ 79 w 98"/>
                <a:gd name="T23" fmla="*/ 83 h 117"/>
                <a:gd name="T24" fmla="*/ 82 w 98"/>
                <a:gd name="T25" fmla="*/ 82 h 117"/>
                <a:gd name="T26" fmla="*/ 96 w 98"/>
                <a:gd name="T27" fmla="*/ 94 h 117"/>
                <a:gd name="T28" fmla="*/ 96 w 98"/>
                <a:gd name="T29" fmla="*/ 98 h 117"/>
                <a:gd name="T30" fmla="*/ 50 w 98"/>
                <a:gd name="T31" fmla="*/ 117 h 117"/>
                <a:gd name="T32" fmla="*/ 4 w 98"/>
                <a:gd name="T33" fmla="*/ 85 h 117"/>
                <a:gd name="T34" fmla="*/ 71 w 98"/>
                <a:gd name="T35" fmla="*/ 36 h 117"/>
                <a:gd name="T36" fmla="*/ 49 w 98"/>
                <a:gd name="T37" fmla="*/ 22 h 117"/>
                <a:gd name="T38" fmla="*/ 27 w 98"/>
                <a:gd name="T39" fmla="*/ 36 h 117"/>
                <a:gd name="T40" fmla="*/ 26 w 98"/>
                <a:gd name="T41" fmla="*/ 46 h 117"/>
                <a:gd name="T42" fmla="*/ 27 w 98"/>
                <a:gd name="T43" fmla="*/ 47 h 117"/>
                <a:gd name="T44" fmla="*/ 71 w 98"/>
                <a:gd name="T45" fmla="*/ 47 h 117"/>
                <a:gd name="T46" fmla="*/ 72 w 98"/>
                <a:gd name="T47" fmla="*/ 46 h 117"/>
                <a:gd name="T48" fmla="*/ 71 w 98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8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8" y="46"/>
                    <a:pt x="98" y="64"/>
                  </a:cubicBezTo>
                  <a:cubicBezTo>
                    <a:pt x="98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6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6" y="109"/>
                    <a:pt x="71" y="117"/>
                    <a:pt x="50" y="117"/>
                  </a:cubicBezTo>
                  <a:cubicBezTo>
                    <a:pt x="26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23" name="Freeform 38"/>
            <p:cNvSpPr>
              <a:spLocks noEditPoints="1"/>
            </p:cNvSpPr>
            <p:nvPr userDrawn="1"/>
          </p:nvSpPr>
          <p:spPr bwMode="auto">
            <a:xfrm>
              <a:off x="7439584" y="1492997"/>
              <a:ext cx="177734" cy="208734"/>
            </a:xfrm>
            <a:custGeom>
              <a:avLst/>
              <a:gdLst>
                <a:gd name="T0" fmla="*/ 3 w 99"/>
                <a:gd name="T1" fmla="*/ 86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58 h 117"/>
                <a:gd name="T12" fmla="*/ 95 w 99"/>
                <a:gd name="T13" fmla="*/ 86 h 117"/>
                <a:gd name="T14" fmla="*/ 49 w 99"/>
                <a:gd name="T15" fmla="*/ 117 h 117"/>
                <a:gd name="T16" fmla="*/ 3 w 99"/>
                <a:gd name="T17" fmla="*/ 86 h 117"/>
                <a:gd name="T18" fmla="*/ 70 w 99"/>
                <a:gd name="T19" fmla="*/ 79 h 117"/>
                <a:gd name="T20" fmla="*/ 73 w 99"/>
                <a:gd name="T21" fmla="*/ 58 h 117"/>
                <a:gd name="T22" fmla="*/ 70 w 99"/>
                <a:gd name="T23" fmla="*/ 38 h 117"/>
                <a:gd name="T24" fmla="*/ 49 w 99"/>
                <a:gd name="T25" fmla="*/ 23 h 117"/>
                <a:gd name="T26" fmla="*/ 28 w 99"/>
                <a:gd name="T27" fmla="*/ 38 h 117"/>
                <a:gd name="T28" fmla="*/ 26 w 99"/>
                <a:gd name="T29" fmla="*/ 58 h 117"/>
                <a:gd name="T30" fmla="*/ 28 w 99"/>
                <a:gd name="T31" fmla="*/ 79 h 117"/>
                <a:gd name="T32" fmla="*/ 49 w 99"/>
                <a:gd name="T33" fmla="*/ 93 h 117"/>
                <a:gd name="T34" fmla="*/ 70 w 99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9" h="117">
                  <a:moveTo>
                    <a:pt x="3" y="86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6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1"/>
                    <a:pt x="95" y="31"/>
                  </a:cubicBezTo>
                  <a:cubicBezTo>
                    <a:pt x="98" y="38"/>
                    <a:pt x="99" y="46"/>
                    <a:pt x="99" y="58"/>
                  </a:cubicBezTo>
                  <a:cubicBezTo>
                    <a:pt x="99" y="70"/>
                    <a:pt x="98" y="78"/>
                    <a:pt x="95" y="86"/>
                  </a:cubicBezTo>
                  <a:cubicBezTo>
                    <a:pt x="89" y="105"/>
                    <a:pt x="72" y="117"/>
                    <a:pt x="49" y="117"/>
                  </a:cubicBezTo>
                  <a:cubicBezTo>
                    <a:pt x="27" y="117"/>
                    <a:pt x="10" y="105"/>
                    <a:pt x="3" y="86"/>
                  </a:cubicBezTo>
                  <a:close/>
                  <a:moveTo>
                    <a:pt x="70" y="79"/>
                  </a:moveTo>
                  <a:cubicBezTo>
                    <a:pt x="72" y="73"/>
                    <a:pt x="73" y="68"/>
                    <a:pt x="73" y="58"/>
                  </a:cubicBezTo>
                  <a:cubicBezTo>
                    <a:pt x="73" y="49"/>
                    <a:pt x="72" y="44"/>
                    <a:pt x="70" y="38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9" y="23"/>
                    <a:pt x="32" y="28"/>
                    <a:pt x="28" y="38"/>
                  </a:cubicBezTo>
                  <a:cubicBezTo>
                    <a:pt x="27" y="44"/>
                    <a:pt x="26" y="49"/>
                    <a:pt x="26" y="58"/>
                  </a:cubicBezTo>
                  <a:cubicBezTo>
                    <a:pt x="26" y="68"/>
                    <a:pt x="27" y="73"/>
                    <a:pt x="28" y="79"/>
                  </a:cubicBezTo>
                  <a:cubicBezTo>
                    <a:pt x="32" y="88"/>
                    <a:pt x="39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24" name="Freeform 39"/>
            <p:cNvSpPr>
              <a:spLocks/>
            </p:cNvSpPr>
            <p:nvPr userDrawn="1"/>
          </p:nvSpPr>
          <p:spPr bwMode="auto">
            <a:xfrm>
              <a:off x="7642118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3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25" name="Freeform 40"/>
            <p:cNvSpPr>
              <a:spLocks/>
            </p:cNvSpPr>
            <p:nvPr userDrawn="1"/>
          </p:nvSpPr>
          <p:spPr bwMode="auto">
            <a:xfrm>
              <a:off x="7826052" y="1414463"/>
              <a:ext cx="171534" cy="287267"/>
            </a:xfrm>
            <a:custGeom>
              <a:avLst/>
              <a:gdLst>
                <a:gd name="T0" fmla="*/ 1 w 96"/>
                <a:gd name="T1" fmla="*/ 138 h 161"/>
                <a:gd name="T2" fmla="*/ 18 w 96"/>
                <a:gd name="T3" fmla="*/ 126 h 161"/>
                <a:gd name="T4" fmla="*/ 21 w 96"/>
                <a:gd name="T5" fmla="*/ 126 h 161"/>
                <a:gd name="T6" fmla="*/ 42 w 96"/>
                <a:gd name="T7" fmla="*/ 136 h 161"/>
                <a:gd name="T8" fmla="*/ 68 w 96"/>
                <a:gd name="T9" fmla="*/ 105 h 161"/>
                <a:gd name="T10" fmla="*/ 68 w 96"/>
                <a:gd name="T11" fmla="*/ 3 h 161"/>
                <a:gd name="T12" fmla="*/ 71 w 96"/>
                <a:gd name="T13" fmla="*/ 0 h 161"/>
                <a:gd name="T14" fmla="*/ 93 w 96"/>
                <a:gd name="T15" fmla="*/ 0 h 161"/>
                <a:gd name="T16" fmla="*/ 96 w 96"/>
                <a:gd name="T17" fmla="*/ 3 h 161"/>
                <a:gd name="T18" fmla="*/ 96 w 96"/>
                <a:gd name="T19" fmla="*/ 105 h 161"/>
                <a:gd name="T20" fmla="*/ 41 w 96"/>
                <a:gd name="T21" fmla="*/ 161 h 161"/>
                <a:gd name="T22" fmla="*/ 0 w 96"/>
                <a:gd name="T23" fmla="*/ 142 h 161"/>
                <a:gd name="T24" fmla="*/ 1 w 96"/>
                <a:gd name="T25" fmla="*/ 1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6" h="161">
                  <a:moveTo>
                    <a:pt x="1" y="138"/>
                  </a:moveTo>
                  <a:cubicBezTo>
                    <a:pt x="18" y="126"/>
                    <a:pt x="18" y="126"/>
                    <a:pt x="18" y="126"/>
                  </a:cubicBezTo>
                  <a:cubicBezTo>
                    <a:pt x="19" y="125"/>
                    <a:pt x="20" y="125"/>
                    <a:pt x="21" y="126"/>
                  </a:cubicBezTo>
                  <a:cubicBezTo>
                    <a:pt x="25" y="131"/>
                    <a:pt x="33" y="136"/>
                    <a:pt x="42" y="136"/>
                  </a:cubicBezTo>
                  <a:cubicBezTo>
                    <a:pt x="59" y="136"/>
                    <a:pt x="68" y="126"/>
                    <a:pt x="68" y="105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1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5" y="0"/>
                    <a:pt x="96" y="1"/>
                    <a:pt x="96" y="3"/>
                  </a:cubicBezTo>
                  <a:cubicBezTo>
                    <a:pt x="96" y="105"/>
                    <a:pt x="96" y="105"/>
                    <a:pt x="96" y="105"/>
                  </a:cubicBezTo>
                  <a:cubicBezTo>
                    <a:pt x="96" y="141"/>
                    <a:pt x="75" y="161"/>
                    <a:pt x="41" y="161"/>
                  </a:cubicBezTo>
                  <a:cubicBezTo>
                    <a:pt x="23" y="161"/>
                    <a:pt x="7" y="152"/>
                    <a:pt x="0" y="142"/>
                  </a:cubicBezTo>
                  <a:cubicBezTo>
                    <a:pt x="0" y="140"/>
                    <a:pt x="0" y="139"/>
                    <a:pt x="1" y="1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26" name="Freeform 41"/>
            <p:cNvSpPr>
              <a:spLocks noEditPoints="1"/>
            </p:cNvSpPr>
            <p:nvPr userDrawn="1"/>
          </p:nvSpPr>
          <p:spPr bwMode="auto">
            <a:xfrm>
              <a:off x="8034786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8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8" y="66"/>
                    <a:pt x="48" y="66"/>
                    <a:pt x="48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27" name="Freeform 42"/>
            <p:cNvSpPr>
              <a:spLocks noEditPoints="1"/>
            </p:cNvSpPr>
            <p:nvPr userDrawn="1"/>
          </p:nvSpPr>
          <p:spPr bwMode="auto">
            <a:xfrm>
              <a:off x="8249720" y="1492997"/>
              <a:ext cx="173600" cy="279001"/>
            </a:xfrm>
            <a:custGeom>
              <a:avLst/>
              <a:gdLst>
                <a:gd name="T0" fmla="*/ 2 w 98"/>
                <a:gd name="T1" fmla="*/ 156 h 156"/>
                <a:gd name="T2" fmla="*/ 0 w 98"/>
                <a:gd name="T3" fmla="*/ 153 h 156"/>
                <a:gd name="T4" fmla="*/ 0 w 98"/>
                <a:gd name="T5" fmla="*/ 5 h 156"/>
                <a:gd name="T6" fmla="*/ 2 w 98"/>
                <a:gd name="T7" fmla="*/ 2 h 156"/>
                <a:gd name="T8" fmla="*/ 24 w 98"/>
                <a:gd name="T9" fmla="*/ 2 h 156"/>
                <a:gd name="T10" fmla="*/ 26 w 98"/>
                <a:gd name="T11" fmla="*/ 5 h 156"/>
                <a:gd name="T12" fmla="*/ 26 w 98"/>
                <a:gd name="T13" fmla="*/ 13 h 156"/>
                <a:gd name="T14" fmla="*/ 26 w 98"/>
                <a:gd name="T15" fmla="*/ 13 h 156"/>
                <a:gd name="T16" fmla="*/ 56 w 98"/>
                <a:gd name="T17" fmla="*/ 0 h 156"/>
                <a:gd name="T18" fmla="*/ 94 w 98"/>
                <a:gd name="T19" fmla="*/ 27 h 156"/>
                <a:gd name="T20" fmla="*/ 98 w 98"/>
                <a:gd name="T21" fmla="*/ 58 h 156"/>
                <a:gd name="T22" fmla="*/ 94 w 98"/>
                <a:gd name="T23" fmla="*/ 90 h 156"/>
                <a:gd name="T24" fmla="*/ 56 w 98"/>
                <a:gd name="T25" fmla="*/ 117 h 156"/>
                <a:gd name="T26" fmla="*/ 26 w 98"/>
                <a:gd name="T27" fmla="*/ 103 h 156"/>
                <a:gd name="T28" fmla="*/ 26 w 98"/>
                <a:gd name="T29" fmla="*/ 103 h 156"/>
                <a:gd name="T30" fmla="*/ 26 w 98"/>
                <a:gd name="T31" fmla="*/ 153 h 156"/>
                <a:gd name="T32" fmla="*/ 24 w 98"/>
                <a:gd name="T33" fmla="*/ 156 h 156"/>
                <a:gd name="T34" fmla="*/ 2 w 98"/>
                <a:gd name="T35" fmla="*/ 156 h 156"/>
                <a:gd name="T36" fmla="*/ 70 w 98"/>
                <a:gd name="T37" fmla="*/ 79 h 156"/>
                <a:gd name="T38" fmla="*/ 72 w 98"/>
                <a:gd name="T39" fmla="*/ 58 h 156"/>
                <a:gd name="T40" fmla="*/ 70 w 98"/>
                <a:gd name="T41" fmla="*/ 37 h 156"/>
                <a:gd name="T42" fmla="*/ 49 w 98"/>
                <a:gd name="T43" fmla="*/ 23 h 156"/>
                <a:gd name="T44" fmla="*/ 28 w 98"/>
                <a:gd name="T45" fmla="*/ 37 h 156"/>
                <a:gd name="T46" fmla="*/ 26 w 98"/>
                <a:gd name="T47" fmla="*/ 58 h 156"/>
                <a:gd name="T48" fmla="*/ 28 w 98"/>
                <a:gd name="T49" fmla="*/ 79 h 156"/>
                <a:gd name="T50" fmla="*/ 49 w 98"/>
                <a:gd name="T51" fmla="*/ 93 h 156"/>
                <a:gd name="T52" fmla="*/ 70 w 98"/>
                <a:gd name="T53" fmla="*/ 79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56">
                  <a:moveTo>
                    <a:pt x="2" y="156"/>
                  </a:moveTo>
                  <a:cubicBezTo>
                    <a:pt x="1" y="156"/>
                    <a:pt x="0" y="155"/>
                    <a:pt x="0" y="15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5"/>
                    <a:pt x="41" y="0"/>
                    <a:pt x="56" y="0"/>
                  </a:cubicBezTo>
                  <a:cubicBezTo>
                    <a:pt x="75" y="0"/>
                    <a:pt x="89" y="9"/>
                    <a:pt x="94" y="27"/>
                  </a:cubicBezTo>
                  <a:cubicBezTo>
                    <a:pt x="97" y="35"/>
                    <a:pt x="98" y="43"/>
                    <a:pt x="98" y="58"/>
                  </a:cubicBezTo>
                  <a:cubicBezTo>
                    <a:pt x="98" y="73"/>
                    <a:pt x="97" y="81"/>
                    <a:pt x="94" y="90"/>
                  </a:cubicBezTo>
                  <a:cubicBezTo>
                    <a:pt x="89" y="107"/>
                    <a:pt x="75" y="117"/>
                    <a:pt x="56" y="117"/>
                  </a:cubicBezTo>
                  <a:cubicBezTo>
                    <a:pt x="41" y="117"/>
                    <a:pt x="31" y="111"/>
                    <a:pt x="26" y="103"/>
                  </a:cubicBezTo>
                  <a:cubicBezTo>
                    <a:pt x="26" y="103"/>
                    <a:pt x="26" y="103"/>
                    <a:pt x="26" y="10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6" y="155"/>
                    <a:pt x="25" y="156"/>
                    <a:pt x="24" y="156"/>
                  </a:cubicBezTo>
                  <a:lnTo>
                    <a:pt x="2" y="156"/>
                  </a:lnTo>
                  <a:close/>
                  <a:moveTo>
                    <a:pt x="70" y="79"/>
                  </a:moveTo>
                  <a:cubicBezTo>
                    <a:pt x="71" y="74"/>
                    <a:pt x="72" y="68"/>
                    <a:pt x="72" y="58"/>
                  </a:cubicBezTo>
                  <a:cubicBezTo>
                    <a:pt x="72" y="48"/>
                    <a:pt x="71" y="42"/>
                    <a:pt x="70" y="37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8" y="23"/>
                    <a:pt x="31" y="28"/>
                    <a:pt x="28" y="37"/>
                  </a:cubicBezTo>
                  <a:cubicBezTo>
                    <a:pt x="27" y="42"/>
                    <a:pt x="26" y="48"/>
                    <a:pt x="26" y="58"/>
                  </a:cubicBezTo>
                  <a:cubicBezTo>
                    <a:pt x="26" y="68"/>
                    <a:pt x="27" y="74"/>
                    <a:pt x="28" y="79"/>
                  </a:cubicBezTo>
                  <a:cubicBezTo>
                    <a:pt x="31" y="88"/>
                    <a:pt x="38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28" name="Freeform 43"/>
            <p:cNvSpPr>
              <a:spLocks noEditPoints="1"/>
            </p:cNvSpPr>
            <p:nvPr userDrawn="1"/>
          </p:nvSpPr>
          <p:spPr bwMode="auto">
            <a:xfrm>
              <a:off x="8456387" y="1492997"/>
              <a:ext cx="165334" cy="208734"/>
            </a:xfrm>
            <a:custGeom>
              <a:avLst/>
              <a:gdLst>
                <a:gd name="T0" fmla="*/ 72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8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9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2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2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9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29" name="Freeform 44"/>
            <p:cNvSpPr>
              <a:spLocks/>
            </p:cNvSpPr>
            <p:nvPr userDrawn="1"/>
          </p:nvSpPr>
          <p:spPr bwMode="auto">
            <a:xfrm>
              <a:off x="8669254" y="1492997"/>
              <a:ext cx="169467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7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2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30" name="Freeform 45"/>
            <p:cNvSpPr>
              <a:spLocks/>
            </p:cNvSpPr>
            <p:nvPr userDrawn="1"/>
          </p:nvSpPr>
          <p:spPr bwMode="auto">
            <a:xfrm>
              <a:off x="900632" y="1414463"/>
              <a:ext cx="250067" cy="283134"/>
            </a:xfrm>
            <a:custGeom>
              <a:avLst/>
              <a:gdLst>
                <a:gd name="T0" fmla="*/ 0 w 140"/>
                <a:gd name="T1" fmla="*/ 3 h 158"/>
                <a:gd name="T2" fmla="*/ 2 w 140"/>
                <a:gd name="T3" fmla="*/ 0 h 158"/>
                <a:gd name="T4" fmla="*/ 23 w 140"/>
                <a:gd name="T5" fmla="*/ 0 h 158"/>
                <a:gd name="T6" fmla="*/ 27 w 140"/>
                <a:gd name="T7" fmla="*/ 3 h 158"/>
                <a:gd name="T8" fmla="*/ 70 w 140"/>
                <a:gd name="T9" fmla="*/ 100 h 158"/>
                <a:gd name="T10" fmla="*/ 71 w 140"/>
                <a:gd name="T11" fmla="*/ 100 h 158"/>
                <a:gd name="T12" fmla="*/ 113 w 140"/>
                <a:gd name="T13" fmla="*/ 3 h 158"/>
                <a:gd name="T14" fmla="*/ 117 w 140"/>
                <a:gd name="T15" fmla="*/ 0 h 158"/>
                <a:gd name="T16" fmla="*/ 138 w 140"/>
                <a:gd name="T17" fmla="*/ 0 h 158"/>
                <a:gd name="T18" fmla="*/ 140 w 140"/>
                <a:gd name="T19" fmla="*/ 3 h 158"/>
                <a:gd name="T20" fmla="*/ 140 w 140"/>
                <a:gd name="T21" fmla="*/ 156 h 158"/>
                <a:gd name="T22" fmla="*/ 138 w 140"/>
                <a:gd name="T23" fmla="*/ 158 h 158"/>
                <a:gd name="T24" fmla="*/ 118 w 140"/>
                <a:gd name="T25" fmla="*/ 158 h 158"/>
                <a:gd name="T26" fmla="*/ 115 w 140"/>
                <a:gd name="T27" fmla="*/ 156 h 158"/>
                <a:gd name="T28" fmla="*/ 115 w 140"/>
                <a:gd name="T29" fmla="*/ 59 h 158"/>
                <a:gd name="T30" fmla="*/ 114 w 140"/>
                <a:gd name="T31" fmla="*/ 59 h 158"/>
                <a:gd name="T32" fmla="*/ 81 w 140"/>
                <a:gd name="T33" fmla="*/ 133 h 158"/>
                <a:gd name="T34" fmla="*/ 77 w 140"/>
                <a:gd name="T35" fmla="*/ 136 h 158"/>
                <a:gd name="T36" fmla="*/ 63 w 140"/>
                <a:gd name="T37" fmla="*/ 136 h 158"/>
                <a:gd name="T38" fmla="*/ 59 w 140"/>
                <a:gd name="T39" fmla="*/ 133 h 158"/>
                <a:gd name="T40" fmla="*/ 25 w 140"/>
                <a:gd name="T41" fmla="*/ 59 h 158"/>
                <a:gd name="T42" fmla="*/ 25 w 140"/>
                <a:gd name="T43" fmla="*/ 59 h 158"/>
                <a:gd name="T44" fmla="*/ 25 w 140"/>
                <a:gd name="T45" fmla="*/ 156 h 158"/>
                <a:gd name="T46" fmla="*/ 22 w 140"/>
                <a:gd name="T47" fmla="*/ 158 h 158"/>
                <a:gd name="T48" fmla="*/ 2 w 140"/>
                <a:gd name="T49" fmla="*/ 158 h 158"/>
                <a:gd name="T50" fmla="*/ 0 w 140"/>
                <a:gd name="T51" fmla="*/ 156 h 158"/>
                <a:gd name="T52" fmla="*/ 0 w 140"/>
                <a:gd name="T53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7" y="3"/>
                  </a:cubicBezTo>
                  <a:cubicBezTo>
                    <a:pt x="70" y="100"/>
                    <a:pt x="70" y="100"/>
                    <a:pt x="70" y="100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113" y="3"/>
                    <a:pt x="113" y="3"/>
                    <a:pt x="113" y="3"/>
                  </a:cubicBezTo>
                  <a:cubicBezTo>
                    <a:pt x="114" y="1"/>
                    <a:pt x="115" y="0"/>
                    <a:pt x="117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40" y="1"/>
                    <a:pt x="140" y="3"/>
                  </a:cubicBezTo>
                  <a:cubicBezTo>
                    <a:pt x="140" y="156"/>
                    <a:pt x="140" y="156"/>
                    <a:pt x="140" y="156"/>
                  </a:cubicBezTo>
                  <a:cubicBezTo>
                    <a:pt x="140" y="157"/>
                    <a:pt x="139" y="158"/>
                    <a:pt x="138" y="158"/>
                  </a:cubicBezTo>
                  <a:cubicBezTo>
                    <a:pt x="118" y="158"/>
                    <a:pt x="118" y="158"/>
                    <a:pt x="118" y="158"/>
                  </a:cubicBezTo>
                  <a:cubicBezTo>
                    <a:pt x="116" y="158"/>
                    <a:pt x="115" y="157"/>
                    <a:pt x="115" y="156"/>
                  </a:cubicBezTo>
                  <a:cubicBezTo>
                    <a:pt x="115" y="59"/>
                    <a:pt x="115" y="59"/>
                    <a:pt x="115" y="59"/>
                  </a:cubicBezTo>
                  <a:cubicBezTo>
                    <a:pt x="114" y="59"/>
                    <a:pt x="114" y="59"/>
                    <a:pt x="114" y="59"/>
                  </a:cubicBezTo>
                  <a:cubicBezTo>
                    <a:pt x="81" y="133"/>
                    <a:pt x="81" y="133"/>
                    <a:pt x="81" y="133"/>
                  </a:cubicBezTo>
                  <a:cubicBezTo>
                    <a:pt x="80" y="136"/>
                    <a:pt x="79" y="136"/>
                    <a:pt x="77" y="136"/>
                  </a:cubicBezTo>
                  <a:cubicBezTo>
                    <a:pt x="63" y="136"/>
                    <a:pt x="63" y="136"/>
                    <a:pt x="63" y="136"/>
                  </a:cubicBezTo>
                  <a:cubicBezTo>
                    <a:pt x="61" y="136"/>
                    <a:pt x="60" y="136"/>
                    <a:pt x="59" y="133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156"/>
                    <a:pt x="25" y="156"/>
                    <a:pt x="25" y="156"/>
                  </a:cubicBezTo>
                  <a:cubicBezTo>
                    <a:pt x="25" y="157"/>
                    <a:pt x="24" y="158"/>
                    <a:pt x="22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31" name="Freeform 46"/>
            <p:cNvSpPr>
              <a:spLocks noEditPoints="1"/>
            </p:cNvSpPr>
            <p:nvPr userDrawn="1"/>
          </p:nvSpPr>
          <p:spPr bwMode="auto">
            <a:xfrm>
              <a:off x="1202367" y="1414463"/>
              <a:ext cx="45467" cy="283134"/>
            </a:xfrm>
            <a:custGeom>
              <a:avLst/>
              <a:gdLst>
                <a:gd name="T0" fmla="*/ 2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2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2 w 26"/>
                <a:gd name="T17" fmla="*/ 25 h 158"/>
                <a:gd name="T18" fmla="*/ 2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2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2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2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2" y="25"/>
                  </a:lnTo>
                  <a:close/>
                  <a:moveTo>
                    <a:pt x="2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2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32" name="Freeform 47"/>
            <p:cNvSpPr>
              <a:spLocks/>
            </p:cNvSpPr>
            <p:nvPr userDrawn="1"/>
          </p:nvSpPr>
          <p:spPr bwMode="auto">
            <a:xfrm>
              <a:off x="1297433" y="1492997"/>
              <a:ext cx="167400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6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1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33" name="Freeform 48"/>
            <p:cNvSpPr>
              <a:spLocks noEditPoints="1"/>
            </p:cNvSpPr>
            <p:nvPr userDrawn="1"/>
          </p:nvSpPr>
          <p:spPr bwMode="auto">
            <a:xfrm>
              <a:off x="1512367" y="1414463"/>
              <a:ext cx="45467" cy="283134"/>
            </a:xfrm>
            <a:custGeom>
              <a:avLst/>
              <a:gdLst>
                <a:gd name="T0" fmla="*/ 3 w 26"/>
                <a:gd name="T1" fmla="*/ 25 h 158"/>
                <a:gd name="T2" fmla="*/ 0 w 26"/>
                <a:gd name="T3" fmla="*/ 23 h 158"/>
                <a:gd name="T4" fmla="*/ 0 w 26"/>
                <a:gd name="T5" fmla="*/ 3 h 158"/>
                <a:gd name="T6" fmla="*/ 3 w 26"/>
                <a:gd name="T7" fmla="*/ 0 h 158"/>
                <a:gd name="T8" fmla="*/ 24 w 26"/>
                <a:gd name="T9" fmla="*/ 0 h 158"/>
                <a:gd name="T10" fmla="*/ 26 w 26"/>
                <a:gd name="T11" fmla="*/ 3 h 158"/>
                <a:gd name="T12" fmla="*/ 26 w 26"/>
                <a:gd name="T13" fmla="*/ 23 h 158"/>
                <a:gd name="T14" fmla="*/ 24 w 26"/>
                <a:gd name="T15" fmla="*/ 25 h 158"/>
                <a:gd name="T16" fmla="*/ 3 w 26"/>
                <a:gd name="T17" fmla="*/ 25 h 158"/>
                <a:gd name="T18" fmla="*/ 3 w 26"/>
                <a:gd name="T19" fmla="*/ 158 h 158"/>
                <a:gd name="T20" fmla="*/ 0 w 26"/>
                <a:gd name="T21" fmla="*/ 156 h 158"/>
                <a:gd name="T22" fmla="*/ 0 w 26"/>
                <a:gd name="T23" fmla="*/ 49 h 158"/>
                <a:gd name="T24" fmla="*/ 3 w 26"/>
                <a:gd name="T25" fmla="*/ 46 h 158"/>
                <a:gd name="T26" fmla="*/ 24 w 26"/>
                <a:gd name="T27" fmla="*/ 46 h 158"/>
                <a:gd name="T28" fmla="*/ 26 w 26"/>
                <a:gd name="T29" fmla="*/ 49 h 158"/>
                <a:gd name="T30" fmla="*/ 26 w 26"/>
                <a:gd name="T31" fmla="*/ 156 h 158"/>
                <a:gd name="T32" fmla="*/ 24 w 26"/>
                <a:gd name="T33" fmla="*/ 158 h 158"/>
                <a:gd name="T34" fmla="*/ 3 w 26"/>
                <a:gd name="T35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58">
                  <a:moveTo>
                    <a:pt x="3" y="25"/>
                  </a:moveTo>
                  <a:cubicBezTo>
                    <a:pt x="1" y="25"/>
                    <a:pt x="0" y="24"/>
                    <a:pt x="0" y="2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5" y="25"/>
                    <a:pt x="24" y="25"/>
                  </a:cubicBezTo>
                  <a:lnTo>
                    <a:pt x="3" y="25"/>
                  </a:lnTo>
                  <a:close/>
                  <a:moveTo>
                    <a:pt x="3" y="158"/>
                  </a:moveTo>
                  <a:cubicBezTo>
                    <a:pt x="1" y="158"/>
                    <a:pt x="0" y="157"/>
                    <a:pt x="0" y="15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5" y="46"/>
                    <a:pt x="26" y="47"/>
                    <a:pt x="26" y="49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lnTo>
                    <a:pt x="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34" name="Freeform 49"/>
            <p:cNvSpPr>
              <a:spLocks/>
            </p:cNvSpPr>
            <p:nvPr userDrawn="1"/>
          </p:nvSpPr>
          <p:spPr bwMode="auto">
            <a:xfrm>
              <a:off x="1595034" y="1492997"/>
              <a:ext cx="167400" cy="208734"/>
            </a:xfrm>
            <a:custGeom>
              <a:avLst/>
              <a:gdLst>
                <a:gd name="T0" fmla="*/ 1 w 95"/>
                <a:gd name="T1" fmla="*/ 99 h 117"/>
                <a:gd name="T2" fmla="*/ 1 w 95"/>
                <a:gd name="T3" fmla="*/ 96 h 117"/>
                <a:gd name="T4" fmla="*/ 14 w 95"/>
                <a:gd name="T5" fmla="*/ 82 h 117"/>
                <a:gd name="T6" fmla="*/ 17 w 95"/>
                <a:gd name="T7" fmla="*/ 82 h 117"/>
                <a:gd name="T8" fmla="*/ 50 w 95"/>
                <a:gd name="T9" fmla="*/ 95 h 117"/>
                <a:gd name="T10" fmla="*/ 70 w 95"/>
                <a:gd name="T11" fmla="*/ 81 h 117"/>
                <a:gd name="T12" fmla="*/ 52 w 95"/>
                <a:gd name="T13" fmla="*/ 69 h 117"/>
                <a:gd name="T14" fmla="*/ 40 w 95"/>
                <a:gd name="T15" fmla="*/ 68 h 117"/>
                <a:gd name="T16" fmla="*/ 5 w 95"/>
                <a:gd name="T17" fmla="*/ 35 h 117"/>
                <a:gd name="T18" fmla="*/ 49 w 95"/>
                <a:gd name="T19" fmla="*/ 0 h 117"/>
                <a:gd name="T20" fmla="*/ 91 w 95"/>
                <a:gd name="T21" fmla="*/ 13 h 117"/>
                <a:gd name="T22" fmla="*/ 91 w 95"/>
                <a:gd name="T23" fmla="*/ 17 h 117"/>
                <a:gd name="T24" fmla="*/ 80 w 95"/>
                <a:gd name="T25" fmla="*/ 30 h 117"/>
                <a:gd name="T26" fmla="*/ 77 w 95"/>
                <a:gd name="T27" fmla="*/ 31 h 117"/>
                <a:gd name="T28" fmla="*/ 47 w 95"/>
                <a:gd name="T29" fmla="*/ 22 h 117"/>
                <a:gd name="T30" fmla="*/ 30 w 95"/>
                <a:gd name="T31" fmla="*/ 33 h 117"/>
                <a:gd name="T32" fmla="*/ 49 w 95"/>
                <a:gd name="T33" fmla="*/ 45 h 117"/>
                <a:gd name="T34" fmla="*/ 61 w 95"/>
                <a:gd name="T35" fmla="*/ 46 h 117"/>
                <a:gd name="T36" fmla="*/ 95 w 95"/>
                <a:gd name="T37" fmla="*/ 79 h 117"/>
                <a:gd name="T38" fmla="*/ 49 w 95"/>
                <a:gd name="T39" fmla="*/ 117 h 117"/>
                <a:gd name="T40" fmla="*/ 1 w 95"/>
                <a:gd name="T41" fmla="*/ 9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5" h="117">
                  <a:moveTo>
                    <a:pt x="1" y="99"/>
                  </a:moveTo>
                  <a:cubicBezTo>
                    <a:pt x="0" y="98"/>
                    <a:pt x="0" y="97"/>
                    <a:pt x="1" y="96"/>
                  </a:cubicBezTo>
                  <a:cubicBezTo>
                    <a:pt x="14" y="82"/>
                    <a:pt x="14" y="82"/>
                    <a:pt x="14" y="82"/>
                  </a:cubicBezTo>
                  <a:cubicBezTo>
                    <a:pt x="15" y="81"/>
                    <a:pt x="16" y="81"/>
                    <a:pt x="17" y="82"/>
                  </a:cubicBezTo>
                  <a:cubicBezTo>
                    <a:pt x="25" y="89"/>
                    <a:pt x="38" y="95"/>
                    <a:pt x="50" y="95"/>
                  </a:cubicBezTo>
                  <a:cubicBezTo>
                    <a:pt x="63" y="95"/>
                    <a:pt x="70" y="89"/>
                    <a:pt x="70" y="81"/>
                  </a:cubicBezTo>
                  <a:cubicBezTo>
                    <a:pt x="70" y="75"/>
                    <a:pt x="66" y="70"/>
                    <a:pt x="52" y="69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17" y="66"/>
                    <a:pt x="5" y="54"/>
                    <a:pt x="5" y="35"/>
                  </a:cubicBezTo>
                  <a:cubicBezTo>
                    <a:pt x="5" y="13"/>
                    <a:pt x="21" y="0"/>
                    <a:pt x="49" y="0"/>
                  </a:cubicBezTo>
                  <a:cubicBezTo>
                    <a:pt x="66" y="0"/>
                    <a:pt x="81" y="6"/>
                    <a:pt x="91" y="13"/>
                  </a:cubicBezTo>
                  <a:cubicBezTo>
                    <a:pt x="92" y="14"/>
                    <a:pt x="92" y="16"/>
                    <a:pt x="91" y="17"/>
                  </a:cubicBezTo>
                  <a:cubicBezTo>
                    <a:pt x="80" y="30"/>
                    <a:pt x="80" y="30"/>
                    <a:pt x="80" y="30"/>
                  </a:cubicBezTo>
                  <a:cubicBezTo>
                    <a:pt x="79" y="32"/>
                    <a:pt x="78" y="32"/>
                    <a:pt x="77" y="31"/>
                  </a:cubicBezTo>
                  <a:cubicBezTo>
                    <a:pt x="70" y="26"/>
                    <a:pt x="58" y="22"/>
                    <a:pt x="47" y="22"/>
                  </a:cubicBezTo>
                  <a:cubicBezTo>
                    <a:pt x="36" y="22"/>
                    <a:pt x="30" y="26"/>
                    <a:pt x="30" y="33"/>
                  </a:cubicBezTo>
                  <a:cubicBezTo>
                    <a:pt x="30" y="40"/>
                    <a:pt x="34" y="44"/>
                    <a:pt x="49" y="45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84" y="48"/>
                    <a:pt x="95" y="60"/>
                    <a:pt x="95" y="79"/>
                  </a:cubicBezTo>
                  <a:cubicBezTo>
                    <a:pt x="95" y="101"/>
                    <a:pt x="79" y="117"/>
                    <a:pt x="49" y="117"/>
                  </a:cubicBezTo>
                  <a:cubicBezTo>
                    <a:pt x="26" y="117"/>
                    <a:pt x="10" y="107"/>
                    <a:pt x="1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35" name="Freeform 50"/>
            <p:cNvSpPr>
              <a:spLocks/>
            </p:cNvSpPr>
            <p:nvPr userDrawn="1"/>
          </p:nvSpPr>
          <p:spPr bwMode="auto">
            <a:xfrm>
              <a:off x="1789301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36" name="Freeform 51"/>
            <p:cNvSpPr>
              <a:spLocks/>
            </p:cNvSpPr>
            <p:nvPr userDrawn="1"/>
          </p:nvSpPr>
          <p:spPr bwMode="auto">
            <a:xfrm>
              <a:off x="1925702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37" name="Freeform 52"/>
            <p:cNvSpPr>
              <a:spLocks/>
            </p:cNvSpPr>
            <p:nvPr userDrawn="1"/>
          </p:nvSpPr>
          <p:spPr bwMode="auto">
            <a:xfrm>
              <a:off x="2084836" y="1497130"/>
              <a:ext cx="183934" cy="274867"/>
            </a:xfrm>
            <a:custGeom>
              <a:avLst/>
              <a:gdLst>
                <a:gd name="T0" fmla="*/ 17 w 104"/>
                <a:gd name="T1" fmla="*/ 154 h 154"/>
                <a:gd name="T2" fmla="*/ 14 w 104"/>
                <a:gd name="T3" fmla="*/ 151 h 154"/>
                <a:gd name="T4" fmla="*/ 14 w 104"/>
                <a:gd name="T5" fmla="*/ 133 h 154"/>
                <a:gd name="T6" fmla="*/ 17 w 104"/>
                <a:gd name="T7" fmla="*/ 131 h 154"/>
                <a:gd name="T8" fmla="*/ 21 w 104"/>
                <a:gd name="T9" fmla="*/ 131 h 154"/>
                <a:gd name="T10" fmla="*/ 38 w 104"/>
                <a:gd name="T11" fmla="*/ 117 h 154"/>
                <a:gd name="T12" fmla="*/ 41 w 104"/>
                <a:gd name="T13" fmla="*/ 108 h 154"/>
                <a:gd name="T14" fmla="*/ 0 w 104"/>
                <a:gd name="T15" fmla="*/ 3 h 154"/>
                <a:gd name="T16" fmla="*/ 2 w 104"/>
                <a:gd name="T17" fmla="*/ 0 h 154"/>
                <a:gd name="T18" fmla="*/ 25 w 104"/>
                <a:gd name="T19" fmla="*/ 0 h 154"/>
                <a:gd name="T20" fmla="*/ 28 w 104"/>
                <a:gd name="T21" fmla="*/ 3 h 154"/>
                <a:gd name="T22" fmla="*/ 53 w 104"/>
                <a:gd name="T23" fmla="*/ 76 h 154"/>
                <a:gd name="T24" fmla="*/ 53 w 104"/>
                <a:gd name="T25" fmla="*/ 76 h 154"/>
                <a:gd name="T26" fmla="*/ 77 w 104"/>
                <a:gd name="T27" fmla="*/ 3 h 154"/>
                <a:gd name="T28" fmla="*/ 80 w 104"/>
                <a:gd name="T29" fmla="*/ 0 h 154"/>
                <a:gd name="T30" fmla="*/ 102 w 104"/>
                <a:gd name="T31" fmla="*/ 0 h 154"/>
                <a:gd name="T32" fmla="*/ 104 w 104"/>
                <a:gd name="T33" fmla="*/ 3 h 154"/>
                <a:gd name="T34" fmla="*/ 61 w 104"/>
                <a:gd name="T35" fmla="*/ 119 h 154"/>
                <a:gd name="T36" fmla="*/ 24 w 104"/>
                <a:gd name="T37" fmla="*/ 154 h 154"/>
                <a:gd name="T38" fmla="*/ 17 w 104"/>
                <a:gd name="T3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4" h="154">
                  <a:moveTo>
                    <a:pt x="17" y="154"/>
                  </a:moveTo>
                  <a:cubicBezTo>
                    <a:pt x="15" y="154"/>
                    <a:pt x="14" y="153"/>
                    <a:pt x="14" y="151"/>
                  </a:cubicBezTo>
                  <a:cubicBezTo>
                    <a:pt x="14" y="133"/>
                    <a:pt x="14" y="133"/>
                    <a:pt x="14" y="133"/>
                  </a:cubicBezTo>
                  <a:cubicBezTo>
                    <a:pt x="14" y="131"/>
                    <a:pt x="15" y="131"/>
                    <a:pt x="17" y="131"/>
                  </a:cubicBezTo>
                  <a:cubicBezTo>
                    <a:pt x="21" y="131"/>
                    <a:pt x="21" y="131"/>
                    <a:pt x="21" y="131"/>
                  </a:cubicBezTo>
                  <a:cubicBezTo>
                    <a:pt x="30" y="131"/>
                    <a:pt x="34" y="127"/>
                    <a:pt x="38" y="117"/>
                  </a:cubicBezTo>
                  <a:cubicBezTo>
                    <a:pt x="41" y="108"/>
                    <a:pt x="41" y="108"/>
                    <a:pt x="41" y="108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8" y="3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77" y="3"/>
                    <a:pt x="77" y="3"/>
                    <a:pt x="77" y="3"/>
                  </a:cubicBezTo>
                  <a:cubicBezTo>
                    <a:pt x="78" y="1"/>
                    <a:pt x="79" y="0"/>
                    <a:pt x="80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04" y="0"/>
                    <a:pt x="104" y="1"/>
                    <a:pt x="104" y="3"/>
                  </a:cubicBezTo>
                  <a:cubicBezTo>
                    <a:pt x="61" y="119"/>
                    <a:pt x="61" y="119"/>
                    <a:pt x="61" y="119"/>
                  </a:cubicBezTo>
                  <a:cubicBezTo>
                    <a:pt x="52" y="145"/>
                    <a:pt x="42" y="154"/>
                    <a:pt x="24" y="154"/>
                  </a:cubicBezTo>
                  <a:lnTo>
                    <a:pt x="17" y="1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38" name="Freeform 53"/>
            <p:cNvSpPr>
              <a:spLocks noEditPoints="1"/>
            </p:cNvSpPr>
            <p:nvPr userDrawn="1"/>
          </p:nvSpPr>
          <p:spPr bwMode="auto">
            <a:xfrm>
              <a:off x="235350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39" name="Freeform 54"/>
            <p:cNvSpPr>
              <a:spLocks/>
            </p:cNvSpPr>
            <p:nvPr userDrawn="1"/>
          </p:nvSpPr>
          <p:spPr bwMode="auto">
            <a:xfrm>
              <a:off x="2553970" y="1414463"/>
              <a:ext cx="109534" cy="283134"/>
            </a:xfrm>
            <a:custGeom>
              <a:avLst/>
              <a:gdLst>
                <a:gd name="T0" fmla="*/ 14 w 61"/>
                <a:gd name="T1" fmla="*/ 158 h 158"/>
                <a:gd name="T2" fmla="*/ 12 w 61"/>
                <a:gd name="T3" fmla="*/ 156 h 158"/>
                <a:gd name="T4" fmla="*/ 12 w 61"/>
                <a:gd name="T5" fmla="*/ 68 h 158"/>
                <a:gd name="T6" fmla="*/ 10 w 61"/>
                <a:gd name="T7" fmla="*/ 66 h 158"/>
                <a:gd name="T8" fmla="*/ 3 w 61"/>
                <a:gd name="T9" fmla="*/ 66 h 158"/>
                <a:gd name="T10" fmla="*/ 0 w 61"/>
                <a:gd name="T11" fmla="*/ 64 h 158"/>
                <a:gd name="T12" fmla="*/ 0 w 61"/>
                <a:gd name="T13" fmla="*/ 49 h 158"/>
                <a:gd name="T14" fmla="*/ 3 w 61"/>
                <a:gd name="T15" fmla="*/ 46 h 158"/>
                <a:gd name="T16" fmla="*/ 10 w 61"/>
                <a:gd name="T17" fmla="*/ 46 h 158"/>
                <a:gd name="T18" fmla="*/ 12 w 61"/>
                <a:gd name="T19" fmla="*/ 45 h 158"/>
                <a:gd name="T20" fmla="*/ 12 w 61"/>
                <a:gd name="T21" fmla="*/ 38 h 158"/>
                <a:gd name="T22" fmla="*/ 49 w 61"/>
                <a:gd name="T23" fmla="*/ 0 h 158"/>
                <a:gd name="T24" fmla="*/ 59 w 61"/>
                <a:gd name="T25" fmla="*/ 0 h 158"/>
                <a:gd name="T26" fmla="*/ 61 w 61"/>
                <a:gd name="T27" fmla="*/ 3 h 158"/>
                <a:gd name="T28" fmla="*/ 61 w 61"/>
                <a:gd name="T29" fmla="*/ 21 h 158"/>
                <a:gd name="T30" fmla="*/ 59 w 61"/>
                <a:gd name="T31" fmla="*/ 24 h 158"/>
                <a:gd name="T32" fmla="*/ 52 w 61"/>
                <a:gd name="T33" fmla="*/ 24 h 158"/>
                <a:gd name="T34" fmla="*/ 37 w 61"/>
                <a:gd name="T35" fmla="*/ 37 h 158"/>
                <a:gd name="T36" fmla="*/ 37 w 61"/>
                <a:gd name="T37" fmla="*/ 45 h 158"/>
                <a:gd name="T38" fmla="*/ 39 w 61"/>
                <a:gd name="T39" fmla="*/ 46 h 158"/>
                <a:gd name="T40" fmla="*/ 59 w 61"/>
                <a:gd name="T41" fmla="*/ 46 h 158"/>
                <a:gd name="T42" fmla="*/ 61 w 61"/>
                <a:gd name="T43" fmla="*/ 49 h 158"/>
                <a:gd name="T44" fmla="*/ 61 w 61"/>
                <a:gd name="T45" fmla="*/ 64 h 158"/>
                <a:gd name="T46" fmla="*/ 59 w 61"/>
                <a:gd name="T47" fmla="*/ 66 h 158"/>
                <a:gd name="T48" fmla="*/ 39 w 61"/>
                <a:gd name="T49" fmla="*/ 66 h 158"/>
                <a:gd name="T50" fmla="*/ 37 w 61"/>
                <a:gd name="T51" fmla="*/ 68 h 158"/>
                <a:gd name="T52" fmla="*/ 37 w 61"/>
                <a:gd name="T53" fmla="*/ 156 h 158"/>
                <a:gd name="T54" fmla="*/ 35 w 61"/>
                <a:gd name="T55" fmla="*/ 158 h 158"/>
                <a:gd name="T56" fmla="*/ 14 w 61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158">
                  <a:moveTo>
                    <a:pt x="14" y="158"/>
                  </a:moveTo>
                  <a:cubicBezTo>
                    <a:pt x="12" y="158"/>
                    <a:pt x="12" y="157"/>
                    <a:pt x="12" y="156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67"/>
                    <a:pt x="11" y="66"/>
                    <a:pt x="10" y="66"/>
                  </a:cubicBezTo>
                  <a:cubicBezTo>
                    <a:pt x="3" y="66"/>
                    <a:pt x="3" y="66"/>
                    <a:pt x="3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3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1" y="46"/>
                    <a:pt x="12" y="46"/>
                    <a:pt x="12" y="45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2" y="12"/>
                    <a:pt x="24" y="0"/>
                    <a:pt x="4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60" y="0"/>
                    <a:pt x="61" y="1"/>
                    <a:pt x="61" y="3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61" y="23"/>
                    <a:pt x="60" y="24"/>
                    <a:pt x="59" y="24"/>
                  </a:cubicBezTo>
                  <a:cubicBezTo>
                    <a:pt x="52" y="24"/>
                    <a:pt x="52" y="24"/>
                    <a:pt x="52" y="24"/>
                  </a:cubicBezTo>
                  <a:cubicBezTo>
                    <a:pt x="40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8" y="46"/>
                    <a:pt x="39" y="46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60" y="46"/>
                    <a:pt x="61" y="47"/>
                    <a:pt x="61" y="49"/>
                  </a:cubicBezTo>
                  <a:cubicBezTo>
                    <a:pt x="61" y="64"/>
                    <a:pt x="61" y="64"/>
                    <a:pt x="61" y="64"/>
                  </a:cubicBezTo>
                  <a:cubicBezTo>
                    <a:pt x="61" y="66"/>
                    <a:pt x="60" y="66"/>
                    <a:pt x="59" y="66"/>
                  </a:cubicBezTo>
                  <a:cubicBezTo>
                    <a:pt x="39" y="66"/>
                    <a:pt x="39" y="66"/>
                    <a:pt x="39" y="66"/>
                  </a:cubicBezTo>
                  <a:cubicBezTo>
                    <a:pt x="38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7" y="158"/>
                    <a:pt x="35" y="158"/>
                  </a:cubicBezTo>
                  <a:lnTo>
                    <a:pt x="14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40" name="Freeform 55"/>
            <p:cNvSpPr>
              <a:spLocks/>
            </p:cNvSpPr>
            <p:nvPr userDrawn="1"/>
          </p:nvSpPr>
          <p:spPr bwMode="auto">
            <a:xfrm>
              <a:off x="2762704" y="1414463"/>
              <a:ext cx="208734" cy="283134"/>
            </a:xfrm>
            <a:custGeom>
              <a:avLst/>
              <a:gdLst>
                <a:gd name="T0" fmla="*/ 0 w 117"/>
                <a:gd name="T1" fmla="*/ 3 h 158"/>
                <a:gd name="T2" fmla="*/ 2 w 117"/>
                <a:gd name="T3" fmla="*/ 0 h 158"/>
                <a:gd name="T4" fmla="*/ 25 w 117"/>
                <a:gd name="T5" fmla="*/ 0 h 158"/>
                <a:gd name="T6" fmla="*/ 27 w 117"/>
                <a:gd name="T7" fmla="*/ 3 h 158"/>
                <a:gd name="T8" fmla="*/ 27 w 117"/>
                <a:gd name="T9" fmla="*/ 65 h 158"/>
                <a:gd name="T10" fmla="*/ 29 w 117"/>
                <a:gd name="T11" fmla="*/ 66 h 158"/>
                <a:gd name="T12" fmla="*/ 89 w 117"/>
                <a:gd name="T13" fmla="*/ 66 h 158"/>
                <a:gd name="T14" fmla="*/ 90 w 117"/>
                <a:gd name="T15" fmla="*/ 65 h 158"/>
                <a:gd name="T16" fmla="*/ 90 w 117"/>
                <a:gd name="T17" fmla="*/ 3 h 158"/>
                <a:gd name="T18" fmla="*/ 92 w 117"/>
                <a:gd name="T19" fmla="*/ 0 h 158"/>
                <a:gd name="T20" fmla="*/ 115 w 117"/>
                <a:gd name="T21" fmla="*/ 0 h 158"/>
                <a:gd name="T22" fmla="*/ 117 w 117"/>
                <a:gd name="T23" fmla="*/ 3 h 158"/>
                <a:gd name="T24" fmla="*/ 117 w 117"/>
                <a:gd name="T25" fmla="*/ 156 h 158"/>
                <a:gd name="T26" fmla="*/ 115 w 117"/>
                <a:gd name="T27" fmla="*/ 158 h 158"/>
                <a:gd name="T28" fmla="*/ 92 w 117"/>
                <a:gd name="T29" fmla="*/ 158 h 158"/>
                <a:gd name="T30" fmla="*/ 90 w 117"/>
                <a:gd name="T31" fmla="*/ 156 h 158"/>
                <a:gd name="T32" fmla="*/ 90 w 117"/>
                <a:gd name="T33" fmla="*/ 92 h 158"/>
                <a:gd name="T34" fmla="*/ 89 w 117"/>
                <a:gd name="T35" fmla="*/ 91 h 158"/>
                <a:gd name="T36" fmla="*/ 29 w 117"/>
                <a:gd name="T37" fmla="*/ 91 h 158"/>
                <a:gd name="T38" fmla="*/ 27 w 117"/>
                <a:gd name="T39" fmla="*/ 92 h 158"/>
                <a:gd name="T40" fmla="*/ 27 w 117"/>
                <a:gd name="T41" fmla="*/ 156 h 158"/>
                <a:gd name="T42" fmla="*/ 25 w 117"/>
                <a:gd name="T43" fmla="*/ 158 h 158"/>
                <a:gd name="T44" fmla="*/ 2 w 117"/>
                <a:gd name="T45" fmla="*/ 158 h 158"/>
                <a:gd name="T46" fmla="*/ 0 w 117"/>
                <a:gd name="T47" fmla="*/ 156 h 158"/>
                <a:gd name="T48" fmla="*/ 0 w 117"/>
                <a:gd name="T49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7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27" y="66"/>
                    <a:pt x="28" y="66"/>
                    <a:pt x="29" y="66"/>
                  </a:cubicBezTo>
                  <a:cubicBezTo>
                    <a:pt x="89" y="66"/>
                    <a:pt x="89" y="66"/>
                    <a:pt x="89" y="66"/>
                  </a:cubicBezTo>
                  <a:cubicBezTo>
                    <a:pt x="89" y="66"/>
                    <a:pt x="90" y="66"/>
                    <a:pt x="90" y="65"/>
                  </a:cubicBezTo>
                  <a:cubicBezTo>
                    <a:pt x="90" y="3"/>
                    <a:pt x="90" y="3"/>
                    <a:pt x="90" y="3"/>
                  </a:cubicBezTo>
                  <a:cubicBezTo>
                    <a:pt x="90" y="1"/>
                    <a:pt x="91" y="0"/>
                    <a:pt x="92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6" y="0"/>
                    <a:pt x="117" y="1"/>
                    <a:pt x="117" y="3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7" y="157"/>
                    <a:pt x="116" y="158"/>
                    <a:pt x="115" y="158"/>
                  </a:cubicBezTo>
                  <a:cubicBezTo>
                    <a:pt x="92" y="158"/>
                    <a:pt x="92" y="158"/>
                    <a:pt x="92" y="158"/>
                  </a:cubicBezTo>
                  <a:cubicBezTo>
                    <a:pt x="91" y="158"/>
                    <a:pt x="90" y="157"/>
                    <a:pt x="90" y="156"/>
                  </a:cubicBezTo>
                  <a:cubicBezTo>
                    <a:pt x="90" y="92"/>
                    <a:pt x="90" y="92"/>
                    <a:pt x="90" y="92"/>
                  </a:cubicBezTo>
                  <a:cubicBezTo>
                    <a:pt x="90" y="91"/>
                    <a:pt x="89" y="91"/>
                    <a:pt x="89" y="91"/>
                  </a:cubicBezTo>
                  <a:cubicBezTo>
                    <a:pt x="29" y="91"/>
                    <a:pt x="29" y="91"/>
                    <a:pt x="29" y="91"/>
                  </a:cubicBezTo>
                  <a:cubicBezTo>
                    <a:pt x="28" y="91"/>
                    <a:pt x="27" y="91"/>
                    <a:pt x="27" y="92"/>
                  </a:cubicBezTo>
                  <a:cubicBezTo>
                    <a:pt x="27" y="156"/>
                    <a:pt x="27" y="156"/>
                    <a:pt x="27" y="156"/>
                  </a:cubicBezTo>
                  <a:cubicBezTo>
                    <a:pt x="27" y="157"/>
                    <a:pt x="26" y="158"/>
                    <a:pt x="25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41" name="Freeform 56"/>
            <p:cNvSpPr>
              <a:spLocks noEditPoints="1"/>
            </p:cNvSpPr>
            <p:nvPr userDrawn="1"/>
          </p:nvSpPr>
          <p:spPr bwMode="auto">
            <a:xfrm>
              <a:off x="3014838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4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7 w 99"/>
                <a:gd name="T13" fmla="*/ 66 h 117"/>
                <a:gd name="T14" fmla="*/ 28 w 99"/>
                <a:gd name="T15" fmla="*/ 66 h 117"/>
                <a:gd name="T16" fmla="*/ 26 w 99"/>
                <a:gd name="T17" fmla="*/ 68 h 117"/>
                <a:gd name="T18" fmla="*/ 28 w 99"/>
                <a:gd name="T19" fmla="*/ 76 h 117"/>
                <a:gd name="T20" fmla="*/ 53 w 99"/>
                <a:gd name="T21" fmla="*/ 93 h 117"/>
                <a:gd name="T22" fmla="*/ 79 w 99"/>
                <a:gd name="T23" fmla="*/ 83 h 117"/>
                <a:gd name="T24" fmla="*/ 83 w 99"/>
                <a:gd name="T25" fmla="*/ 82 h 117"/>
                <a:gd name="T26" fmla="*/ 96 w 99"/>
                <a:gd name="T27" fmla="*/ 94 h 117"/>
                <a:gd name="T28" fmla="*/ 97 w 99"/>
                <a:gd name="T29" fmla="*/ 98 h 117"/>
                <a:gd name="T30" fmla="*/ 51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50 w 99"/>
                <a:gd name="T37" fmla="*/ 22 h 117"/>
                <a:gd name="T38" fmla="*/ 28 w 99"/>
                <a:gd name="T39" fmla="*/ 36 h 117"/>
                <a:gd name="T40" fmla="*/ 26 w 99"/>
                <a:gd name="T41" fmla="*/ 46 h 117"/>
                <a:gd name="T42" fmla="*/ 28 w 99"/>
                <a:gd name="T43" fmla="*/ 47 h 117"/>
                <a:gd name="T44" fmla="*/ 71 w 99"/>
                <a:gd name="T45" fmla="*/ 47 h 117"/>
                <a:gd name="T46" fmla="*/ 73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7"/>
                    <a:pt x="2" y="38"/>
                    <a:pt x="4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8" y="38"/>
                    <a:pt x="99" y="46"/>
                    <a:pt x="99" y="64"/>
                  </a:cubicBezTo>
                  <a:cubicBezTo>
                    <a:pt x="99" y="66"/>
                    <a:pt x="98" y="66"/>
                    <a:pt x="97" y="66"/>
                  </a:cubicBezTo>
                  <a:cubicBezTo>
                    <a:pt x="28" y="66"/>
                    <a:pt x="28" y="66"/>
                    <a:pt x="28" y="66"/>
                  </a:cubicBezTo>
                  <a:cubicBezTo>
                    <a:pt x="27" y="66"/>
                    <a:pt x="26" y="67"/>
                    <a:pt x="26" y="68"/>
                  </a:cubicBezTo>
                  <a:cubicBezTo>
                    <a:pt x="26" y="71"/>
                    <a:pt x="27" y="74"/>
                    <a:pt x="28" y="76"/>
                  </a:cubicBezTo>
                  <a:cubicBezTo>
                    <a:pt x="32" y="87"/>
                    <a:pt x="40" y="93"/>
                    <a:pt x="53" y="93"/>
                  </a:cubicBezTo>
                  <a:cubicBezTo>
                    <a:pt x="65" y="93"/>
                    <a:pt x="74" y="89"/>
                    <a:pt x="79" y="83"/>
                  </a:cubicBezTo>
                  <a:cubicBezTo>
                    <a:pt x="80" y="82"/>
                    <a:pt x="81" y="81"/>
                    <a:pt x="83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7" y="98"/>
                  </a:cubicBezTo>
                  <a:cubicBezTo>
                    <a:pt x="87" y="109"/>
                    <a:pt x="71" y="117"/>
                    <a:pt x="51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50" y="22"/>
                  </a:cubicBezTo>
                  <a:cubicBezTo>
                    <a:pt x="39" y="22"/>
                    <a:pt x="31" y="27"/>
                    <a:pt x="28" y="36"/>
                  </a:cubicBezTo>
                  <a:cubicBezTo>
                    <a:pt x="27" y="39"/>
                    <a:pt x="26" y="42"/>
                    <a:pt x="26" y="46"/>
                  </a:cubicBezTo>
                  <a:cubicBezTo>
                    <a:pt x="26" y="47"/>
                    <a:pt x="27" y="47"/>
                    <a:pt x="28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3" y="47"/>
                    <a:pt x="73" y="46"/>
                  </a:cubicBezTo>
                  <a:cubicBezTo>
                    <a:pt x="73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42" name="Freeform 57"/>
            <p:cNvSpPr>
              <a:spLocks noEditPoints="1"/>
            </p:cNvSpPr>
            <p:nvPr userDrawn="1"/>
          </p:nvSpPr>
          <p:spPr bwMode="auto">
            <a:xfrm>
              <a:off x="322150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43" name="Freeform 58"/>
            <p:cNvSpPr>
              <a:spLocks/>
            </p:cNvSpPr>
            <p:nvPr userDrawn="1"/>
          </p:nvSpPr>
          <p:spPr bwMode="auto">
            <a:xfrm>
              <a:off x="3434373" y="1414463"/>
              <a:ext cx="76467" cy="285201"/>
            </a:xfrm>
            <a:custGeom>
              <a:avLst/>
              <a:gdLst>
                <a:gd name="T0" fmla="*/ 30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2 w 43"/>
                <a:gd name="T7" fmla="*/ 0 h 159"/>
                <a:gd name="T8" fmla="*/ 23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5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0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0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5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0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44" name="Freeform 59"/>
            <p:cNvSpPr>
              <a:spLocks/>
            </p:cNvSpPr>
            <p:nvPr userDrawn="1"/>
          </p:nvSpPr>
          <p:spPr bwMode="auto">
            <a:xfrm>
              <a:off x="3525306" y="1435130"/>
              <a:ext cx="99200" cy="264534"/>
            </a:xfrm>
            <a:custGeom>
              <a:avLst/>
              <a:gdLst>
                <a:gd name="T0" fmla="*/ 42 w 56"/>
                <a:gd name="T1" fmla="*/ 147 h 147"/>
                <a:gd name="T2" fmla="*/ 11 w 56"/>
                <a:gd name="T3" fmla="*/ 115 h 147"/>
                <a:gd name="T4" fmla="*/ 11 w 56"/>
                <a:gd name="T5" fmla="*/ 56 h 147"/>
                <a:gd name="T6" fmla="*/ 10 w 56"/>
                <a:gd name="T7" fmla="*/ 54 h 147"/>
                <a:gd name="T8" fmla="*/ 2 w 56"/>
                <a:gd name="T9" fmla="*/ 54 h 147"/>
                <a:gd name="T10" fmla="*/ 0 w 56"/>
                <a:gd name="T11" fmla="*/ 52 h 147"/>
                <a:gd name="T12" fmla="*/ 0 w 56"/>
                <a:gd name="T13" fmla="*/ 37 h 147"/>
                <a:gd name="T14" fmla="*/ 2 w 56"/>
                <a:gd name="T15" fmla="*/ 34 h 147"/>
                <a:gd name="T16" fmla="*/ 10 w 56"/>
                <a:gd name="T17" fmla="*/ 34 h 147"/>
                <a:gd name="T18" fmla="*/ 11 w 56"/>
                <a:gd name="T19" fmla="*/ 33 h 147"/>
                <a:gd name="T20" fmla="*/ 11 w 56"/>
                <a:gd name="T21" fmla="*/ 2 h 147"/>
                <a:gd name="T22" fmla="*/ 13 w 56"/>
                <a:gd name="T23" fmla="*/ 0 h 147"/>
                <a:gd name="T24" fmla="*/ 35 w 56"/>
                <a:gd name="T25" fmla="*/ 0 h 147"/>
                <a:gd name="T26" fmla="*/ 37 w 56"/>
                <a:gd name="T27" fmla="*/ 2 h 147"/>
                <a:gd name="T28" fmla="*/ 37 w 56"/>
                <a:gd name="T29" fmla="*/ 33 h 147"/>
                <a:gd name="T30" fmla="*/ 38 w 56"/>
                <a:gd name="T31" fmla="*/ 34 h 147"/>
                <a:gd name="T32" fmla="*/ 53 w 56"/>
                <a:gd name="T33" fmla="*/ 34 h 147"/>
                <a:gd name="T34" fmla="*/ 56 w 56"/>
                <a:gd name="T35" fmla="*/ 37 h 147"/>
                <a:gd name="T36" fmla="*/ 56 w 56"/>
                <a:gd name="T37" fmla="*/ 52 h 147"/>
                <a:gd name="T38" fmla="*/ 53 w 56"/>
                <a:gd name="T39" fmla="*/ 54 h 147"/>
                <a:gd name="T40" fmla="*/ 38 w 56"/>
                <a:gd name="T41" fmla="*/ 54 h 147"/>
                <a:gd name="T42" fmla="*/ 37 w 56"/>
                <a:gd name="T43" fmla="*/ 56 h 147"/>
                <a:gd name="T44" fmla="*/ 37 w 56"/>
                <a:gd name="T45" fmla="*/ 114 h 147"/>
                <a:gd name="T46" fmla="*/ 47 w 56"/>
                <a:gd name="T47" fmla="*/ 124 h 147"/>
                <a:gd name="T48" fmla="*/ 53 w 56"/>
                <a:gd name="T49" fmla="*/ 124 h 147"/>
                <a:gd name="T50" fmla="*/ 56 w 56"/>
                <a:gd name="T51" fmla="*/ 127 h 147"/>
                <a:gd name="T52" fmla="*/ 56 w 56"/>
                <a:gd name="T53" fmla="*/ 145 h 147"/>
                <a:gd name="T54" fmla="*/ 53 w 56"/>
                <a:gd name="T55" fmla="*/ 147 h 147"/>
                <a:gd name="T56" fmla="*/ 42 w 56"/>
                <a:gd name="T5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" h="147">
                  <a:moveTo>
                    <a:pt x="42" y="147"/>
                  </a:moveTo>
                  <a:cubicBezTo>
                    <a:pt x="20" y="147"/>
                    <a:pt x="11" y="136"/>
                    <a:pt x="11" y="115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1" y="55"/>
                    <a:pt x="11" y="54"/>
                    <a:pt x="10" y="54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1" y="54"/>
                    <a:pt x="0" y="54"/>
                    <a:pt x="0" y="5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5"/>
                    <a:pt x="1" y="34"/>
                    <a:pt x="2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1" y="3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2" y="0"/>
                    <a:pt x="1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6" y="0"/>
                    <a:pt x="37" y="1"/>
                    <a:pt x="37" y="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4"/>
                    <a:pt x="37" y="34"/>
                    <a:pt x="38" y="34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5" y="34"/>
                    <a:pt x="56" y="35"/>
                    <a:pt x="56" y="3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6" y="54"/>
                    <a:pt x="55" y="54"/>
                    <a:pt x="53" y="54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7" y="54"/>
                    <a:pt x="37" y="55"/>
                    <a:pt x="37" y="56"/>
                  </a:cubicBezTo>
                  <a:cubicBezTo>
                    <a:pt x="37" y="114"/>
                    <a:pt x="37" y="114"/>
                    <a:pt x="37" y="114"/>
                  </a:cubicBezTo>
                  <a:cubicBezTo>
                    <a:pt x="37" y="122"/>
                    <a:pt x="40" y="124"/>
                    <a:pt x="47" y="124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5" y="124"/>
                    <a:pt x="56" y="125"/>
                    <a:pt x="56" y="127"/>
                  </a:cubicBezTo>
                  <a:cubicBezTo>
                    <a:pt x="56" y="145"/>
                    <a:pt x="56" y="145"/>
                    <a:pt x="56" y="145"/>
                  </a:cubicBezTo>
                  <a:cubicBezTo>
                    <a:pt x="56" y="146"/>
                    <a:pt x="55" y="147"/>
                    <a:pt x="53" y="147"/>
                  </a:cubicBezTo>
                  <a:lnTo>
                    <a:pt x="42" y="1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45" name="Freeform 60"/>
            <p:cNvSpPr>
              <a:spLocks/>
            </p:cNvSpPr>
            <p:nvPr userDrawn="1"/>
          </p:nvSpPr>
          <p:spPr bwMode="auto">
            <a:xfrm>
              <a:off x="3663773" y="1414463"/>
              <a:ext cx="167400" cy="283134"/>
            </a:xfrm>
            <a:custGeom>
              <a:avLst/>
              <a:gdLst>
                <a:gd name="T0" fmla="*/ 71 w 94"/>
                <a:gd name="T1" fmla="*/ 158 h 158"/>
                <a:gd name="T2" fmla="*/ 69 w 94"/>
                <a:gd name="T3" fmla="*/ 156 h 158"/>
                <a:gd name="T4" fmla="*/ 69 w 94"/>
                <a:gd name="T5" fmla="*/ 91 h 158"/>
                <a:gd name="T6" fmla="*/ 47 w 94"/>
                <a:gd name="T7" fmla="*/ 67 h 158"/>
                <a:gd name="T8" fmla="*/ 26 w 94"/>
                <a:gd name="T9" fmla="*/ 91 h 158"/>
                <a:gd name="T10" fmla="*/ 26 w 94"/>
                <a:gd name="T11" fmla="*/ 156 h 158"/>
                <a:gd name="T12" fmla="*/ 24 w 94"/>
                <a:gd name="T13" fmla="*/ 158 h 158"/>
                <a:gd name="T14" fmla="*/ 3 w 94"/>
                <a:gd name="T15" fmla="*/ 158 h 158"/>
                <a:gd name="T16" fmla="*/ 0 w 94"/>
                <a:gd name="T17" fmla="*/ 156 h 158"/>
                <a:gd name="T18" fmla="*/ 0 w 94"/>
                <a:gd name="T19" fmla="*/ 3 h 158"/>
                <a:gd name="T20" fmla="*/ 3 w 94"/>
                <a:gd name="T21" fmla="*/ 0 h 158"/>
                <a:gd name="T22" fmla="*/ 24 w 94"/>
                <a:gd name="T23" fmla="*/ 0 h 158"/>
                <a:gd name="T24" fmla="*/ 26 w 94"/>
                <a:gd name="T25" fmla="*/ 3 h 158"/>
                <a:gd name="T26" fmla="*/ 26 w 94"/>
                <a:gd name="T27" fmla="*/ 57 h 158"/>
                <a:gd name="T28" fmla="*/ 26 w 94"/>
                <a:gd name="T29" fmla="*/ 57 h 158"/>
                <a:gd name="T30" fmla="*/ 56 w 94"/>
                <a:gd name="T31" fmla="*/ 44 h 158"/>
                <a:gd name="T32" fmla="*/ 94 w 94"/>
                <a:gd name="T33" fmla="*/ 85 h 158"/>
                <a:gd name="T34" fmla="*/ 94 w 94"/>
                <a:gd name="T35" fmla="*/ 156 h 158"/>
                <a:gd name="T36" fmla="*/ 92 w 94"/>
                <a:gd name="T37" fmla="*/ 158 h 158"/>
                <a:gd name="T38" fmla="*/ 71 w 94"/>
                <a:gd name="T39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58">
                  <a:moveTo>
                    <a:pt x="71" y="158"/>
                  </a:moveTo>
                  <a:cubicBezTo>
                    <a:pt x="69" y="158"/>
                    <a:pt x="69" y="157"/>
                    <a:pt x="69" y="156"/>
                  </a:cubicBezTo>
                  <a:cubicBezTo>
                    <a:pt x="69" y="91"/>
                    <a:pt x="69" y="91"/>
                    <a:pt x="69" y="91"/>
                  </a:cubicBezTo>
                  <a:cubicBezTo>
                    <a:pt x="69" y="77"/>
                    <a:pt x="61" y="67"/>
                    <a:pt x="47" y="67"/>
                  </a:cubicBezTo>
                  <a:cubicBezTo>
                    <a:pt x="34" y="67"/>
                    <a:pt x="26" y="77"/>
                    <a:pt x="26" y="91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4" y="158"/>
                  </a:cubicBezTo>
                  <a:cubicBezTo>
                    <a:pt x="3" y="158"/>
                    <a:pt x="3" y="158"/>
                    <a:pt x="3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50"/>
                    <a:pt x="41" y="44"/>
                    <a:pt x="56" y="44"/>
                  </a:cubicBezTo>
                  <a:cubicBezTo>
                    <a:pt x="80" y="44"/>
                    <a:pt x="94" y="61"/>
                    <a:pt x="94" y="85"/>
                  </a:cubicBezTo>
                  <a:cubicBezTo>
                    <a:pt x="94" y="156"/>
                    <a:pt x="94" y="156"/>
                    <a:pt x="94" y="156"/>
                  </a:cubicBezTo>
                  <a:cubicBezTo>
                    <a:pt x="94" y="157"/>
                    <a:pt x="94" y="158"/>
                    <a:pt x="92" y="158"/>
                  </a:cubicBezTo>
                  <a:lnTo>
                    <a:pt x="71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46" name="Freeform 61"/>
            <p:cNvSpPr>
              <a:spLocks/>
            </p:cNvSpPr>
            <p:nvPr userDrawn="1"/>
          </p:nvSpPr>
          <p:spPr bwMode="auto">
            <a:xfrm>
              <a:off x="3880774" y="1647997"/>
              <a:ext cx="45467" cy="95067"/>
            </a:xfrm>
            <a:custGeom>
              <a:avLst/>
              <a:gdLst>
                <a:gd name="T0" fmla="*/ 0 w 26"/>
                <a:gd name="T1" fmla="*/ 2 h 54"/>
                <a:gd name="T2" fmla="*/ 2 w 26"/>
                <a:gd name="T3" fmla="*/ 0 h 54"/>
                <a:gd name="T4" fmla="*/ 24 w 26"/>
                <a:gd name="T5" fmla="*/ 0 h 54"/>
                <a:gd name="T6" fmla="*/ 26 w 26"/>
                <a:gd name="T7" fmla="*/ 2 h 54"/>
                <a:gd name="T8" fmla="*/ 26 w 26"/>
                <a:gd name="T9" fmla="*/ 27 h 54"/>
                <a:gd name="T10" fmla="*/ 24 w 26"/>
                <a:gd name="T11" fmla="*/ 32 h 54"/>
                <a:gd name="T12" fmla="*/ 5 w 26"/>
                <a:gd name="T13" fmla="*/ 52 h 54"/>
                <a:gd name="T14" fmla="*/ 2 w 26"/>
                <a:gd name="T15" fmla="*/ 54 h 54"/>
                <a:gd name="T16" fmla="*/ 0 w 26"/>
                <a:gd name="T17" fmla="*/ 51 h 54"/>
                <a:gd name="T18" fmla="*/ 0 w 26"/>
                <a:gd name="T19" fmla="*/ 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54">
                  <a:moveTo>
                    <a:pt x="0" y="2"/>
                  </a:moveTo>
                  <a:cubicBezTo>
                    <a:pt x="0" y="1"/>
                    <a:pt x="0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2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26" y="30"/>
                    <a:pt x="26" y="31"/>
                    <a:pt x="24" y="32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4" y="53"/>
                    <a:pt x="3" y="54"/>
                    <a:pt x="2" y="54"/>
                  </a:cubicBezTo>
                  <a:cubicBezTo>
                    <a:pt x="0" y="54"/>
                    <a:pt x="0" y="53"/>
                    <a:pt x="0" y="51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47" name="Freeform 62"/>
            <p:cNvSpPr>
              <a:spLocks/>
            </p:cNvSpPr>
            <p:nvPr userDrawn="1"/>
          </p:nvSpPr>
          <p:spPr bwMode="auto">
            <a:xfrm>
              <a:off x="4041974" y="1414463"/>
              <a:ext cx="183934" cy="283134"/>
            </a:xfrm>
            <a:custGeom>
              <a:avLst/>
              <a:gdLst>
                <a:gd name="T0" fmla="*/ 0 w 103"/>
                <a:gd name="T1" fmla="*/ 3 h 158"/>
                <a:gd name="T2" fmla="*/ 2 w 103"/>
                <a:gd name="T3" fmla="*/ 0 h 158"/>
                <a:gd name="T4" fmla="*/ 25 w 103"/>
                <a:gd name="T5" fmla="*/ 0 h 158"/>
                <a:gd name="T6" fmla="*/ 27 w 103"/>
                <a:gd name="T7" fmla="*/ 3 h 158"/>
                <a:gd name="T8" fmla="*/ 27 w 103"/>
                <a:gd name="T9" fmla="*/ 132 h 158"/>
                <a:gd name="T10" fmla="*/ 29 w 103"/>
                <a:gd name="T11" fmla="*/ 133 h 158"/>
                <a:gd name="T12" fmla="*/ 101 w 103"/>
                <a:gd name="T13" fmla="*/ 133 h 158"/>
                <a:gd name="T14" fmla="*/ 103 w 103"/>
                <a:gd name="T15" fmla="*/ 136 h 158"/>
                <a:gd name="T16" fmla="*/ 103 w 103"/>
                <a:gd name="T17" fmla="*/ 156 h 158"/>
                <a:gd name="T18" fmla="*/ 101 w 103"/>
                <a:gd name="T19" fmla="*/ 158 h 158"/>
                <a:gd name="T20" fmla="*/ 2 w 103"/>
                <a:gd name="T21" fmla="*/ 158 h 158"/>
                <a:gd name="T22" fmla="*/ 0 w 103"/>
                <a:gd name="T23" fmla="*/ 156 h 158"/>
                <a:gd name="T24" fmla="*/ 0 w 103"/>
                <a:gd name="T25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3" h="158">
                  <a:moveTo>
                    <a:pt x="0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132"/>
                    <a:pt x="27" y="132"/>
                    <a:pt x="27" y="132"/>
                  </a:cubicBezTo>
                  <a:cubicBezTo>
                    <a:pt x="27" y="133"/>
                    <a:pt x="28" y="133"/>
                    <a:pt x="29" y="133"/>
                  </a:cubicBezTo>
                  <a:cubicBezTo>
                    <a:pt x="101" y="133"/>
                    <a:pt x="101" y="133"/>
                    <a:pt x="101" y="133"/>
                  </a:cubicBezTo>
                  <a:cubicBezTo>
                    <a:pt x="102" y="133"/>
                    <a:pt x="103" y="134"/>
                    <a:pt x="103" y="136"/>
                  </a:cubicBezTo>
                  <a:cubicBezTo>
                    <a:pt x="103" y="156"/>
                    <a:pt x="103" y="156"/>
                    <a:pt x="103" y="156"/>
                  </a:cubicBezTo>
                  <a:cubicBezTo>
                    <a:pt x="103" y="157"/>
                    <a:pt x="102" y="158"/>
                    <a:pt x="101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48" name="Freeform 63"/>
            <p:cNvSpPr>
              <a:spLocks noEditPoints="1"/>
            </p:cNvSpPr>
            <p:nvPr userDrawn="1"/>
          </p:nvSpPr>
          <p:spPr bwMode="auto">
            <a:xfrm>
              <a:off x="4254842" y="1492997"/>
              <a:ext cx="167400" cy="208734"/>
            </a:xfrm>
            <a:custGeom>
              <a:avLst/>
              <a:gdLst>
                <a:gd name="T0" fmla="*/ 72 w 94"/>
                <a:gd name="T1" fmla="*/ 114 h 117"/>
                <a:gd name="T2" fmla="*/ 70 w 94"/>
                <a:gd name="T3" fmla="*/ 112 h 117"/>
                <a:gd name="T4" fmla="*/ 70 w 94"/>
                <a:gd name="T5" fmla="*/ 104 h 117"/>
                <a:gd name="T6" fmla="*/ 69 w 94"/>
                <a:gd name="T7" fmla="*/ 104 h 117"/>
                <a:gd name="T8" fmla="*/ 38 w 94"/>
                <a:gd name="T9" fmla="*/ 117 h 117"/>
                <a:gd name="T10" fmla="*/ 0 w 94"/>
                <a:gd name="T11" fmla="*/ 82 h 117"/>
                <a:gd name="T12" fmla="*/ 45 w 94"/>
                <a:gd name="T13" fmla="*/ 47 h 117"/>
                <a:gd name="T14" fmla="*/ 68 w 94"/>
                <a:gd name="T15" fmla="*/ 47 h 117"/>
                <a:gd name="T16" fmla="*/ 69 w 94"/>
                <a:gd name="T17" fmla="*/ 46 h 117"/>
                <a:gd name="T18" fmla="*/ 69 w 94"/>
                <a:gd name="T19" fmla="*/ 40 h 117"/>
                <a:gd name="T20" fmla="*/ 44 w 94"/>
                <a:gd name="T21" fmla="*/ 22 h 117"/>
                <a:gd name="T22" fmla="*/ 19 w 94"/>
                <a:gd name="T23" fmla="*/ 29 h 117"/>
                <a:gd name="T24" fmla="*/ 16 w 94"/>
                <a:gd name="T25" fmla="*/ 29 h 117"/>
                <a:gd name="T26" fmla="*/ 7 w 94"/>
                <a:gd name="T27" fmla="*/ 14 h 117"/>
                <a:gd name="T28" fmla="*/ 8 w 94"/>
                <a:gd name="T29" fmla="*/ 11 h 117"/>
                <a:gd name="T30" fmla="*/ 47 w 94"/>
                <a:gd name="T31" fmla="*/ 0 h 117"/>
                <a:gd name="T32" fmla="*/ 94 w 94"/>
                <a:gd name="T33" fmla="*/ 39 h 117"/>
                <a:gd name="T34" fmla="*/ 94 w 94"/>
                <a:gd name="T35" fmla="*/ 112 h 117"/>
                <a:gd name="T36" fmla="*/ 91 w 94"/>
                <a:gd name="T37" fmla="*/ 114 h 117"/>
                <a:gd name="T38" fmla="*/ 72 w 94"/>
                <a:gd name="T39" fmla="*/ 114 h 117"/>
                <a:gd name="T40" fmla="*/ 69 w 94"/>
                <a:gd name="T41" fmla="*/ 76 h 117"/>
                <a:gd name="T42" fmla="*/ 69 w 94"/>
                <a:gd name="T43" fmla="*/ 68 h 117"/>
                <a:gd name="T44" fmla="*/ 68 w 94"/>
                <a:gd name="T45" fmla="*/ 66 h 117"/>
                <a:gd name="T46" fmla="*/ 49 w 94"/>
                <a:gd name="T47" fmla="*/ 66 h 117"/>
                <a:gd name="T48" fmla="*/ 25 w 94"/>
                <a:gd name="T49" fmla="*/ 82 h 117"/>
                <a:gd name="T50" fmla="*/ 44 w 94"/>
                <a:gd name="T51" fmla="*/ 95 h 117"/>
                <a:gd name="T52" fmla="*/ 69 w 94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4" h="117">
                  <a:moveTo>
                    <a:pt x="72" y="114"/>
                  </a:moveTo>
                  <a:cubicBezTo>
                    <a:pt x="71" y="114"/>
                    <a:pt x="70" y="113"/>
                    <a:pt x="70" y="11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4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9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2" y="22"/>
                    <a:pt x="24" y="25"/>
                    <a:pt x="19" y="29"/>
                  </a:cubicBezTo>
                  <a:cubicBezTo>
                    <a:pt x="18" y="30"/>
                    <a:pt x="16" y="30"/>
                    <a:pt x="16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7" y="11"/>
                    <a:pt x="8" y="11"/>
                  </a:cubicBezTo>
                  <a:cubicBezTo>
                    <a:pt x="17" y="4"/>
                    <a:pt x="29" y="0"/>
                    <a:pt x="47" y="0"/>
                  </a:cubicBezTo>
                  <a:cubicBezTo>
                    <a:pt x="81" y="0"/>
                    <a:pt x="94" y="11"/>
                    <a:pt x="94" y="39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9" y="66"/>
                    <a:pt x="68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3" y="66"/>
                    <a:pt x="25" y="71"/>
                    <a:pt x="25" y="82"/>
                  </a:cubicBezTo>
                  <a:cubicBezTo>
                    <a:pt x="25" y="91"/>
                    <a:pt x="32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49" name="Freeform 64"/>
            <p:cNvSpPr>
              <a:spLocks noEditPoints="1"/>
            </p:cNvSpPr>
            <p:nvPr userDrawn="1"/>
          </p:nvSpPr>
          <p:spPr bwMode="auto">
            <a:xfrm>
              <a:off x="4469776" y="1414463"/>
              <a:ext cx="175667" cy="287267"/>
            </a:xfrm>
            <a:custGeom>
              <a:avLst/>
              <a:gdLst>
                <a:gd name="T0" fmla="*/ 26 w 98"/>
                <a:gd name="T1" fmla="*/ 147 h 161"/>
                <a:gd name="T2" fmla="*/ 26 w 98"/>
                <a:gd name="T3" fmla="*/ 147 h 161"/>
                <a:gd name="T4" fmla="*/ 26 w 98"/>
                <a:gd name="T5" fmla="*/ 156 h 161"/>
                <a:gd name="T6" fmla="*/ 23 w 98"/>
                <a:gd name="T7" fmla="*/ 158 h 161"/>
                <a:gd name="T8" fmla="*/ 2 w 98"/>
                <a:gd name="T9" fmla="*/ 158 h 161"/>
                <a:gd name="T10" fmla="*/ 0 w 98"/>
                <a:gd name="T11" fmla="*/ 156 h 161"/>
                <a:gd name="T12" fmla="*/ 0 w 98"/>
                <a:gd name="T13" fmla="*/ 3 h 161"/>
                <a:gd name="T14" fmla="*/ 2 w 98"/>
                <a:gd name="T15" fmla="*/ 0 h 161"/>
                <a:gd name="T16" fmla="*/ 23 w 98"/>
                <a:gd name="T17" fmla="*/ 0 h 161"/>
                <a:gd name="T18" fmla="*/ 26 w 98"/>
                <a:gd name="T19" fmla="*/ 3 h 161"/>
                <a:gd name="T20" fmla="*/ 26 w 98"/>
                <a:gd name="T21" fmla="*/ 57 h 161"/>
                <a:gd name="T22" fmla="*/ 26 w 98"/>
                <a:gd name="T23" fmla="*/ 57 h 161"/>
                <a:gd name="T24" fmla="*/ 56 w 98"/>
                <a:gd name="T25" fmla="*/ 44 h 161"/>
                <a:gd name="T26" fmla="*/ 94 w 98"/>
                <a:gd name="T27" fmla="*/ 71 h 161"/>
                <a:gd name="T28" fmla="*/ 98 w 98"/>
                <a:gd name="T29" fmla="*/ 102 h 161"/>
                <a:gd name="T30" fmla="*/ 94 w 98"/>
                <a:gd name="T31" fmla="*/ 134 h 161"/>
                <a:gd name="T32" fmla="*/ 56 w 98"/>
                <a:gd name="T33" fmla="*/ 161 h 161"/>
                <a:gd name="T34" fmla="*/ 26 w 98"/>
                <a:gd name="T35" fmla="*/ 147 h 161"/>
                <a:gd name="T36" fmla="*/ 69 w 98"/>
                <a:gd name="T37" fmla="*/ 123 h 161"/>
                <a:gd name="T38" fmla="*/ 72 w 98"/>
                <a:gd name="T39" fmla="*/ 102 h 161"/>
                <a:gd name="T40" fmla="*/ 69 w 98"/>
                <a:gd name="T41" fmla="*/ 81 h 161"/>
                <a:gd name="T42" fmla="*/ 49 w 98"/>
                <a:gd name="T43" fmla="*/ 67 h 161"/>
                <a:gd name="T44" fmla="*/ 28 w 98"/>
                <a:gd name="T45" fmla="*/ 81 h 161"/>
                <a:gd name="T46" fmla="*/ 26 w 98"/>
                <a:gd name="T47" fmla="*/ 102 h 161"/>
                <a:gd name="T48" fmla="*/ 28 w 98"/>
                <a:gd name="T49" fmla="*/ 123 h 161"/>
                <a:gd name="T50" fmla="*/ 49 w 98"/>
                <a:gd name="T51" fmla="*/ 137 h 161"/>
                <a:gd name="T52" fmla="*/ 69 w 98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61">
                  <a:moveTo>
                    <a:pt x="26" y="147"/>
                  </a:moveTo>
                  <a:cubicBezTo>
                    <a:pt x="26" y="147"/>
                    <a:pt x="26" y="147"/>
                    <a:pt x="26" y="147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57"/>
                    <a:pt x="25" y="158"/>
                    <a:pt x="23" y="158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" y="158"/>
                    <a:pt x="0" y="157"/>
                    <a:pt x="0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31" y="49"/>
                    <a:pt x="40" y="44"/>
                    <a:pt x="56" y="44"/>
                  </a:cubicBezTo>
                  <a:cubicBezTo>
                    <a:pt x="75" y="44"/>
                    <a:pt x="88" y="53"/>
                    <a:pt x="94" y="71"/>
                  </a:cubicBezTo>
                  <a:cubicBezTo>
                    <a:pt x="97" y="79"/>
                    <a:pt x="98" y="87"/>
                    <a:pt x="98" y="102"/>
                  </a:cubicBezTo>
                  <a:cubicBezTo>
                    <a:pt x="98" y="117"/>
                    <a:pt x="97" y="125"/>
                    <a:pt x="94" y="134"/>
                  </a:cubicBezTo>
                  <a:cubicBezTo>
                    <a:pt x="88" y="151"/>
                    <a:pt x="75" y="161"/>
                    <a:pt x="56" y="161"/>
                  </a:cubicBezTo>
                  <a:cubicBezTo>
                    <a:pt x="40" y="161"/>
                    <a:pt x="31" y="155"/>
                    <a:pt x="26" y="147"/>
                  </a:cubicBezTo>
                  <a:close/>
                  <a:moveTo>
                    <a:pt x="69" y="123"/>
                  </a:moveTo>
                  <a:cubicBezTo>
                    <a:pt x="71" y="118"/>
                    <a:pt x="72" y="112"/>
                    <a:pt x="72" y="102"/>
                  </a:cubicBezTo>
                  <a:cubicBezTo>
                    <a:pt x="72" y="92"/>
                    <a:pt x="71" y="86"/>
                    <a:pt x="69" y="81"/>
                  </a:cubicBezTo>
                  <a:cubicBezTo>
                    <a:pt x="66" y="72"/>
                    <a:pt x="59" y="67"/>
                    <a:pt x="49" y="67"/>
                  </a:cubicBezTo>
                  <a:cubicBezTo>
                    <a:pt x="38" y="67"/>
                    <a:pt x="31" y="72"/>
                    <a:pt x="28" y="81"/>
                  </a:cubicBezTo>
                  <a:cubicBezTo>
                    <a:pt x="26" y="86"/>
                    <a:pt x="26" y="92"/>
                    <a:pt x="26" y="102"/>
                  </a:cubicBezTo>
                  <a:cubicBezTo>
                    <a:pt x="26" y="112"/>
                    <a:pt x="26" y="118"/>
                    <a:pt x="28" y="123"/>
                  </a:cubicBezTo>
                  <a:cubicBezTo>
                    <a:pt x="31" y="132"/>
                    <a:pt x="38" y="137"/>
                    <a:pt x="49" y="137"/>
                  </a:cubicBezTo>
                  <a:cubicBezTo>
                    <a:pt x="59" y="137"/>
                    <a:pt x="66" y="132"/>
                    <a:pt x="69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50" name="Freeform 65"/>
            <p:cNvSpPr>
              <a:spLocks noEditPoints="1"/>
            </p:cNvSpPr>
            <p:nvPr userDrawn="1"/>
          </p:nvSpPr>
          <p:spPr bwMode="auto">
            <a:xfrm>
              <a:off x="4676443" y="1492997"/>
              <a:ext cx="177734" cy="208734"/>
            </a:xfrm>
            <a:custGeom>
              <a:avLst/>
              <a:gdLst>
                <a:gd name="T0" fmla="*/ 4 w 100"/>
                <a:gd name="T1" fmla="*/ 86 h 117"/>
                <a:gd name="T2" fmla="*/ 0 w 100"/>
                <a:gd name="T3" fmla="*/ 58 h 117"/>
                <a:gd name="T4" fmla="*/ 4 w 100"/>
                <a:gd name="T5" fmla="*/ 31 h 117"/>
                <a:gd name="T6" fmla="*/ 50 w 100"/>
                <a:gd name="T7" fmla="*/ 0 h 117"/>
                <a:gd name="T8" fmla="*/ 96 w 100"/>
                <a:gd name="T9" fmla="*/ 31 h 117"/>
                <a:gd name="T10" fmla="*/ 100 w 100"/>
                <a:gd name="T11" fmla="*/ 58 h 117"/>
                <a:gd name="T12" fmla="*/ 96 w 100"/>
                <a:gd name="T13" fmla="*/ 86 h 117"/>
                <a:gd name="T14" fmla="*/ 50 w 100"/>
                <a:gd name="T15" fmla="*/ 117 h 117"/>
                <a:gd name="T16" fmla="*/ 4 w 100"/>
                <a:gd name="T17" fmla="*/ 86 h 117"/>
                <a:gd name="T18" fmla="*/ 71 w 100"/>
                <a:gd name="T19" fmla="*/ 79 h 117"/>
                <a:gd name="T20" fmla="*/ 73 w 100"/>
                <a:gd name="T21" fmla="*/ 58 h 117"/>
                <a:gd name="T22" fmla="*/ 71 w 100"/>
                <a:gd name="T23" fmla="*/ 38 h 117"/>
                <a:gd name="T24" fmla="*/ 50 w 100"/>
                <a:gd name="T25" fmla="*/ 23 h 117"/>
                <a:gd name="T26" fmla="*/ 29 w 100"/>
                <a:gd name="T27" fmla="*/ 38 h 117"/>
                <a:gd name="T28" fmla="*/ 27 w 100"/>
                <a:gd name="T29" fmla="*/ 58 h 117"/>
                <a:gd name="T30" fmla="*/ 29 w 100"/>
                <a:gd name="T31" fmla="*/ 79 h 117"/>
                <a:gd name="T32" fmla="*/ 50 w 100"/>
                <a:gd name="T33" fmla="*/ 93 h 117"/>
                <a:gd name="T34" fmla="*/ 71 w 100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17">
                  <a:moveTo>
                    <a:pt x="4" y="86"/>
                  </a:moveTo>
                  <a:cubicBezTo>
                    <a:pt x="2" y="78"/>
                    <a:pt x="0" y="70"/>
                    <a:pt x="0" y="58"/>
                  </a:cubicBezTo>
                  <a:cubicBezTo>
                    <a:pt x="0" y="46"/>
                    <a:pt x="2" y="38"/>
                    <a:pt x="4" y="31"/>
                  </a:cubicBezTo>
                  <a:cubicBezTo>
                    <a:pt x="10" y="11"/>
                    <a:pt x="28" y="0"/>
                    <a:pt x="50" y="0"/>
                  </a:cubicBezTo>
                  <a:cubicBezTo>
                    <a:pt x="73" y="0"/>
                    <a:pt x="90" y="11"/>
                    <a:pt x="96" y="31"/>
                  </a:cubicBezTo>
                  <a:cubicBezTo>
                    <a:pt x="99" y="38"/>
                    <a:pt x="100" y="46"/>
                    <a:pt x="100" y="58"/>
                  </a:cubicBezTo>
                  <a:cubicBezTo>
                    <a:pt x="100" y="70"/>
                    <a:pt x="99" y="78"/>
                    <a:pt x="96" y="86"/>
                  </a:cubicBezTo>
                  <a:cubicBezTo>
                    <a:pt x="90" y="105"/>
                    <a:pt x="73" y="117"/>
                    <a:pt x="50" y="117"/>
                  </a:cubicBezTo>
                  <a:cubicBezTo>
                    <a:pt x="28" y="117"/>
                    <a:pt x="10" y="105"/>
                    <a:pt x="4" y="86"/>
                  </a:cubicBezTo>
                  <a:close/>
                  <a:moveTo>
                    <a:pt x="71" y="79"/>
                  </a:moveTo>
                  <a:cubicBezTo>
                    <a:pt x="73" y="73"/>
                    <a:pt x="73" y="68"/>
                    <a:pt x="73" y="58"/>
                  </a:cubicBezTo>
                  <a:cubicBezTo>
                    <a:pt x="73" y="49"/>
                    <a:pt x="73" y="44"/>
                    <a:pt x="71" y="38"/>
                  </a:cubicBezTo>
                  <a:cubicBezTo>
                    <a:pt x="68" y="28"/>
                    <a:pt x="61" y="23"/>
                    <a:pt x="50" y="23"/>
                  </a:cubicBezTo>
                  <a:cubicBezTo>
                    <a:pt x="40" y="23"/>
                    <a:pt x="32" y="28"/>
                    <a:pt x="29" y="38"/>
                  </a:cubicBezTo>
                  <a:cubicBezTo>
                    <a:pt x="27" y="44"/>
                    <a:pt x="27" y="49"/>
                    <a:pt x="27" y="58"/>
                  </a:cubicBezTo>
                  <a:cubicBezTo>
                    <a:pt x="27" y="68"/>
                    <a:pt x="27" y="73"/>
                    <a:pt x="29" y="79"/>
                  </a:cubicBezTo>
                  <a:cubicBezTo>
                    <a:pt x="32" y="88"/>
                    <a:pt x="40" y="93"/>
                    <a:pt x="50" y="93"/>
                  </a:cubicBezTo>
                  <a:cubicBezTo>
                    <a:pt x="61" y="93"/>
                    <a:pt x="68" y="88"/>
                    <a:pt x="71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51" name="Freeform 66"/>
            <p:cNvSpPr>
              <a:spLocks/>
            </p:cNvSpPr>
            <p:nvPr userDrawn="1"/>
          </p:nvSpPr>
          <p:spPr bwMode="auto">
            <a:xfrm>
              <a:off x="4891377" y="1497130"/>
              <a:ext cx="167400" cy="204601"/>
            </a:xfrm>
            <a:custGeom>
              <a:avLst/>
              <a:gdLst>
                <a:gd name="T0" fmla="*/ 70 w 94"/>
                <a:gd name="T1" fmla="*/ 112 h 115"/>
                <a:gd name="T2" fmla="*/ 68 w 94"/>
                <a:gd name="T3" fmla="*/ 110 h 115"/>
                <a:gd name="T4" fmla="*/ 68 w 94"/>
                <a:gd name="T5" fmla="*/ 102 h 115"/>
                <a:gd name="T6" fmla="*/ 68 w 94"/>
                <a:gd name="T7" fmla="*/ 102 h 115"/>
                <a:gd name="T8" fmla="*/ 39 w 94"/>
                <a:gd name="T9" fmla="*/ 115 h 115"/>
                <a:gd name="T10" fmla="*/ 0 w 94"/>
                <a:gd name="T11" fmla="*/ 73 h 115"/>
                <a:gd name="T12" fmla="*/ 0 w 94"/>
                <a:gd name="T13" fmla="*/ 3 h 115"/>
                <a:gd name="T14" fmla="*/ 3 w 94"/>
                <a:gd name="T15" fmla="*/ 0 h 115"/>
                <a:gd name="T16" fmla="*/ 24 w 94"/>
                <a:gd name="T17" fmla="*/ 0 h 115"/>
                <a:gd name="T18" fmla="*/ 26 w 94"/>
                <a:gd name="T19" fmla="*/ 3 h 115"/>
                <a:gd name="T20" fmla="*/ 26 w 94"/>
                <a:gd name="T21" fmla="*/ 67 h 115"/>
                <a:gd name="T22" fmla="*/ 47 w 94"/>
                <a:gd name="T23" fmla="*/ 91 h 115"/>
                <a:gd name="T24" fmla="*/ 68 w 94"/>
                <a:gd name="T25" fmla="*/ 67 h 115"/>
                <a:gd name="T26" fmla="*/ 68 w 94"/>
                <a:gd name="T27" fmla="*/ 3 h 115"/>
                <a:gd name="T28" fmla="*/ 70 w 94"/>
                <a:gd name="T29" fmla="*/ 0 h 115"/>
                <a:gd name="T30" fmla="*/ 91 w 94"/>
                <a:gd name="T31" fmla="*/ 0 h 115"/>
                <a:gd name="T32" fmla="*/ 94 w 94"/>
                <a:gd name="T33" fmla="*/ 3 h 115"/>
                <a:gd name="T34" fmla="*/ 94 w 94"/>
                <a:gd name="T35" fmla="*/ 110 h 115"/>
                <a:gd name="T36" fmla="*/ 91 w 94"/>
                <a:gd name="T37" fmla="*/ 112 h 115"/>
                <a:gd name="T38" fmla="*/ 70 w 94"/>
                <a:gd name="T39" fmla="*/ 11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5">
                  <a:moveTo>
                    <a:pt x="70" y="112"/>
                  </a:moveTo>
                  <a:cubicBezTo>
                    <a:pt x="69" y="112"/>
                    <a:pt x="68" y="111"/>
                    <a:pt x="68" y="110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2" y="109"/>
                    <a:pt x="53" y="115"/>
                    <a:pt x="39" y="115"/>
                  </a:cubicBezTo>
                  <a:cubicBezTo>
                    <a:pt x="15" y="115"/>
                    <a:pt x="0" y="97"/>
                    <a:pt x="0" y="7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67"/>
                    <a:pt x="26" y="67"/>
                    <a:pt x="26" y="67"/>
                  </a:cubicBezTo>
                  <a:cubicBezTo>
                    <a:pt x="26" y="81"/>
                    <a:pt x="33" y="91"/>
                    <a:pt x="47" y="91"/>
                  </a:cubicBezTo>
                  <a:cubicBezTo>
                    <a:pt x="60" y="91"/>
                    <a:pt x="68" y="81"/>
                    <a:pt x="68" y="67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0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3" y="0"/>
                    <a:pt x="94" y="1"/>
                    <a:pt x="94" y="3"/>
                  </a:cubicBezTo>
                  <a:cubicBezTo>
                    <a:pt x="94" y="110"/>
                    <a:pt x="94" y="110"/>
                    <a:pt x="94" y="110"/>
                  </a:cubicBezTo>
                  <a:cubicBezTo>
                    <a:pt x="94" y="111"/>
                    <a:pt x="93" y="112"/>
                    <a:pt x="91" y="112"/>
                  </a:cubicBezTo>
                  <a:lnTo>
                    <a:pt x="70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52" name="Freeform 67"/>
            <p:cNvSpPr>
              <a:spLocks/>
            </p:cNvSpPr>
            <p:nvPr userDrawn="1"/>
          </p:nvSpPr>
          <p:spPr bwMode="auto">
            <a:xfrm>
              <a:off x="5108377" y="1492997"/>
              <a:ext cx="142600" cy="204601"/>
            </a:xfrm>
            <a:custGeom>
              <a:avLst/>
              <a:gdLst>
                <a:gd name="T0" fmla="*/ 3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3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7 w 80"/>
                <a:gd name="T15" fmla="*/ 14 h 114"/>
                <a:gd name="T16" fmla="*/ 56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4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3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3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32" y="6"/>
                    <a:pt x="41" y="0"/>
                    <a:pt x="56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4" y="28"/>
                  </a:cubicBezTo>
                  <a:cubicBezTo>
                    <a:pt x="59" y="25"/>
                    <a:pt x="53" y="23"/>
                    <a:pt x="47" y="23"/>
                  </a:cubicBezTo>
                  <a:cubicBezTo>
                    <a:pt x="33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3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53" name="Freeform 68"/>
            <p:cNvSpPr>
              <a:spLocks noEditPoints="1"/>
            </p:cNvSpPr>
            <p:nvPr userDrawn="1"/>
          </p:nvSpPr>
          <p:spPr bwMode="auto">
            <a:xfrm>
              <a:off x="5331578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54" name="Freeform 69"/>
            <p:cNvSpPr>
              <a:spLocks/>
            </p:cNvSpPr>
            <p:nvPr userDrawn="1"/>
          </p:nvSpPr>
          <p:spPr bwMode="auto">
            <a:xfrm>
              <a:off x="5546512" y="1492997"/>
              <a:ext cx="167400" cy="204601"/>
            </a:xfrm>
            <a:custGeom>
              <a:avLst/>
              <a:gdLst>
                <a:gd name="T0" fmla="*/ 71 w 94"/>
                <a:gd name="T1" fmla="*/ 114 h 114"/>
                <a:gd name="T2" fmla="*/ 68 w 94"/>
                <a:gd name="T3" fmla="*/ 112 h 114"/>
                <a:gd name="T4" fmla="*/ 68 w 94"/>
                <a:gd name="T5" fmla="*/ 47 h 114"/>
                <a:gd name="T6" fmla="*/ 47 w 94"/>
                <a:gd name="T7" fmla="*/ 23 h 114"/>
                <a:gd name="T8" fmla="*/ 26 w 94"/>
                <a:gd name="T9" fmla="*/ 47 h 114"/>
                <a:gd name="T10" fmla="*/ 26 w 94"/>
                <a:gd name="T11" fmla="*/ 112 h 114"/>
                <a:gd name="T12" fmla="*/ 24 w 94"/>
                <a:gd name="T13" fmla="*/ 114 h 114"/>
                <a:gd name="T14" fmla="*/ 2 w 94"/>
                <a:gd name="T15" fmla="*/ 114 h 114"/>
                <a:gd name="T16" fmla="*/ 0 w 94"/>
                <a:gd name="T17" fmla="*/ 112 h 114"/>
                <a:gd name="T18" fmla="*/ 0 w 94"/>
                <a:gd name="T19" fmla="*/ 5 h 114"/>
                <a:gd name="T20" fmla="*/ 2 w 94"/>
                <a:gd name="T21" fmla="*/ 2 h 114"/>
                <a:gd name="T22" fmla="*/ 24 w 94"/>
                <a:gd name="T23" fmla="*/ 2 h 114"/>
                <a:gd name="T24" fmla="*/ 26 w 94"/>
                <a:gd name="T25" fmla="*/ 5 h 114"/>
                <a:gd name="T26" fmla="*/ 26 w 94"/>
                <a:gd name="T27" fmla="*/ 13 h 114"/>
                <a:gd name="T28" fmla="*/ 26 w 94"/>
                <a:gd name="T29" fmla="*/ 13 h 114"/>
                <a:gd name="T30" fmla="*/ 56 w 94"/>
                <a:gd name="T31" fmla="*/ 0 h 114"/>
                <a:gd name="T32" fmla="*/ 94 w 94"/>
                <a:gd name="T33" fmla="*/ 41 h 114"/>
                <a:gd name="T34" fmla="*/ 94 w 94"/>
                <a:gd name="T35" fmla="*/ 112 h 114"/>
                <a:gd name="T36" fmla="*/ 92 w 94"/>
                <a:gd name="T37" fmla="*/ 114 h 114"/>
                <a:gd name="T38" fmla="*/ 71 w 94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14">
                  <a:moveTo>
                    <a:pt x="71" y="114"/>
                  </a:moveTo>
                  <a:cubicBezTo>
                    <a:pt x="69" y="114"/>
                    <a:pt x="68" y="113"/>
                    <a:pt x="68" y="112"/>
                  </a:cubicBezTo>
                  <a:cubicBezTo>
                    <a:pt x="68" y="47"/>
                    <a:pt x="68" y="47"/>
                    <a:pt x="68" y="47"/>
                  </a:cubicBezTo>
                  <a:cubicBezTo>
                    <a:pt x="68" y="33"/>
                    <a:pt x="61" y="23"/>
                    <a:pt x="47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79" y="0"/>
                    <a:pt x="94" y="17"/>
                    <a:pt x="94" y="41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3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55" name="Freeform 70"/>
            <p:cNvSpPr>
              <a:spLocks noEditPoints="1"/>
            </p:cNvSpPr>
            <p:nvPr userDrawn="1"/>
          </p:nvSpPr>
          <p:spPr bwMode="auto">
            <a:xfrm>
              <a:off x="5753179" y="1414463"/>
              <a:ext cx="175667" cy="287267"/>
            </a:xfrm>
            <a:custGeom>
              <a:avLst/>
              <a:gdLst>
                <a:gd name="T0" fmla="*/ 75 w 99"/>
                <a:gd name="T1" fmla="*/ 158 h 161"/>
                <a:gd name="T2" fmla="*/ 73 w 99"/>
                <a:gd name="T3" fmla="*/ 156 h 161"/>
                <a:gd name="T4" fmla="*/ 73 w 99"/>
                <a:gd name="T5" fmla="*/ 147 h 161"/>
                <a:gd name="T6" fmla="*/ 73 w 99"/>
                <a:gd name="T7" fmla="*/ 147 h 161"/>
                <a:gd name="T8" fmla="*/ 43 w 99"/>
                <a:gd name="T9" fmla="*/ 161 h 161"/>
                <a:gd name="T10" fmla="*/ 4 w 99"/>
                <a:gd name="T11" fmla="*/ 134 h 161"/>
                <a:gd name="T12" fmla="*/ 0 w 99"/>
                <a:gd name="T13" fmla="*/ 102 h 161"/>
                <a:gd name="T14" fmla="*/ 4 w 99"/>
                <a:gd name="T15" fmla="*/ 71 h 161"/>
                <a:gd name="T16" fmla="*/ 43 w 99"/>
                <a:gd name="T17" fmla="*/ 44 h 161"/>
                <a:gd name="T18" fmla="*/ 73 w 99"/>
                <a:gd name="T19" fmla="*/ 57 h 161"/>
                <a:gd name="T20" fmla="*/ 73 w 99"/>
                <a:gd name="T21" fmla="*/ 57 h 161"/>
                <a:gd name="T22" fmla="*/ 73 w 99"/>
                <a:gd name="T23" fmla="*/ 3 h 161"/>
                <a:gd name="T24" fmla="*/ 75 w 99"/>
                <a:gd name="T25" fmla="*/ 0 h 161"/>
                <a:gd name="T26" fmla="*/ 97 w 99"/>
                <a:gd name="T27" fmla="*/ 0 h 161"/>
                <a:gd name="T28" fmla="*/ 99 w 99"/>
                <a:gd name="T29" fmla="*/ 3 h 161"/>
                <a:gd name="T30" fmla="*/ 99 w 99"/>
                <a:gd name="T31" fmla="*/ 156 h 161"/>
                <a:gd name="T32" fmla="*/ 97 w 99"/>
                <a:gd name="T33" fmla="*/ 158 h 161"/>
                <a:gd name="T34" fmla="*/ 75 w 99"/>
                <a:gd name="T35" fmla="*/ 158 h 161"/>
                <a:gd name="T36" fmla="*/ 71 w 99"/>
                <a:gd name="T37" fmla="*/ 123 h 161"/>
                <a:gd name="T38" fmla="*/ 73 w 99"/>
                <a:gd name="T39" fmla="*/ 102 h 161"/>
                <a:gd name="T40" fmla="*/ 71 w 99"/>
                <a:gd name="T41" fmla="*/ 81 h 161"/>
                <a:gd name="T42" fmla="*/ 50 w 99"/>
                <a:gd name="T43" fmla="*/ 67 h 161"/>
                <a:gd name="T44" fmla="*/ 29 w 99"/>
                <a:gd name="T45" fmla="*/ 81 h 161"/>
                <a:gd name="T46" fmla="*/ 27 w 99"/>
                <a:gd name="T47" fmla="*/ 102 h 161"/>
                <a:gd name="T48" fmla="*/ 29 w 99"/>
                <a:gd name="T49" fmla="*/ 123 h 161"/>
                <a:gd name="T50" fmla="*/ 50 w 99"/>
                <a:gd name="T51" fmla="*/ 137 h 161"/>
                <a:gd name="T52" fmla="*/ 71 w 99"/>
                <a:gd name="T53" fmla="*/ 12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9" h="161">
                  <a:moveTo>
                    <a:pt x="75" y="158"/>
                  </a:moveTo>
                  <a:cubicBezTo>
                    <a:pt x="74" y="158"/>
                    <a:pt x="73" y="157"/>
                    <a:pt x="73" y="156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67" y="155"/>
                    <a:pt x="58" y="161"/>
                    <a:pt x="43" y="161"/>
                  </a:cubicBezTo>
                  <a:cubicBezTo>
                    <a:pt x="24" y="161"/>
                    <a:pt x="10" y="151"/>
                    <a:pt x="4" y="134"/>
                  </a:cubicBezTo>
                  <a:cubicBezTo>
                    <a:pt x="2" y="125"/>
                    <a:pt x="0" y="117"/>
                    <a:pt x="0" y="102"/>
                  </a:cubicBezTo>
                  <a:cubicBezTo>
                    <a:pt x="0" y="87"/>
                    <a:pt x="2" y="79"/>
                    <a:pt x="4" y="71"/>
                  </a:cubicBezTo>
                  <a:cubicBezTo>
                    <a:pt x="10" y="53"/>
                    <a:pt x="24" y="44"/>
                    <a:pt x="43" y="44"/>
                  </a:cubicBezTo>
                  <a:cubicBezTo>
                    <a:pt x="58" y="44"/>
                    <a:pt x="67" y="49"/>
                    <a:pt x="73" y="57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73" y="3"/>
                    <a:pt x="73" y="3"/>
                    <a:pt x="73" y="3"/>
                  </a:cubicBezTo>
                  <a:cubicBezTo>
                    <a:pt x="73" y="1"/>
                    <a:pt x="74" y="0"/>
                    <a:pt x="75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98" y="0"/>
                    <a:pt x="99" y="1"/>
                    <a:pt x="99" y="3"/>
                  </a:cubicBezTo>
                  <a:cubicBezTo>
                    <a:pt x="99" y="156"/>
                    <a:pt x="99" y="156"/>
                    <a:pt x="99" y="156"/>
                  </a:cubicBezTo>
                  <a:cubicBezTo>
                    <a:pt x="99" y="157"/>
                    <a:pt x="98" y="158"/>
                    <a:pt x="97" y="158"/>
                  </a:cubicBezTo>
                  <a:lnTo>
                    <a:pt x="75" y="158"/>
                  </a:lnTo>
                  <a:close/>
                  <a:moveTo>
                    <a:pt x="71" y="123"/>
                  </a:moveTo>
                  <a:cubicBezTo>
                    <a:pt x="72" y="118"/>
                    <a:pt x="73" y="112"/>
                    <a:pt x="73" y="102"/>
                  </a:cubicBezTo>
                  <a:cubicBezTo>
                    <a:pt x="73" y="92"/>
                    <a:pt x="72" y="86"/>
                    <a:pt x="71" y="81"/>
                  </a:cubicBezTo>
                  <a:cubicBezTo>
                    <a:pt x="68" y="72"/>
                    <a:pt x="60" y="67"/>
                    <a:pt x="50" y="67"/>
                  </a:cubicBezTo>
                  <a:cubicBezTo>
                    <a:pt x="39" y="67"/>
                    <a:pt x="32" y="72"/>
                    <a:pt x="29" y="81"/>
                  </a:cubicBezTo>
                  <a:cubicBezTo>
                    <a:pt x="28" y="86"/>
                    <a:pt x="27" y="92"/>
                    <a:pt x="27" y="102"/>
                  </a:cubicBezTo>
                  <a:cubicBezTo>
                    <a:pt x="27" y="112"/>
                    <a:pt x="28" y="118"/>
                    <a:pt x="29" y="123"/>
                  </a:cubicBezTo>
                  <a:cubicBezTo>
                    <a:pt x="32" y="132"/>
                    <a:pt x="39" y="137"/>
                    <a:pt x="50" y="137"/>
                  </a:cubicBezTo>
                  <a:cubicBezTo>
                    <a:pt x="60" y="137"/>
                    <a:pt x="68" y="132"/>
                    <a:pt x="71" y="1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56" name="Freeform 71"/>
            <p:cNvSpPr>
              <a:spLocks/>
            </p:cNvSpPr>
            <p:nvPr userDrawn="1"/>
          </p:nvSpPr>
          <p:spPr bwMode="auto">
            <a:xfrm>
              <a:off x="6023913" y="1414463"/>
              <a:ext cx="328601" cy="283134"/>
            </a:xfrm>
            <a:custGeom>
              <a:avLst/>
              <a:gdLst>
                <a:gd name="T0" fmla="*/ 125 w 184"/>
                <a:gd name="T1" fmla="*/ 158 h 158"/>
                <a:gd name="T2" fmla="*/ 122 w 184"/>
                <a:gd name="T3" fmla="*/ 156 h 158"/>
                <a:gd name="T4" fmla="*/ 92 w 184"/>
                <a:gd name="T5" fmla="*/ 48 h 158"/>
                <a:gd name="T6" fmla="*/ 92 w 184"/>
                <a:gd name="T7" fmla="*/ 48 h 158"/>
                <a:gd name="T8" fmla="*/ 61 w 184"/>
                <a:gd name="T9" fmla="*/ 156 h 158"/>
                <a:gd name="T10" fmla="*/ 59 w 184"/>
                <a:gd name="T11" fmla="*/ 158 h 158"/>
                <a:gd name="T12" fmla="*/ 41 w 184"/>
                <a:gd name="T13" fmla="*/ 158 h 158"/>
                <a:gd name="T14" fmla="*/ 39 w 184"/>
                <a:gd name="T15" fmla="*/ 156 h 158"/>
                <a:gd name="T16" fmla="*/ 0 w 184"/>
                <a:gd name="T17" fmla="*/ 3 h 158"/>
                <a:gd name="T18" fmla="*/ 2 w 184"/>
                <a:gd name="T19" fmla="*/ 0 h 158"/>
                <a:gd name="T20" fmla="*/ 23 w 184"/>
                <a:gd name="T21" fmla="*/ 0 h 158"/>
                <a:gd name="T22" fmla="*/ 26 w 184"/>
                <a:gd name="T23" fmla="*/ 3 h 158"/>
                <a:gd name="T24" fmla="*/ 51 w 184"/>
                <a:gd name="T25" fmla="*/ 109 h 158"/>
                <a:gd name="T26" fmla="*/ 52 w 184"/>
                <a:gd name="T27" fmla="*/ 109 h 158"/>
                <a:gd name="T28" fmla="*/ 81 w 184"/>
                <a:gd name="T29" fmla="*/ 3 h 158"/>
                <a:gd name="T30" fmla="*/ 84 w 184"/>
                <a:gd name="T31" fmla="*/ 0 h 158"/>
                <a:gd name="T32" fmla="*/ 100 w 184"/>
                <a:gd name="T33" fmla="*/ 0 h 158"/>
                <a:gd name="T34" fmla="*/ 103 w 184"/>
                <a:gd name="T35" fmla="*/ 3 h 158"/>
                <a:gd name="T36" fmla="*/ 133 w 184"/>
                <a:gd name="T37" fmla="*/ 109 h 158"/>
                <a:gd name="T38" fmla="*/ 133 w 184"/>
                <a:gd name="T39" fmla="*/ 109 h 158"/>
                <a:gd name="T40" fmla="*/ 158 w 184"/>
                <a:gd name="T41" fmla="*/ 3 h 158"/>
                <a:gd name="T42" fmla="*/ 161 w 184"/>
                <a:gd name="T43" fmla="*/ 0 h 158"/>
                <a:gd name="T44" fmla="*/ 182 w 184"/>
                <a:gd name="T45" fmla="*/ 0 h 158"/>
                <a:gd name="T46" fmla="*/ 184 w 184"/>
                <a:gd name="T47" fmla="*/ 3 h 158"/>
                <a:gd name="T48" fmla="*/ 146 w 184"/>
                <a:gd name="T49" fmla="*/ 156 h 158"/>
                <a:gd name="T50" fmla="*/ 143 w 184"/>
                <a:gd name="T51" fmla="*/ 158 h 158"/>
                <a:gd name="T52" fmla="*/ 125 w 184"/>
                <a:gd name="T53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4" h="158">
                  <a:moveTo>
                    <a:pt x="125" y="158"/>
                  </a:moveTo>
                  <a:cubicBezTo>
                    <a:pt x="124" y="158"/>
                    <a:pt x="123" y="157"/>
                    <a:pt x="122" y="156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61" y="156"/>
                    <a:pt x="61" y="156"/>
                    <a:pt x="61" y="156"/>
                  </a:cubicBezTo>
                  <a:cubicBezTo>
                    <a:pt x="61" y="157"/>
                    <a:pt x="60" y="158"/>
                    <a:pt x="59" y="158"/>
                  </a:cubicBezTo>
                  <a:cubicBezTo>
                    <a:pt x="41" y="158"/>
                    <a:pt x="41" y="158"/>
                    <a:pt x="41" y="158"/>
                  </a:cubicBezTo>
                  <a:cubicBezTo>
                    <a:pt x="40" y="158"/>
                    <a:pt x="39" y="157"/>
                    <a:pt x="39" y="15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51" y="109"/>
                    <a:pt x="51" y="109"/>
                    <a:pt x="51" y="109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81" y="3"/>
                    <a:pt x="81" y="3"/>
                    <a:pt x="81" y="3"/>
                  </a:cubicBezTo>
                  <a:cubicBezTo>
                    <a:pt x="82" y="1"/>
                    <a:pt x="83" y="0"/>
                    <a:pt x="84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2" y="0"/>
                    <a:pt x="102" y="1"/>
                    <a:pt x="103" y="3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33" y="109"/>
                    <a:pt x="133" y="109"/>
                    <a:pt x="133" y="109"/>
                  </a:cubicBezTo>
                  <a:cubicBezTo>
                    <a:pt x="158" y="3"/>
                    <a:pt x="158" y="3"/>
                    <a:pt x="158" y="3"/>
                  </a:cubicBezTo>
                  <a:cubicBezTo>
                    <a:pt x="158" y="1"/>
                    <a:pt x="159" y="0"/>
                    <a:pt x="161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4" y="0"/>
                    <a:pt x="184" y="1"/>
                    <a:pt x="184" y="3"/>
                  </a:cubicBezTo>
                  <a:cubicBezTo>
                    <a:pt x="146" y="156"/>
                    <a:pt x="146" y="156"/>
                    <a:pt x="146" y="156"/>
                  </a:cubicBezTo>
                  <a:cubicBezTo>
                    <a:pt x="145" y="157"/>
                    <a:pt x="144" y="158"/>
                    <a:pt x="143" y="158"/>
                  </a:cubicBezTo>
                  <a:lnTo>
                    <a:pt x="125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57" name="Freeform 72"/>
            <p:cNvSpPr>
              <a:spLocks noEditPoints="1"/>
            </p:cNvSpPr>
            <p:nvPr userDrawn="1"/>
          </p:nvSpPr>
          <p:spPr bwMode="auto">
            <a:xfrm>
              <a:off x="6360781" y="1492997"/>
              <a:ext cx="175667" cy="208734"/>
            </a:xfrm>
            <a:custGeom>
              <a:avLst/>
              <a:gdLst>
                <a:gd name="T0" fmla="*/ 4 w 99"/>
                <a:gd name="T1" fmla="*/ 85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64 h 117"/>
                <a:gd name="T12" fmla="*/ 96 w 99"/>
                <a:gd name="T13" fmla="*/ 66 h 117"/>
                <a:gd name="T14" fmla="*/ 27 w 99"/>
                <a:gd name="T15" fmla="*/ 66 h 117"/>
                <a:gd name="T16" fmla="*/ 26 w 99"/>
                <a:gd name="T17" fmla="*/ 68 h 117"/>
                <a:gd name="T18" fmla="*/ 27 w 99"/>
                <a:gd name="T19" fmla="*/ 76 h 117"/>
                <a:gd name="T20" fmla="*/ 52 w 99"/>
                <a:gd name="T21" fmla="*/ 93 h 117"/>
                <a:gd name="T22" fmla="*/ 79 w 99"/>
                <a:gd name="T23" fmla="*/ 83 h 117"/>
                <a:gd name="T24" fmla="*/ 82 w 99"/>
                <a:gd name="T25" fmla="*/ 82 h 117"/>
                <a:gd name="T26" fmla="*/ 96 w 99"/>
                <a:gd name="T27" fmla="*/ 94 h 117"/>
                <a:gd name="T28" fmla="*/ 96 w 99"/>
                <a:gd name="T29" fmla="*/ 98 h 117"/>
                <a:gd name="T30" fmla="*/ 50 w 99"/>
                <a:gd name="T31" fmla="*/ 117 h 117"/>
                <a:gd name="T32" fmla="*/ 4 w 99"/>
                <a:gd name="T33" fmla="*/ 85 h 117"/>
                <a:gd name="T34" fmla="*/ 71 w 99"/>
                <a:gd name="T35" fmla="*/ 36 h 117"/>
                <a:gd name="T36" fmla="*/ 49 w 99"/>
                <a:gd name="T37" fmla="*/ 22 h 117"/>
                <a:gd name="T38" fmla="*/ 27 w 99"/>
                <a:gd name="T39" fmla="*/ 36 h 117"/>
                <a:gd name="T40" fmla="*/ 26 w 99"/>
                <a:gd name="T41" fmla="*/ 46 h 117"/>
                <a:gd name="T42" fmla="*/ 27 w 99"/>
                <a:gd name="T43" fmla="*/ 47 h 117"/>
                <a:gd name="T44" fmla="*/ 71 w 99"/>
                <a:gd name="T45" fmla="*/ 47 h 117"/>
                <a:gd name="T46" fmla="*/ 72 w 99"/>
                <a:gd name="T47" fmla="*/ 46 h 117"/>
                <a:gd name="T48" fmla="*/ 71 w 99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9" y="46"/>
                    <a:pt x="99" y="64"/>
                  </a:cubicBezTo>
                  <a:cubicBezTo>
                    <a:pt x="99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7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7" y="109"/>
                    <a:pt x="71" y="117"/>
                    <a:pt x="50" y="117"/>
                  </a:cubicBezTo>
                  <a:cubicBezTo>
                    <a:pt x="27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58" name="Freeform 73"/>
            <p:cNvSpPr>
              <a:spLocks/>
            </p:cNvSpPr>
            <p:nvPr userDrawn="1"/>
          </p:nvSpPr>
          <p:spPr bwMode="auto">
            <a:xfrm>
              <a:off x="6573648" y="1414463"/>
              <a:ext cx="76467" cy="285201"/>
            </a:xfrm>
            <a:custGeom>
              <a:avLst/>
              <a:gdLst>
                <a:gd name="T0" fmla="*/ 31 w 43"/>
                <a:gd name="T1" fmla="*/ 159 h 159"/>
                <a:gd name="T2" fmla="*/ 0 w 43"/>
                <a:gd name="T3" fmla="*/ 127 h 159"/>
                <a:gd name="T4" fmla="*/ 0 w 43"/>
                <a:gd name="T5" fmla="*/ 3 h 159"/>
                <a:gd name="T6" fmla="*/ 3 w 43"/>
                <a:gd name="T7" fmla="*/ 0 h 159"/>
                <a:gd name="T8" fmla="*/ 24 w 43"/>
                <a:gd name="T9" fmla="*/ 0 h 159"/>
                <a:gd name="T10" fmla="*/ 26 w 43"/>
                <a:gd name="T11" fmla="*/ 3 h 159"/>
                <a:gd name="T12" fmla="*/ 26 w 43"/>
                <a:gd name="T13" fmla="*/ 126 h 159"/>
                <a:gd name="T14" fmla="*/ 36 w 43"/>
                <a:gd name="T15" fmla="*/ 136 h 159"/>
                <a:gd name="T16" fmla="*/ 41 w 43"/>
                <a:gd name="T17" fmla="*/ 136 h 159"/>
                <a:gd name="T18" fmla="*/ 43 w 43"/>
                <a:gd name="T19" fmla="*/ 139 h 159"/>
                <a:gd name="T20" fmla="*/ 43 w 43"/>
                <a:gd name="T21" fmla="*/ 157 h 159"/>
                <a:gd name="T22" fmla="*/ 41 w 43"/>
                <a:gd name="T23" fmla="*/ 159 h 159"/>
                <a:gd name="T24" fmla="*/ 31 w 43"/>
                <a:gd name="T2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59">
                  <a:moveTo>
                    <a:pt x="31" y="159"/>
                  </a:moveTo>
                  <a:cubicBezTo>
                    <a:pt x="9" y="159"/>
                    <a:pt x="0" y="149"/>
                    <a:pt x="0" y="1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3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26" y="134"/>
                    <a:pt x="29" y="136"/>
                    <a:pt x="36" y="136"/>
                  </a:cubicBezTo>
                  <a:cubicBezTo>
                    <a:pt x="41" y="136"/>
                    <a:pt x="41" y="136"/>
                    <a:pt x="41" y="136"/>
                  </a:cubicBezTo>
                  <a:cubicBezTo>
                    <a:pt x="42" y="136"/>
                    <a:pt x="43" y="137"/>
                    <a:pt x="43" y="139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43" y="158"/>
                    <a:pt x="42" y="159"/>
                    <a:pt x="41" y="159"/>
                  </a:cubicBezTo>
                  <a:lnTo>
                    <a:pt x="31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59" name="Freeform 74"/>
            <p:cNvSpPr>
              <a:spLocks/>
            </p:cNvSpPr>
            <p:nvPr userDrawn="1"/>
          </p:nvSpPr>
          <p:spPr bwMode="auto">
            <a:xfrm>
              <a:off x="6668715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4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60" name="Freeform 75"/>
            <p:cNvSpPr>
              <a:spLocks noEditPoints="1"/>
            </p:cNvSpPr>
            <p:nvPr userDrawn="1"/>
          </p:nvSpPr>
          <p:spPr bwMode="auto">
            <a:xfrm>
              <a:off x="6798916" y="1492997"/>
              <a:ext cx="165334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61" name="Freeform 76"/>
            <p:cNvSpPr>
              <a:spLocks/>
            </p:cNvSpPr>
            <p:nvPr userDrawn="1"/>
          </p:nvSpPr>
          <p:spPr bwMode="auto">
            <a:xfrm>
              <a:off x="7011783" y="1492997"/>
              <a:ext cx="142600" cy="204601"/>
            </a:xfrm>
            <a:custGeom>
              <a:avLst/>
              <a:gdLst>
                <a:gd name="T0" fmla="*/ 2 w 80"/>
                <a:gd name="T1" fmla="*/ 114 h 114"/>
                <a:gd name="T2" fmla="*/ 0 w 80"/>
                <a:gd name="T3" fmla="*/ 112 h 114"/>
                <a:gd name="T4" fmla="*/ 0 w 80"/>
                <a:gd name="T5" fmla="*/ 5 h 114"/>
                <a:gd name="T6" fmla="*/ 2 w 80"/>
                <a:gd name="T7" fmla="*/ 2 h 114"/>
                <a:gd name="T8" fmla="*/ 24 w 80"/>
                <a:gd name="T9" fmla="*/ 2 h 114"/>
                <a:gd name="T10" fmla="*/ 26 w 80"/>
                <a:gd name="T11" fmla="*/ 5 h 114"/>
                <a:gd name="T12" fmla="*/ 26 w 80"/>
                <a:gd name="T13" fmla="*/ 14 h 114"/>
                <a:gd name="T14" fmla="*/ 26 w 80"/>
                <a:gd name="T15" fmla="*/ 14 h 114"/>
                <a:gd name="T16" fmla="*/ 55 w 80"/>
                <a:gd name="T17" fmla="*/ 0 h 114"/>
                <a:gd name="T18" fmla="*/ 79 w 80"/>
                <a:gd name="T19" fmla="*/ 9 h 114"/>
                <a:gd name="T20" fmla="*/ 79 w 80"/>
                <a:gd name="T21" fmla="*/ 12 h 114"/>
                <a:gd name="T22" fmla="*/ 67 w 80"/>
                <a:gd name="T23" fmla="*/ 28 h 114"/>
                <a:gd name="T24" fmla="*/ 63 w 80"/>
                <a:gd name="T25" fmla="*/ 28 h 114"/>
                <a:gd name="T26" fmla="*/ 47 w 80"/>
                <a:gd name="T27" fmla="*/ 23 h 114"/>
                <a:gd name="T28" fmla="*/ 26 w 80"/>
                <a:gd name="T29" fmla="*/ 51 h 114"/>
                <a:gd name="T30" fmla="*/ 26 w 80"/>
                <a:gd name="T31" fmla="*/ 112 h 114"/>
                <a:gd name="T32" fmla="*/ 24 w 80"/>
                <a:gd name="T33" fmla="*/ 114 h 114"/>
                <a:gd name="T34" fmla="*/ 2 w 80"/>
                <a:gd name="T3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" h="114">
                  <a:moveTo>
                    <a:pt x="2" y="114"/>
                  </a:move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6"/>
                    <a:pt x="41" y="0"/>
                    <a:pt x="55" y="0"/>
                  </a:cubicBezTo>
                  <a:cubicBezTo>
                    <a:pt x="64" y="0"/>
                    <a:pt x="73" y="3"/>
                    <a:pt x="79" y="9"/>
                  </a:cubicBezTo>
                  <a:cubicBezTo>
                    <a:pt x="80" y="10"/>
                    <a:pt x="80" y="11"/>
                    <a:pt x="79" y="1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9"/>
                    <a:pt x="65" y="29"/>
                    <a:pt x="63" y="28"/>
                  </a:cubicBezTo>
                  <a:cubicBezTo>
                    <a:pt x="58" y="25"/>
                    <a:pt x="53" y="23"/>
                    <a:pt x="47" y="23"/>
                  </a:cubicBezTo>
                  <a:cubicBezTo>
                    <a:pt x="32" y="23"/>
                    <a:pt x="26" y="33"/>
                    <a:pt x="26" y="51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lnTo>
                    <a:pt x="2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62" name="Freeform 77"/>
            <p:cNvSpPr>
              <a:spLocks noEditPoints="1"/>
            </p:cNvSpPr>
            <p:nvPr userDrawn="1"/>
          </p:nvSpPr>
          <p:spPr bwMode="auto">
            <a:xfrm>
              <a:off x="7166783" y="1492997"/>
              <a:ext cx="175667" cy="208734"/>
            </a:xfrm>
            <a:custGeom>
              <a:avLst/>
              <a:gdLst>
                <a:gd name="T0" fmla="*/ 4 w 98"/>
                <a:gd name="T1" fmla="*/ 85 h 117"/>
                <a:gd name="T2" fmla="*/ 0 w 98"/>
                <a:gd name="T3" fmla="*/ 58 h 117"/>
                <a:gd name="T4" fmla="*/ 3 w 98"/>
                <a:gd name="T5" fmla="*/ 31 h 117"/>
                <a:gd name="T6" fmla="*/ 49 w 98"/>
                <a:gd name="T7" fmla="*/ 0 h 117"/>
                <a:gd name="T8" fmla="*/ 95 w 98"/>
                <a:gd name="T9" fmla="*/ 31 h 117"/>
                <a:gd name="T10" fmla="*/ 98 w 98"/>
                <a:gd name="T11" fmla="*/ 64 h 117"/>
                <a:gd name="T12" fmla="*/ 96 w 98"/>
                <a:gd name="T13" fmla="*/ 66 h 117"/>
                <a:gd name="T14" fmla="*/ 27 w 98"/>
                <a:gd name="T15" fmla="*/ 66 h 117"/>
                <a:gd name="T16" fmla="*/ 26 w 98"/>
                <a:gd name="T17" fmla="*/ 68 h 117"/>
                <a:gd name="T18" fmla="*/ 27 w 98"/>
                <a:gd name="T19" fmla="*/ 76 h 117"/>
                <a:gd name="T20" fmla="*/ 52 w 98"/>
                <a:gd name="T21" fmla="*/ 93 h 117"/>
                <a:gd name="T22" fmla="*/ 79 w 98"/>
                <a:gd name="T23" fmla="*/ 83 h 117"/>
                <a:gd name="T24" fmla="*/ 82 w 98"/>
                <a:gd name="T25" fmla="*/ 82 h 117"/>
                <a:gd name="T26" fmla="*/ 96 w 98"/>
                <a:gd name="T27" fmla="*/ 94 h 117"/>
                <a:gd name="T28" fmla="*/ 96 w 98"/>
                <a:gd name="T29" fmla="*/ 98 h 117"/>
                <a:gd name="T30" fmla="*/ 50 w 98"/>
                <a:gd name="T31" fmla="*/ 117 h 117"/>
                <a:gd name="T32" fmla="*/ 4 w 98"/>
                <a:gd name="T33" fmla="*/ 85 h 117"/>
                <a:gd name="T34" fmla="*/ 71 w 98"/>
                <a:gd name="T35" fmla="*/ 36 h 117"/>
                <a:gd name="T36" fmla="*/ 49 w 98"/>
                <a:gd name="T37" fmla="*/ 22 h 117"/>
                <a:gd name="T38" fmla="*/ 27 w 98"/>
                <a:gd name="T39" fmla="*/ 36 h 117"/>
                <a:gd name="T40" fmla="*/ 26 w 98"/>
                <a:gd name="T41" fmla="*/ 46 h 117"/>
                <a:gd name="T42" fmla="*/ 27 w 98"/>
                <a:gd name="T43" fmla="*/ 47 h 117"/>
                <a:gd name="T44" fmla="*/ 71 w 98"/>
                <a:gd name="T45" fmla="*/ 47 h 117"/>
                <a:gd name="T46" fmla="*/ 72 w 98"/>
                <a:gd name="T47" fmla="*/ 46 h 117"/>
                <a:gd name="T48" fmla="*/ 71 w 98"/>
                <a:gd name="T49" fmla="*/ 3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8" h="117">
                  <a:moveTo>
                    <a:pt x="4" y="85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7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2"/>
                    <a:pt x="95" y="31"/>
                  </a:cubicBezTo>
                  <a:cubicBezTo>
                    <a:pt x="97" y="38"/>
                    <a:pt x="98" y="46"/>
                    <a:pt x="98" y="64"/>
                  </a:cubicBezTo>
                  <a:cubicBezTo>
                    <a:pt x="98" y="66"/>
                    <a:pt x="98" y="66"/>
                    <a:pt x="96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6" y="66"/>
                    <a:pt x="26" y="67"/>
                    <a:pt x="26" y="68"/>
                  </a:cubicBezTo>
                  <a:cubicBezTo>
                    <a:pt x="26" y="71"/>
                    <a:pt x="26" y="74"/>
                    <a:pt x="27" y="76"/>
                  </a:cubicBezTo>
                  <a:cubicBezTo>
                    <a:pt x="31" y="87"/>
                    <a:pt x="40" y="93"/>
                    <a:pt x="52" y="93"/>
                  </a:cubicBezTo>
                  <a:cubicBezTo>
                    <a:pt x="65" y="93"/>
                    <a:pt x="73" y="89"/>
                    <a:pt x="79" y="83"/>
                  </a:cubicBezTo>
                  <a:cubicBezTo>
                    <a:pt x="80" y="82"/>
                    <a:pt x="81" y="81"/>
                    <a:pt x="82" y="82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97" y="95"/>
                    <a:pt x="97" y="96"/>
                    <a:pt x="96" y="98"/>
                  </a:cubicBezTo>
                  <a:cubicBezTo>
                    <a:pt x="86" y="109"/>
                    <a:pt x="71" y="117"/>
                    <a:pt x="50" y="117"/>
                  </a:cubicBezTo>
                  <a:cubicBezTo>
                    <a:pt x="26" y="117"/>
                    <a:pt x="10" y="105"/>
                    <a:pt x="4" y="85"/>
                  </a:cubicBezTo>
                  <a:close/>
                  <a:moveTo>
                    <a:pt x="71" y="36"/>
                  </a:moveTo>
                  <a:cubicBezTo>
                    <a:pt x="68" y="27"/>
                    <a:pt x="60" y="22"/>
                    <a:pt x="49" y="22"/>
                  </a:cubicBezTo>
                  <a:cubicBezTo>
                    <a:pt x="39" y="22"/>
                    <a:pt x="30" y="27"/>
                    <a:pt x="27" y="36"/>
                  </a:cubicBezTo>
                  <a:cubicBezTo>
                    <a:pt x="26" y="39"/>
                    <a:pt x="26" y="42"/>
                    <a:pt x="26" y="46"/>
                  </a:cubicBezTo>
                  <a:cubicBezTo>
                    <a:pt x="26" y="47"/>
                    <a:pt x="26" y="47"/>
                    <a:pt x="27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7"/>
                    <a:pt x="72" y="47"/>
                    <a:pt x="72" y="46"/>
                  </a:cubicBezTo>
                  <a:cubicBezTo>
                    <a:pt x="72" y="42"/>
                    <a:pt x="72" y="39"/>
                    <a:pt x="7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63" name="Freeform 78"/>
            <p:cNvSpPr>
              <a:spLocks noEditPoints="1"/>
            </p:cNvSpPr>
            <p:nvPr userDrawn="1"/>
          </p:nvSpPr>
          <p:spPr bwMode="auto">
            <a:xfrm>
              <a:off x="7439584" y="1492997"/>
              <a:ext cx="177734" cy="208734"/>
            </a:xfrm>
            <a:custGeom>
              <a:avLst/>
              <a:gdLst>
                <a:gd name="T0" fmla="*/ 3 w 99"/>
                <a:gd name="T1" fmla="*/ 86 h 117"/>
                <a:gd name="T2" fmla="*/ 0 w 99"/>
                <a:gd name="T3" fmla="*/ 58 h 117"/>
                <a:gd name="T4" fmla="*/ 3 w 99"/>
                <a:gd name="T5" fmla="*/ 31 h 117"/>
                <a:gd name="T6" fmla="*/ 49 w 99"/>
                <a:gd name="T7" fmla="*/ 0 h 117"/>
                <a:gd name="T8" fmla="*/ 95 w 99"/>
                <a:gd name="T9" fmla="*/ 31 h 117"/>
                <a:gd name="T10" fmla="*/ 99 w 99"/>
                <a:gd name="T11" fmla="*/ 58 h 117"/>
                <a:gd name="T12" fmla="*/ 95 w 99"/>
                <a:gd name="T13" fmla="*/ 86 h 117"/>
                <a:gd name="T14" fmla="*/ 49 w 99"/>
                <a:gd name="T15" fmla="*/ 117 h 117"/>
                <a:gd name="T16" fmla="*/ 3 w 99"/>
                <a:gd name="T17" fmla="*/ 86 h 117"/>
                <a:gd name="T18" fmla="*/ 70 w 99"/>
                <a:gd name="T19" fmla="*/ 79 h 117"/>
                <a:gd name="T20" fmla="*/ 73 w 99"/>
                <a:gd name="T21" fmla="*/ 58 h 117"/>
                <a:gd name="T22" fmla="*/ 70 w 99"/>
                <a:gd name="T23" fmla="*/ 38 h 117"/>
                <a:gd name="T24" fmla="*/ 49 w 99"/>
                <a:gd name="T25" fmla="*/ 23 h 117"/>
                <a:gd name="T26" fmla="*/ 28 w 99"/>
                <a:gd name="T27" fmla="*/ 38 h 117"/>
                <a:gd name="T28" fmla="*/ 26 w 99"/>
                <a:gd name="T29" fmla="*/ 58 h 117"/>
                <a:gd name="T30" fmla="*/ 28 w 99"/>
                <a:gd name="T31" fmla="*/ 79 h 117"/>
                <a:gd name="T32" fmla="*/ 49 w 99"/>
                <a:gd name="T33" fmla="*/ 93 h 117"/>
                <a:gd name="T34" fmla="*/ 70 w 99"/>
                <a:gd name="T35" fmla="*/ 7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9" h="117">
                  <a:moveTo>
                    <a:pt x="3" y="86"/>
                  </a:moveTo>
                  <a:cubicBezTo>
                    <a:pt x="1" y="78"/>
                    <a:pt x="0" y="70"/>
                    <a:pt x="0" y="58"/>
                  </a:cubicBezTo>
                  <a:cubicBezTo>
                    <a:pt x="0" y="46"/>
                    <a:pt x="1" y="38"/>
                    <a:pt x="3" y="31"/>
                  </a:cubicBezTo>
                  <a:cubicBezTo>
                    <a:pt x="10" y="11"/>
                    <a:pt x="27" y="0"/>
                    <a:pt x="49" y="0"/>
                  </a:cubicBezTo>
                  <a:cubicBezTo>
                    <a:pt x="72" y="0"/>
                    <a:pt x="89" y="11"/>
                    <a:pt x="95" y="31"/>
                  </a:cubicBezTo>
                  <a:cubicBezTo>
                    <a:pt x="98" y="38"/>
                    <a:pt x="99" y="46"/>
                    <a:pt x="99" y="58"/>
                  </a:cubicBezTo>
                  <a:cubicBezTo>
                    <a:pt x="99" y="70"/>
                    <a:pt x="98" y="78"/>
                    <a:pt x="95" y="86"/>
                  </a:cubicBezTo>
                  <a:cubicBezTo>
                    <a:pt x="89" y="105"/>
                    <a:pt x="72" y="117"/>
                    <a:pt x="49" y="117"/>
                  </a:cubicBezTo>
                  <a:cubicBezTo>
                    <a:pt x="27" y="117"/>
                    <a:pt x="10" y="105"/>
                    <a:pt x="3" y="86"/>
                  </a:cubicBezTo>
                  <a:close/>
                  <a:moveTo>
                    <a:pt x="70" y="79"/>
                  </a:moveTo>
                  <a:cubicBezTo>
                    <a:pt x="72" y="73"/>
                    <a:pt x="73" y="68"/>
                    <a:pt x="73" y="58"/>
                  </a:cubicBezTo>
                  <a:cubicBezTo>
                    <a:pt x="73" y="49"/>
                    <a:pt x="72" y="44"/>
                    <a:pt x="70" y="38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9" y="23"/>
                    <a:pt x="32" y="28"/>
                    <a:pt x="28" y="38"/>
                  </a:cubicBezTo>
                  <a:cubicBezTo>
                    <a:pt x="27" y="44"/>
                    <a:pt x="26" y="49"/>
                    <a:pt x="26" y="58"/>
                  </a:cubicBezTo>
                  <a:cubicBezTo>
                    <a:pt x="26" y="68"/>
                    <a:pt x="27" y="73"/>
                    <a:pt x="28" y="79"/>
                  </a:cubicBezTo>
                  <a:cubicBezTo>
                    <a:pt x="32" y="88"/>
                    <a:pt x="39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64" name="Freeform 79"/>
            <p:cNvSpPr>
              <a:spLocks/>
            </p:cNvSpPr>
            <p:nvPr userDrawn="1"/>
          </p:nvSpPr>
          <p:spPr bwMode="auto">
            <a:xfrm>
              <a:off x="7642118" y="1414463"/>
              <a:ext cx="107467" cy="283134"/>
            </a:xfrm>
            <a:custGeom>
              <a:avLst/>
              <a:gdLst>
                <a:gd name="T0" fmla="*/ 13 w 60"/>
                <a:gd name="T1" fmla="*/ 158 h 158"/>
                <a:gd name="T2" fmla="*/ 11 w 60"/>
                <a:gd name="T3" fmla="*/ 156 h 158"/>
                <a:gd name="T4" fmla="*/ 11 w 60"/>
                <a:gd name="T5" fmla="*/ 68 h 158"/>
                <a:gd name="T6" fmla="*/ 9 w 60"/>
                <a:gd name="T7" fmla="*/ 66 h 158"/>
                <a:gd name="T8" fmla="*/ 2 w 60"/>
                <a:gd name="T9" fmla="*/ 66 h 158"/>
                <a:gd name="T10" fmla="*/ 0 w 60"/>
                <a:gd name="T11" fmla="*/ 64 h 158"/>
                <a:gd name="T12" fmla="*/ 0 w 60"/>
                <a:gd name="T13" fmla="*/ 49 h 158"/>
                <a:gd name="T14" fmla="*/ 2 w 60"/>
                <a:gd name="T15" fmla="*/ 46 h 158"/>
                <a:gd name="T16" fmla="*/ 9 w 60"/>
                <a:gd name="T17" fmla="*/ 46 h 158"/>
                <a:gd name="T18" fmla="*/ 11 w 60"/>
                <a:gd name="T19" fmla="*/ 45 h 158"/>
                <a:gd name="T20" fmla="*/ 11 w 60"/>
                <a:gd name="T21" fmla="*/ 38 h 158"/>
                <a:gd name="T22" fmla="*/ 48 w 60"/>
                <a:gd name="T23" fmla="*/ 0 h 158"/>
                <a:gd name="T24" fmla="*/ 58 w 60"/>
                <a:gd name="T25" fmla="*/ 0 h 158"/>
                <a:gd name="T26" fmla="*/ 60 w 60"/>
                <a:gd name="T27" fmla="*/ 3 h 158"/>
                <a:gd name="T28" fmla="*/ 60 w 60"/>
                <a:gd name="T29" fmla="*/ 21 h 158"/>
                <a:gd name="T30" fmla="*/ 58 w 60"/>
                <a:gd name="T31" fmla="*/ 24 h 158"/>
                <a:gd name="T32" fmla="*/ 51 w 60"/>
                <a:gd name="T33" fmla="*/ 24 h 158"/>
                <a:gd name="T34" fmla="*/ 37 w 60"/>
                <a:gd name="T35" fmla="*/ 37 h 158"/>
                <a:gd name="T36" fmla="*/ 37 w 60"/>
                <a:gd name="T37" fmla="*/ 45 h 158"/>
                <a:gd name="T38" fmla="*/ 38 w 60"/>
                <a:gd name="T39" fmla="*/ 46 h 158"/>
                <a:gd name="T40" fmla="*/ 58 w 60"/>
                <a:gd name="T41" fmla="*/ 46 h 158"/>
                <a:gd name="T42" fmla="*/ 60 w 60"/>
                <a:gd name="T43" fmla="*/ 49 h 158"/>
                <a:gd name="T44" fmla="*/ 60 w 60"/>
                <a:gd name="T45" fmla="*/ 64 h 158"/>
                <a:gd name="T46" fmla="*/ 58 w 60"/>
                <a:gd name="T47" fmla="*/ 66 h 158"/>
                <a:gd name="T48" fmla="*/ 38 w 60"/>
                <a:gd name="T49" fmla="*/ 66 h 158"/>
                <a:gd name="T50" fmla="*/ 37 w 60"/>
                <a:gd name="T51" fmla="*/ 68 h 158"/>
                <a:gd name="T52" fmla="*/ 37 w 60"/>
                <a:gd name="T53" fmla="*/ 156 h 158"/>
                <a:gd name="T54" fmla="*/ 34 w 60"/>
                <a:gd name="T55" fmla="*/ 158 h 158"/>
                <a:gd name="T56" fmla="*/ 13 w 60"/>
                <a:gd name="T5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158">
                  <a:moveTo>
                    <a:pt x="13" y="158"/>
                  </a:moveTo>
                  <a:cubicBezTo>
                    <a:pt x="12" y="158"/>
                    <a:pt x="11" y="157"/>
                    <a:pt x="11" y="156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1" y="67"/>
                    <a:pt x="10" y="66"/>
                    <a:pt x="9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1" y="66"/>
                    <a:pt x="0" y="66"/>
                    <a:pt x="0" y="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7"/>
                    <a:pt x="1" y="46"/>
                    <a:pt x="2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10" y="46"/>
                    <a:pt x="11" y="46"/>
                    <a:pt x="11" y="45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1" y="12"/>
                    <a:pt x="23" y="0"/>
                    <a:pt x="4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9" y="0"/>
                    <a:pt x="60" y="1"/>
                    <a:pt x="60" y="3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3"/>
                    <a:pt x="59" y="24"/>
                    <a:pt x="58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39" y="24"/>
                    <a:pt x="37" y="26"/>
                    <a:pt x="37" y="37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6"/>
                    <a:pt x="37" y="46"/>
                    <a:pt x="3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46"/>
                    <a:pt x="60" y="47"/>
                    <a:pt x="60" y="49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0" y="66"/>
                    <a:pt x="59" y="66"/>
                    <a:pt x="58" y="66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7" y="66"/>
                    <a:pt x="37" y="67"/>
                    <a:pt x="37" y="68"/>
                  </a:cubicBezTo>
                  <a:cubicBezTo>
                    <a:pt x="37" y="156"/>
                    <a:pt x="37" y="156"/>
                    <a:pt x="37" y="156"/>
                  </a:cubicBezTo>
                  <a:cubicBezTo>
                    <a:pt x="37" y="157"/>
                    <a:pt x="36" y="158"/>
                    <a:pt x="34" y="158"/>
                  </a:cubicBezTo>
                  <a:lnTo>
                    <a:pt x="13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65" name="Freeform 80"/>
            <p:cNvSpPr>
              <a:spLocks/>
            </p:cNvSpPr>
            <p:nvPr userDrawn="1"/>
          </p:nvSpPr>
          <p:spPr bwMode="auto">
            <a:xfrm>
              <a:off x="7826052" y="1414463"/>
              <a:ext cx="171534" cy="287267"/>
            </a:xfrm>
            <a:custGeom>
              <a:avLst/>
              <a:gdLst>
                <a:gd name="T0" fmla="*/ 1 w 96"/>
                <a:gd name="T1" fmla="*/ 138 h 161"/>
                <a:gd name="T2" fmla="*/ 18 w 96"/>
                <a:gd name="T3" fmla="*/ 126 h 161"/>
                <a:gd name="T4" fmla="*/ 21 w 96"/>
                <a:gd name="T5" fmla="*/ 126 h 161"/>
                <a:gd name="T6" fmla="*/ 42 w 96"/>
                <a:gd name="T7" fmla="*/ 136 h 161"/>
                <a:gd name="T8" fmla="*/ 68 w 96"/>
                <a:gd name="T9" fmla="*/ 105 h 161"/>
                <a:gd name="T10" fmla="*/ 68 w 96"/>
                <a:gd name="T11" fmla="*/ 3 h 161"/>
                <a:gd name="T12" fmla="*/ 71 w 96"/>
                <a:gd name="T13" fmla="*/ 0 h 161"/>
                <a:gd name="T14" fmla="*/ 93 w 96"/>
                <a:gd name="T15" fmla="*/ 0 h 161"/>
                <a:gd name="T16" fmla="*/ 96 w 96"/>
                <a:gd name="T17" fmla="*/ 3 h 161"/>
                <a:gd name="T18" fmla="*/ 96 w 96"/>
                <a:gd name="T19" fmla="*/ 105 h 161"/>
                <a:gd name="T20" fmla="*/ 41 w 96"/>
                <a:gd name="T21" fmla="*/ 161 h 161"/>
                <a:gd name="T22" fmla="*/ 0 w 96"/>
                <a:gd name="T23" fmla="*/ 142 h 161"/>
                <a:gd name="T24" fmla="*/ 1 w 96"/>
                <a:gd name="T25" fmla="*/ 1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6" h="161">
                  <a:moveTo>
                    <a:pt x="1" y="138"/>
                  </a:moveTo>
                  <a:cubicBezTo>
                    <a:pt x="18" y="126"/>
                    <a:pt x="18" y="126"/>
                    <a:pt x="18" y="126"/>
                  </a:cubicBezTo>
                  <a:cubicBezTo>
                    <a:pt x="19" y="125"/>
                    <a:pt x="20" y="125"/>
                    <a:pt x="21" y="126"/>
                  </a:cubicBezTo>
                  <a:cubicBezTo>
                    <a:pt x="25" y="131"/>
                    <a:pt x="33" y="136"/>
                    <a:pt x="42" y="136"/>
                  </a:cubicBezTo>
                  <a:cubicBezTo>
                    <a:pt x="59" y="136"/>
                    <a:pt x="68" y="126"/>
                    <a:pt x="68" y="105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8" y="1"/>
                    <a:pt x="69" y="0"/>
                    <a:pt x="71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5" y="0"/>
                    <a:pt x="96" y="1"/>
                    <a:pt x="96" y="3"/>
                  </a:cubicBezTo>
                  <a:cubicBezTo>
                    <a:pt x="96" y="105"/>
                    <a:pt x="96" y="105"/>
                    <a:pt x="96" y="105"/>
                  </a:cubicBezTo>
                  <a:cubicBezTo>
                    <a:pt x="96" y="141"/>
                    <a:pt x="75" y="161"/>
                    <a:pt x="41" y="161"/>
                  </a:cubicBezTo>
                  <a:cubicBezTo>
                    <a:pt x="23" y="161"/>
                    <a:pt x="7" y="152"/>
                    <a:pt x="0" y="142"/>
                  </a:cubicBezTo>
                  <a:cubicBezTo>
                    <a:pt x="0" y="140"/>
                    <a:pt x="0" y="139"/>
                    <a:pt x="1" y="1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66" name="Freeform 81"/>
            <p:cNvSpPr>
              <a:spLocks noEditPoints="1"/>
            </p:cNvSpPr>
            <p:nvPr userDrawn="1"/>
          </p:nvSpPr>
          <p:spPr bwMode="auto">
            <a:xfrm>
              <a:off x="8034786" y="1492997"/>
              <a:ext cx="167400" cy="208734"/>
            </a:xfrm>
            <a:custGeom>
              <a:avLst/>
              <a:gdLst>
                <a:gd name="T0" fmla="*/ 71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7 w 93"/>
                <a:gd name="T9" fmla="*/ 117 h 117"/>
                <a:gd name="T10" fmla="*/ 0 w 93"/>
                <a:gd name="T11" fmla="*/ 82 h 117"/>
                <a:gd name="T12" fmla="*/ 44 w 93"/>
                <a:gd name="T13" fmla="*/ 47 h 117"/>
                <a:gd name="T14" fmla="*/ 67 w 93"/>
                <a:gd name="T15" fmla="*/ 47 h 117"/>
                <a:gd name="T16" fmla="*/ 68 w 93"/>
                <a:gd name="T17" fmla="*/ 46 h 117"/>
                <a:gd name="T18" fmla="*/ 68 w 93"/>
                <a:gd name="T19" fmla="*/ 40 h 117"/>
                <a:gd name="T20" fmla="*/ 44 w 93"/>
                <a:gd name="T21" fmla="*/ 22 h 117"/>
                <a:gd name="T22" fmla="*/ 18 w 93"/>
                <a:gd name="T23" fmla="*/ 29 h 117"/>
                <a:gd name="T24" fmla="*/ 15 w 93"/>
                <a:gd name="T25" fmla="*/ 29 h 117"/>
                <a:gd name="T26" fmla="*/ 6 w 93"/>
                <a:gd name="T27" fmla="*/ 14 h 117"/>
                <a:gd name="T28" fmla="*/ 7 w 93"/>
                <a:gd name="T29" fmla="*/ 11 h 117"/>
                <a:gd name="T30" fmla="*/ 46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1 w 93"/>
                <a:gd name="T39" fmla="*/ 114 h 117"/>
                <a:gd name="T40" fmla="*/ 68 w 93"/>
                <a:gd name="T41" fmla="*/ 76 h 117"/>
                <a:gd name="T42" fmla="*/ 68 w 93"/>
                <a:gd name="T43" fmla="*/ 68 h 117"/>
                <a:gd name="T44" fmla="*/ 67 w 93"/>
                <a:gd name="T45" fmla="*/ 66 h 117"/>
                <a:gd name="T46" fmla="*/ 48 w 93"/>
                <a:gd name="T47" fmla="*/ 66 h 117"/>
                <a:gd name="T48" fmla="*/ 24 w 93"/>
                <a:gd name="T49" fmla="*/ 82 h 117"/>
                <a:gd name="T50" fmla="*/ 44 w 93"/>
                <a:gd name="T51" fmla="*/ 95 h 117"/>
                <a:gd name="T52" fmla="*/ 68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1"/>
                    <a:pt x="53" y="117"/>
                    <a:pt x="37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4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8" y="47"/>
                    <a:pt x="68" y="46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8" y="28"/>
                    <a:pt x="62" y="22"/>
                    <a:pt x="44" y="22"/>
                  </a:cubicBezTo>
                  <a:cubicBezTo>
                    <a:pt x="31" y="22"/>
                    <a:pt x="23" y="25"/>
                    <a:pt x="18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6" y="0"/>
                  </a:cubicBezTo>
                  <a:cubicBezTo>
                    <a:pt x="80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1" y="114"/>
                  </a:lnTo>
                  <a:close/>
                  <a:moveTo>
                    <a:pt x="68" y="76"/>
                  </a:moveTo>
                  <a:cubicBezTo>
                    <a:pt x="68" y="68"/>
                    <a:pt x="68" y="68"/>
                    <a:pt x="68" y="68"/>
                  </a:cubicBezTo>
                  <a:cubicBezTo>
                    <a:pt x="68" y="67"/>
                    <a:pt x="68" y="66"/>
                    <a:pt x="67" y="66"/>
                  </a:cubicBezTo>
                  <a:cubicBezTo>
                    <a:pt x="48" y="66"/>
                    <a:pt x="48" y="66"/>
                    <a:pt x="48" y="66"/>
                  </a:cubicBezTo>
                  <a:cubicBezTo>
                    <a:pt x="32" y="66"/>
                    <a:pt x="24" y="71"/>
                    <a:pt x="24" y="82"/>
                  </a:cubicBezTo>
                  <a:cubicBezTo>
                    <a:pt x="24" y="91"/>
                    <a:pt x="31" y="95"/>
                    <a:pt x="44" y="95"/>
                  </a:cubicBezTo>
                  <a:cubicBezTo>
                    <a:pt x="60" y="95"/>
                    <a:pt x="68" y="89"/>
                    <a:pt x="68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67" name="Freeform 82"/>
            <p:cNvSpPr>
              <a:spLocks noEditPoints="1"/>
            </p:cNvSpPr>
            <p:nvPr userDrawn="1"/>
          </p:nvSpPr>
          <p:spPr bwMode="auto">
            <a:xfrm>
              <a:off x="8249720" y="1492997"/>
              <a:ext cx="173600" cy="279001"/>
            </a:xfrm>
            <a:custGeom>
              <a:avLst/>
              <a:gdLst>
                <a:gd name="T0" fmla="*/ 2 w 98"/>
                <a:gd name="T1" fmla="*/ 156 h 156"/>
                <a:gd name="T2" fmla="*/ 0 w 98"/>
                <a:gd name="T3" fmla="*/ 153 h 156"/>
                <a:gd name="T4" fmla="*/ 0 w 98"/>
                <a:gd name="T5" fmla="*/ 5 h 156"/>
                <a:gd name="T6" fmla="*/ 2 w 98"/>
                <a:gd name="T7" fmla="*/ 2 h 156"/>
                <a:gd name="T8" fmla="*/ 24 w 98"/>
                <a:gd name="T9" fmla="*/ 2 h 156"/>
                <a:gd name="T10" fmla="*/ 26 w 98"/>
                <a:gd name="T11" fmla="*/ 5 h 156"/>
                <a:gd name="T12" fmla="*/ 26 w 98"/>
                <a:gd name="T13" fmla="*/ 13 h 156"/>
                <a:gd name="T14" fmla="*/ 26 w 98"/>
                <a:gd name="T15" fmla="*/ 13 h 156"/>
                <a:gd name="T16" fmla="*/ 56 w 98"/>
                <a:gd name="T17" fmla="*/ 0 h 156"/>
                <a:gd name="T18" fmla="*/ 94 w 98"/>
                <a:gd name="T19" fmla="*/ 27 h 156"/>
                <a:gd name="T20" fmla="*/ 98 w 98"/>
                <a:gd name="T21" fmla="*/ 58 h 156"/>
                <a:gd name="T22" fmla="*/ 94 w 98"/>
                <a:gd name="T23" fmla="*/ 90 h 156"/>
                <a:gd name="T24" fmla="*/ 56 w 98"/>
                <a:gd name="T25" fmla="*/ 117 h 156"/>
                <a:gd name="T26" fmla="*/ 26 w 98"/>
                <a:gd name="T27" fmla="*/ 103 h 156"/>
                <a:gd name="T28" fmla="*/ 26 w 98"/>
                <a:gd name="T29" fmla="*/ 103 h 156"/>
                <a:gd name="T30" fmla="*/ 26 w 98"/>
                <a:gd name="T31" fmla="*/ 153 h 156"/>
                <a:gd name="T32" fmla="*/ 24 w 98"/>
                <a:gd name="T33" fmla="*/ 156 h 156"/>
                <a:gd name="T34" fmla="*/ 2 w 98"/>
                <a:gd name="T35" fmla="*/ 156 h 156"/>
                <a:gd name="T36" fmla="*/ 70 w 98"/>
                <a:gd name="T37" fmla="*/ 79 h 156"/>
                <a:gd name="T38" fmla="*/ 72 w 98"/>
                <a:gd name="T39" fmla="*/ 58 h 156"/>
                <a:gd name="T40" fmla="*/ 70 w 98"/>
                <a:gd name="T41" fmla="*/ 37 h 156"/>
                <a:gd name="T42" fmla="*/ 49 w 98"/>
                <a:gd name="T43" fmla="*/ 23 h 156"/>
                <a:gd name="T44" fmla="*/ 28 w 98"/>
                <a:gd name="T45" fmla="*/ 37 h 156"/>
                <a:gd name="T46" fmla="*/ 26 w 98"/>
                <a:gd name="T47" fmla="*/ 58 h 156"/>
                <a:gd name="T48" fmla="*/ 28 w 98"/>
                <a:gd name="T49" fmla="*/ 79 h 156"/>
                <a:gd name="T50" fmla="*/ 49 w 98"/>
                <a:gd name="T51" fmla="*/ 93 h 156"/>
                <a:gd name="T52" fmla="*/ 70 w 98"/>
                <a:gd name="T53" fmla="*/ 79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8" h="156">
                  <a:moveTo>
                    <a:pt x="2" y="156"/>
                  </a:moveTo>
                  <a:cubicBezTo>
                    <a:pt x="1" y="156"/>
                    <a:pt x="0" y="155"/>
                    <a:pt x="0" y="15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1" y="5"/>
                    <a:pt x="41" y="0"/>
                    <a:pt x="56" y="0"/>
                  </a:cubicBezTo>
                  <a:cubicBezTo>
                    <a:pt x="75" y="0"/>
                    <a:pt x="89" y="9"/>
                    <a:pt x="94" y="27"/>
                  </a:cubicBezTo>
                  <a:cubicBezTo>
                    <a:pt x="97" y="35"/>
                    <a:pt x="98" y="43"/>
                    <a:pt x="98" y="58"/>
                  </a:cubicBezTo>
                  <a:cubicBezTo>
                    <a:pt x="98" y="73"/>
                    <a:pt x="97" y="81"/>
                    <a:pt x="94" y="90"/>
                  </a:cubicBezTo>
                  <a:cubicBezTo>
                    <a:pt x="89" y="107"/>
                    <a:pt x="75" y="117"/>
                    <a:pt x="56" y="117"/>
                  </a:cubicBezTo>
                  <a:cubicBezTo>
                    <a:pt x="41" y="117"/>
                    <a:pt x="31" y="111"/>
                    <a:pt x="26" y="103"/>
                  </a:cubicBezTo>
                  <a:cubicBezTo>
                    <a:pt x="26" y="103"/>
                    <a:pt x="26" y="103"/>
                    <a:pt x="26" y="10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6" y="155"/>
                    <a:pt x="25" y="156"/>
                    <a:pt x="24" y="156"/>
                  </a:cubicBezTo>
                  <a:lnTo>
                    <a:pt x="2" y="156"/>
                  </a:lnTo>
                  <a:close/>
                  <a:moveTo>
                    <a:pt x="70" y="79"/>
                  </a:moveTo>
                  <a:cubicBezTo>
                    <a:pt x="71" y="74"/>
                    <a:pt x="72" y="68"/>
                    <a:pt x="72" y="58"/>
                  </a:cubicBezTo>
                  <a:cubicBezTo>
                    <a:pt x="72" y="48"/>
                    <a:pt x="71" y="42"/>
                    <a:pt x="70" y="37"/>
                  </a:cubicBezTo>
                  <a:cubicBezTo>
                    <a:pt x="67" y="28"/>
                    <a:pt x="60" y="23"/>
                    <a:pt x="49" y="23"/>
                  </a:cubicBezTo>
                  <a:cubicBezTo>
                    <a:pt x="38" y="23"/>
                    <a:pt x="31" y="28"/>
                    <a:pt x="28" y="37"/>
                  </a:cubicBezTo>
                  <a:cubicBezTo>
                    <a:pt x="27" y="42"/>
                    <a:pt x="26" y="48"/>
                    <a:pt x="26" y="58"/>
                  </a:cubicBezTo>
                  <a:cubicBezTo>
                    <a:pt x="26" y="68"/>
                    <a:pt x="27" y="74"/>
                    <a:pt x="28" y="79"/>
                  </a:cubicBezTo>
                  <a:cubicBezTo>
                    <a:pt x="31" y="88"/>
                    <a:pt x="38" y="93"/>
                    <a:pt x="49" y="93"/>
                  </a:cubicBezTo>
                  <a:cubicBezTo>
                    <a:pt x="60" y="93"/>
                    <a:pt x="67" y="88"/>
                    <a:pt x="70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68" name="Freeform 83"/>
            <p:cNvSpPr>
              <a:spLocks noEditPoints="1"/>
            </p:cNvSpPr>
            <p:nvPr userDrawn="1"/>
          </p:nvSpPr>
          <p:spPr bwMode="auto">
            <a:xfrm>
              <a:off x="8456387" y="1492997"/>
              <a:ext cx="165334" cy="208734"/>
            </a:xfrm>
            <a:custGeom>
              <a:avLst/>
              <a:gdLst>
                <a:gd name="T0" fmla="*/ 72 w 93"/>
                <a:gd name="T1" fmla="*/ 114 h 117"/>
                <a:gd name="T2" fmla="*/ 69 w 93"/>
                <a:gd name="T3" fmla="*/ 112 h 117"/>
                <a:gd name="T4" fmla="*/ 69 w 93"/>
                <a:gd name="T5" fmla="*/ 104 h 117"/>
                <a:gd name="T6" fmla="*/ 69 w 93"/>
                <a:gd name="T7" fmla="*/ 104 h 117"/>
                <a:gd name="T8" fmla="*/ 38 w 93"/>
                <a:gd name="T9" fmla="*/ 117 h 117"/>
                <a:gd name="T10" fmla="*/ 0 w 93"/>
                <a:gd name="T11" fmla="*/ 82 h 117"/>
                <a:gd name="T12" fmla="*/ 45 w 93"/>
                <a:gd name="T13" fmla="*/ 47 h 117"/>
                <a:gd name="T14" fmla="*/ 67 w 93"/>
                <a:gd name="T15" fmla="*/ 47 h 117"/>
                <a:gd name="T16" fmla="*/ 69 w 93"/>
                <a:gd name="T17" fmla="*/ 46 h 117"/>
                <a:gd name="T18" fmla="*/ 69 w 93"/>
                <a:gd name="T19" fmla="*/ 40 h 117"/>
                <a:gd name="T20" fmla="*/ 44 w 93"/>
                <a:gd name="T21" fmla="*/ 22 h 117"/>
                <a:gd name="T22" fmla="*/ 19 w 93"/>
                <a:gd name="T23" fmla="*/ 29 h 117"/>
                <a:gd name="T24" fmla="*/ 15 w 93"/>
                <a:gd name="T25" fmla="*/ 29 h 117"/>
                <a:gd name="T26" fmla="*/ 7 w 93"/>
                <a:gd name="T27" fmla="*/ 14 h 117"/>
                <a:gd name="T28" fmla="*/ 7 w 93"/>
                <a:gd name="T29" fmla="*/ 11 h 117"/>
                <a:gd name="T30" fmla="*/ 47 w 93"/>
                <a:gd name="T31" fmla="*/ 0 h 117"/>
                <a:gd name="T32" fmla="*/ 93 w 93"/>
                <a:gd name="T33" fmla="*/ 39 h 117"/>
                <a:gd name="T34" fmla="*/ 93 w 93"/>
                <a:gd name="T35" fmla="*/ 112 h 117"/>
                <a:gd name="T36" fmla="*/ 91 w 93"/>
                <a:gd name="T37" fmla="*/ 114 h 117"/>
                <a:gd name="T38" fmla="*/ 72 w 93"/>
                <a:gd name="T39" fmla="*/ 114 h 117"/>
                <a:gd name="T40" fmla="*/ 69 w 93"/>
                <a:gd name="T41" fmla="*/ 76 h 117"/>
                <a:gd name="T42" fmla="*/ 69 w 93"/>
                <a:gd name="T43" fmla="*/ 68 h 117"/>
                <a:gd name="T44" fmla="*/ 67 w 93"/>
                <a:gd name="T45" fmla="*/ 66 h 117"/>
                <a:gd name="T46" fmla="*/ 49 w 93"/>
                <a:gd name="T47" fmla="*/ 66 h 117"/>
                <a:gd name="T48" fmla="*/ 25 w 93"/>
                <a:gd name="T49" fmla="*/ 82 h 117"/>
                <a:gd name="T50" fmla="*/ 44 w 93"/>
                <a:gd name="T51" fmla="*/ 95 h 117"/>
                <a:gd name="T52" fmla="*/ 69 w 93"/>
                <a:gd name="T53" fmla="*/ 7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17">
                  <a:moveTo>
                    <a:pt x="72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4" y="111"/>
                    <a:pt x="53" y="117"/>
                    <a:pt x="38" y="117"/>
                  </a:cubicBezTo>
                  <a:cubicBezTo>
                    <a:pt x="17" y="117"/>
                    <a:pt x="0" y="106"/>
                    <a:pt x="0" y="82"/>
                  </a:cubicBezTo>
                  <a:cubicBezTo>
                    <a:pt x="0" y="58"/>
                    <a:pt x="17" y="47"/>
                    <a:pt x="45" y="47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9" y="47"/>
                    <a:pt x="69" y="4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69" y="28"/>
                    <a:pt x="63" y="22"/>
                    <a:pt x="44" y="22"/>
                  </a:cubicBezTo>
                  <a:cubicBezTo>
                    <a:pt x="31" y="22"/>
                    <a:pt x="24" y="25"/>
                    <a:pt x="19" y="29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3"/>
                    <a:pt x="6" y="11"/>
                    <a:pt x="7" y="11"/>
                  </a:cubicBezTo>
                  <a:cubicBezTo>
                    <a:pt x="16" y="4"/>
                    <a:pt x="28" y="0"/>
                    <a:pt x="47" y="0"/>
                  </a:cubicBezTo>
                  <a:cubicBezTo>
                    <a:pt x="81" y="0"/>
                    <a:pt x="93" y="11"/>
                    <a:pt x="93" y="39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3" y="113"/>
                    <a:pt x="92" y="114"/>
                    <a:pt x="91" y="114"/>
                  </a:cubicBezTo>
                  <a:lnTo>
                    <a:pt x="72" y="114"/>
                  </a:lnTo>
                  <a:close/>
                  <a:moveTo>
                    <a:pt x="69" y="76"/>
                  </a:moveTo>
                  <a:cubicBezTo>
                    <a:pt x="69" y="68"/>
                    <a:pt x="69" y="68"/>
                    <a:pt x="69" y="68"/>
                  </a:cubicBezTo>
                  <a:cubicBezTo>
                    <a:pt x="69" y="67"/>
                    <a:pt x="68" y="66"/>
                    <a:pt x="67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2" y="66"/>
                    <a:pt x="25" y="71"/>
                    <a:pt x="25" y="82"/>
                  </a:cubicBezTo>
                  <a:cubicBezTo>
                    <a:pt x="25" y="91"/>
                    <a:pt x="31" y="95"/>
                    <a:pt x="44" y="95"/>
                  </a:cubicBezTo>
                  <a:cubicBezTo>
                    <a:pt x="60" y="95"/>
                    <a:pt x="69" y="89"/>
                    <a:pt x="6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  <p:sp>
          <p:nvSpPr>
            <p:cNvPr id="169" name="Freeform 84"/>
            <p:cNvSpPr>
              <a:spLocks/>
            </p:cNvSpPr>
            <p:nvPr userDrawn="1"/>
          </p:nvSpPr>
          <p:spPr bwMode="auto">
            <a:xfrm>
              <a:off x="8669254" y="1492997"/>
              <a:ext cx="169467" cy="204601"/>
            </a:xfrm>
            <a:custGeom>
              <a:avLst/>
              <a:gdLst>
                <a:gd name="T0" fmla="*/ 71 w 95"/>
                <a:gd name="T1" fmla="*/ 114 h 114"/>
                <a:gd name="T2" fmla="*/ 69 w 95"/>
                <a:gd name="T3" fmla="*/ 112 h 114"/>
                <a:gd name="T4" fmla="*/ 69 w 95"/>
                <a:gd name="T5" fmla="*/ 47 h 114"/>
                <a:gd name="T6" fmla="*/ 48 w 95"/>
                <a:gd name="T7" fmla="*/ 23 h 114"/>
                <a:gd name="T8" fmla="*/ 26 w 95"/>
                <a:gd name="T9" fmla="*/ 47 h 114"/>
                <a:gd name="T10" fmla="*/ 26 w 95"/>
                <a:gd name="T11" fmla="*/ 112 h 114"/>
                <a:gd name="T12" fmla="*/ 24 w 95"/>
                <a:gd name="T13" fmla="*/ 114 h 114"/>
                <a:gd name="T14" fmla="*/ 3 w 95"/>
                <a:gd name="T15" fmla="*/ 114 h 114"/>
                <a:gd name="T16" fmla="*/ 0 w 95"/>
                <a:gd name="T17" fmla="*/ 112 h 114"/>
                <a:gd name="T18" fmla="*/ 0 w 95"/>
                <a:gd name="T19" fmla="*/ 5 h 114"/>
                <a:gd name="T20" fmla="*/ 3 w 95"/>
                <a:gd name="T21" fmla="*/ 2 h 114"/>
                <a:gd name="T22" fmla="*/ 24 w 95"/>
                <a:gd name="T23" fmla="*/ 2 h 114"/>
                <a:gd name="T24" fmla="*/ 26 w 95"/>
                <a:gd name="T25" fmla="*/ 5 h 114"/>
                <a:gd name="T26" fmla="*/ 26 w 95"/>
                <a:gd name="T27" fmla="*/ 13 h 114"/>
                <a:gd name="T28" fmla="*/ 27 w 95"/>
                <a:gd name="T29" fmla="*/ 13 h 114"/>
                <a:gd name="T30" fmla="*/ 56 w 95"/>
                <a:gd name="T31" fmla="*/ 0 h 114"/>
                <a:gd name="T32" fmla="*/ 95 w 95"/>
                <a:gd name="T33" fmla="*/ 41 h 114"/>
                <a:gd name="T34" fmla="*/ 95 w 95"/>
                <a:gd name="T35" fmla="*/ 112 h 114"/>
                <a:gd name="T36" fmla="*/ 92 w 95"/>
                <a:gd name="T37" fmla="*/ 114 h 114"/>
                <a:gd name="T38" fmla="*/ 71 w 95"/>
                <a:gd name="T3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114">
                  <a:moveTo>
                    <a:pt x="71" y="114"/>
                  </a:moveTo>
                  <a:cubicBezTo>
                    <a:pt x="70" y="114"/>
                    <a:pt x="69" y="113"/>
                    <a:pt x="69" y="112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9" y="33"/>
                    <a:pt x="62" y="23"/>
                    <a:pt x="48" y="23"/>
                  </a:cubicBezTo>
                  <a:cubicBezTo>
                    <a:pt x="34" y="23"/>
                    <a:pt x="26" y="33"/>
                    <a:pt x="26" y="47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5" y="114"/>
                    <a:pt x="24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1" y="114"/>
                    <a:pt x="0" y="113"/>
                    <a:pt x="0" y="11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5" y="2"/>
                    <a:pt x="26" y="3"/>
                    <a:pt x="26" y="5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1" y="6"/>
                    <a:pt x="41" y="0"/>
                    <a:pt x="56" y="0"/>
                  </a:cubicBezTo>
                  <a:cubicBezTo>
                    <a:pt x="80" y="0"/>
                    <a:pt x="95" y="17"/>
                    <a:pt x="95" y="41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95" y="113"/>
                    <a:pt x="94" y="114"/>
                    <a:pt x="92" y="114"/>
                  </a:cubicBezTo>
                  <a:lnTo>
                    <a:pt x="71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/>
            </a:p>
          </p:txBody>
        </p:sp>
      </p:grpSp>
      <p:pic>
        <p:nvPicPr>
          <p:cNvPr id="3" name="図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50851" y="5715001"/>
            <a:ext cx="1086120" cy="1005927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275384" y="6469297"/>
            <a:ext cx="3517228" cy="17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403850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13" Type="http://schemas.openxmlformats.org/officeDocument/2006/relationships/theme" Target="../theme/theme1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slideLayout" Target="../slideLayouts/slideLayout12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827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26585" rIns="326585" bIns="130634" rtlCol="0" anchor="b"/>
          <a:lstStyle/>
          <a:p>
            <a:pPr marL="0" lvl="0" defTabSz="422041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2308" y="1879525"/>
            <a:ext cx="8479226" cy="4652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44037" y="427035"/>
            <a:ext cx="20574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8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50365" y="6551317"/>
            <a:ext cx="3468900" cy="263263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83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521" y="6536159"/>
            <a:ext cx="582012" cy="278421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108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489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844083" rtl="0" eaLnBrk="1" latinLnBrk="0" hangingPunct="1">
        <a:lnSpc>
          <a:spcPct val="90000"/>
        </a:lnSpc>
        <a:spcBef>
          <a:spcPct val="0"/>
        </a:spcBef>
        <a:buNone/>
        <a:defRPr kumimoji="1" lang="en-US" altLang="en-US" sz="1675" b="1" i="0" kern="1200" spc="251" dirty="0">
          <a:solidFill>
            <a:schemeClr val="bg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</p:titleStyle>
    <p:bodyStyle>
      <a:lvl1pPr marL="167058" indent="-167058" algn="l" defTabSz="844083" rtl="0" eaLnBrk="1" latinLnBrk="0" hangingPunct="1">
        <a:lnSpc>
          <a:spcPct val="130000"/>
        </a:lnSpc>
        <a:spcBef>
          <a:spcPts val="923"/>
        </a:spcBef>
        <a:spcAft>
          <a:spcPts val="738"/>
        </a:spcAft>
        <a:buClr>
          <a:schemeClr val="tx2"/>
        </a:buClr>
        <a:buFont typeface="Arial" panose="020B0604020202020204" pitchFamily="34" charset="0"/>
        <a:buChar char="•"/>
        <a:defRPr kumimoji="1" sz="1292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  <a:lvl2pPr marL="329720" indent="-162662" algn="l" defTabSz="844083" rtl="0" eaLnBrk="1" latinLnBrk="0" hangingPunct="1">
        <a:lnSpc>
          <a:spcPct val="130000"/>
        </a:lnSpc>
        <a:spcBef>
          <a:spcPts val="462"/>
        </a:spcBef>
        <a:spcAft>
          <a:spcPts val="738"/>
        </a:spcAft>
        <a:buClr>
          <a:schemeClr val="tx2"/>
        </a:buClr>
        <a:buFont typeface="Arial" panose="020B0604020202020204" pitchFamily="34" charset="0"/>
        <a:buChar char="•"/>
        <a:defRPr kumimoji="1" sz="1292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2pPr>
      <a:lvl3pPr marL="578842" indent="-167058" algn="l" defTabSz="844083" rtl="0" eaLnBrk="1" latinLnBrk="0" hangingPunct="1">
        <a:lnSpc>
          <a:spcPct val="130000"/>
        </a:lnSpc>
        <a:spcBef>
          <a:spcPts val="462"/>
        </a:spcBef>
        <a:spcAft>
          <a:spcPts val="738"/>
        </a:spcAft>
        <a:buClr>
          <a:schemeClr val="tx2"/>
        </a:buClr>
        <a:buFont typeface="Arial" panose="020B0604020202020204" pitchFamily="34" charset="0"/>
        <a:buChar char="•"/>
        <a:defRPr kumimoji="1" sz="1292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3pPr>
      <a:lvl4pPr marL="745900" indent="-167058" algn="l" defTabSz="844083" rtl="0" eaLnBrk="1" latinLnBrk="0" hangingPunct="1">
        <a:lnSpc>
          <a:spcPct val="130000"/>
        </a:lnSpc>
        <a:spcBef>
          <a:spcPts val="462"/>
        </a:spcBef>
        <a:spcAft>
          <a:spcPts val="738"/>
        </a:spcAft>
        <a:buClr>
          <a:schemeClr val="tx2"/>
        </a:buClr>
        <a:buFont typeface="Arial" panose="020B0604020202020204" pitchFamily="34" charset="0"/>
        <a:buChar char="•"/>
        <a:defRPr kumimoji="1" sz="1292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4pPr>
      <a:lvl5pPr marL="908561" indent="-162662" algn="l" defTabSz="844083" rtl="0" eaLnBrk="1" latinLnBrk="0" hangingPunct="1">
        <a:lnSpc>
          <a:spcPct val="130000"/>
        </a:lnSpc>
        <a:spcBef>
          <a:spcPts val="462"/>
        </a:spcBef>
        <a:spcAft>
          <a:spcPts val="738"/>
        </a:spcAft>
        <a:buClr>
          <a:schemeClr val="tx2"/>
        </a:buClr>
        <a:buFont typeface="Arial" panose="020B0604020202020204" pitchFamily="34" charset="0"/>
        <a:buChar char="•"/>
        <a:defRPr kumimoji="1" sz="1292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3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350699" y="1005525"/>
            <a:ext cx="6391697" cy="53335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時間外・休日労働時間が年間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960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時間を超える医師の有無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2803452" y="2356629"/>
            <a:ext cx="814192" cy="563671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B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水準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788835" y="2356629"/>
            <a:ext cx="814192" cy="563671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連携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水準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774218" y="2356629"/>
            <a:ext cx="814192" cy="563671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C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水準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5778602" y="2367209"/>
            <a:ext cx="814192" cy="563671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1,860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時間超</a:t>
            </a:r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4064771" y="1533139"/>
            <a:ext cx="0" cy="648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4110462" y="1644614"/>
            <a:ext cx="985383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03185"/>
              </a:buClr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いる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(1,860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時間以下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)</a:t>
            </a:r>
            <a:endParaRPr kumimoji="1" lang="ja-JP" alt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メイリオ"/>
              <a:cs typeface="+mn-cs"/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1872835" y="1644614"/>
            <a:ext cx="3549" cy="5423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1894968" y="1783492"/>
            <a:ext cx="985383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03185"/>
              </a:buClr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いない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1487872" y="2367208"/>
            <a:ext cx="814192" cy="5636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A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水準</a:t>
            </a:r>
          </a:p>
        </p:txBody>
      </p:sp>
      <p:cxnSp>
        <p:nvCxnSpPr>
          <p:cNvPr id="26" name="直線矢印コネクタ 25"/>
          <p:cNvCxnSpPr>
            <a:stCxn id="9" idx="2"/>
          </p:cNvCxnSpPr>
          <p:nvPr/>
        </p:nvCxnSpPr>
        <p:spPr>
          <a:xfrm>
            <a:off x="6185698" y="2930880"/>
            <a:ext cx="0" cy="6725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/>
          <p:cNvSpPr/>
          <p:nvPr/>
        </p:nvSpPr>
        <p:spPr>
          <a:xfrm>
            <a:off x="1350699" y="3627679"/>
            <a:ext cx="6391697" cy="116215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 defTabSz="914400"/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以下のような取組を</a:t>
            </a:r>
            <a:r>
              <a:rPr kumimoji="1" lang="ja-JP" altLang="en-US" sz="1200" dirty="0">
                <a:solidFill>
                  <a:sysClr val="windowText" lastClr="000000"/>
                </a:solidFill>
              </a:rPr>
              <a:t>行った場合の時間外・休日労働時間が</a:t>
            </a:r>
            <a:r>
              <a:rPr kumimoji="1" lang="ja-JP" altLang="en-US" sz="1200" dirty="0" smtClean="0">
                <a:solidFill>
                  <a:sysClr val="windowText" lastClr="000000"/>
                </a:solidFill>
              </a:rPr>
              <a:t>年間</a:t>
            </a:r>
            <a:r>
              <a:rPr kumimoji="1" lang="en-US" altLang="ja-JP" sz="1200" dirty="0" smtClean="0">
                <a:solidFill>
                  <a:sysClr val="windowText" lastClr="000000"/>
                </a:solidFill>
              </a:rPr>
              <a:t>960</a:t>
            </a:r>
            <a:r>
              <a:rPr kumimoji="1" lang="ja-JP" altLang="en-US" sz="1200" dirty="0" smtClean="0">
                <a:solidFill>
                  <a:sysClr val="windowText" lastClr="000000"/>
                </a:solidFill>
              </a:rPr>
              <a:t>時間を超える</a:t>
            </a:r>
            <a:r>
              <a:rPr kumimoji="1" lang="ja-JP" altLang="en-US" sz="1200" dirty="0">
                <a:solidFill>
                  <a:sysClr val="windowText" lastClr="000000"/>
                </a:solidFill>
              </a:rPr>
              <a:t>医師の有無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egoe UI"/>
              <a:ea typeface="メイリオ"/>
              <a:cs typeface="+mn-cs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2723940" y="2204709"/>
            <a:ext cx="2918959" cy="850909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egoe UI"/>
              <a:ea typeface="メイリオ"/>
              <a:cs typeface="+mn-cs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1906953" y="4033284"/>
            <a:ext cx="909700" cy="5636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宿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日直許可の取得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4242115" y="4034101"/>
            <a:ext cx="814192" cy="5636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タスク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egoe UI"/>
              <a:ea typeface="メイリオ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シフト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/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シェア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3157878" y="4036389"/>
            <a:ext cx="814192" cy="5574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外部からの医師派遣</a:t>
            </a:r>
          </a:p>
        </p:txBody>
      </p:sp>
      <p:sp>
        <p:nvSpPr>
          <p:cNvPr id="52" name="正方形/長方形 51"/>
          <p:cNvSpPr/>
          <p:nvPr/>
        </p:nvSpPr>
        <p:spPr>
          <a:xfrm>
            <a:off x="5268348" y="4024994"/>
            <a:ext cx="814192" cy="5636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院内の勤務体制の見直し</a:t>
            </a:r>
          </a:p>
        </p:txBody>
      </p:sp>
      <p:sp>
        <p:nvSpPr>
          <p:cNvPr id="53" name="正方形/長方形 52"/>
          <p:cNvSpPr/>
          <p:nvPr/>
        </p:nvSpPr>
        <p:spPr>
          <a:xfrm>
            <a:off x="6306544" y="4028847"/>
            <a:ext cx="814192" cy="5636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その他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0" y="0"/>
            <a:ext cx="9157252" cy="38779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1600" b="1" dirty="0" smtClean="0">
                <a:solidFill>
                  <a:schemeClr val="bg1"/>
                </a:solidFill>
              </a:rPr>
              <a:t>医師の働き方改革の施行に</a:t>
            </a:r>
            <a:r>
              <a:rPr kumimoji="1" lang="ja-JP" altLang="en-US" sz="1600" b="1" dirty="0" smtClean="0">
                <a:solidFill>
                  <a:schemeClr val="bg1"/>
                </a:solidFill>
              </a:rPr>
              <a:t>向けた準備調査</a:t>
            </a:r>
            <a:endParaRPr kumimoji="1" lang="ja-JP" altLang="en-US" sz="1600" b="1" dirty="0" smtClean="0">
              <a:solidFill>
                <a:schemeClr val="bg1"/>
              </a:solidFill>
            </a:endParaRPr>
          </a:p>
        </p:txBody>
      </p:sp>
      <p:cxnSp>
        <p:nvCxnSpPr>
          <p:cNvPr id="55" name="直線矢印コネクタ 54"/>
          <p:cNvCxnSpPr/>
          <p:nvPr/>
        </p:nvCxnSpPr>
        <p:spPr>
          <a:xfrm>
            <a:off x="6178492" y="1644614"/>
            <a:ext cx="0" cy="5431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6182453" y="1649333"/>
            <a:ext cx="985383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03185"/>
              </a:buClr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いる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(1,860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時間超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)</a:t>
            </a:r>
            <a:endParaRPr kumimoji="1" lang="ja-JP" alt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メイリオ"/>
              <a:cs typeface="+mn-cs"/>
            </a:endParaRPr>
          </a:p>
        </p:txBody>
      </p:sp>
      <p:cxnSp>
        <p:nvCxnSpPr>
          <p:cNvPr id="65" name="直線矢印コネクタ 64"/>
          <p:cNvCxnSpPr/>
          <p:nvPr/>
        </p:nvCxnSpPr>
        <p:spPr>
          <a:xfrm>
            <a:off x="6146876" y="6202840"/>
            <a:ext cx="0" cy="216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1" name="テキスト ボックス 70"/>
          <p:cNvSpPr txBox="1"/>
          <p:nvPr/>
        </p:nvSpPr>
        <p:spPr>
          <a:xfrm>
            <a:off x="5756469" y="6364947"/>
            <a:ext cx="2935157" cy="3139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l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1200" dirty="0" smtClean="0"/>
              <a:t>労働時間短縮に向けたさらなる取組</a:t>
            </a:r>
          </a:p>
        </p:txBody>
      </p:sp>
      <p:sp>
        <p:nvSpPr>
          <p:cNvPr id="84" name="正方形/長方形 83"/>
          <p:cNvSpPr/>
          <p:nvPr/>
        </p:nvSpPr>
        <p:spPr>
          <a:xfrm>
            <a:off x="2781319" y="5611253"/>
            <a:ext cx="814192" cy="563671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B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水準</a:t>
            </a:r>
          </a:p>
        </p:txBody>
      </p:sp>
      <p:sp>
        <p:nvSpPr>
          <p:cNvPr id="85" name="正方形/長方形 84"/>
          <p:cNvSpPr/>
          <p:nvPr/>
        </p:nvSpPr>
        <p:spPr>
          <a:xfrm>
            <a:off x="3766702" y="5611253"/>
            <a:ext cx="814192" cy="563671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連携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水準</a:t>
            </a:r>
          </a:p>
        </p:txBody>
      </p:sp>
      <p:sp>
        <p:nvSpPr>
          <p:cNvPr id="86" name="正方形/長方形 85"/>
          <p:cNvSpPr/>
          <p:nvPr/>
        </p:nvSpPr>
        <p:spPr>
          <a:xfrm>
            <a:off x="4752085" y="5611253"/>
            <a:ext cx="814192" cy="563671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C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水準</a:t>
            </a:r>
          </a:p>
        </p:txBody>
      </p:sp>
      <p:sp>
        <p:nvSpPr>
          <p:cNvPr id="87" name="正方形/長方形 86"/>
          <p:cNvSpPr/>
          <p:nvPr/>
        </p:nvSpPr>
        <p:spPr>
          <a:xfrm>
            <a:off x="5756469" y="5621833"/>
            <a:ext cx="814192" cy="563671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1,860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時間超</a:t>
            </a:r>
          </a:p>
        </p:txBody>
      </p:sp>
      <p:cxnSp>
        <p:nvCxnSpPr>
          <p:cNvPr id="88" name="直線矢印コネクタ 87"/>
          <p:cNvCxnSpPr/>
          <p:nvPr/>
        </p:nvCxnSpPr>
        <p:spPr>
          <a:xfrm>
            <a:off x="4042638" y="4787763"/>
            <a:ext cx="0" cy="648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9" name="テキスト ボックス 88"/>
          <p:cNvSpPr txBox="1"/>
          <p:nvPr/>
        </p:nvSpPr>
        <p:spPr>
          <a:xfrm>
            <a:off x="4088329" y="4899238"/>
            <a:ext cx="985383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03185"/>
              </a:buClr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いる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(1,860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時間以下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)</a:t>
            </a:r>
            <a:endParaRPr kumimoji="1" lang="ja-JP" alt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メイリオ"/>
              <a:cs typeface="+mn-cs"/>
            </a:endParaRPr>
          </a:p>
        </p:txBody>
      </p:sp>
      <p:cxnSp>
        <p:nvCxnSpPr>
          <p:cNvPr id="90" name="直線矢印コネクタ 89"/>
          <p:cNvCxnSpPr/>
          <p:nvPr/>
        </p:nvCxnSpPr>
        <p:spPr>
          <a:xfrm>
            <a:off x="1841219" y="4899238"/>
            <a:ext cx="0" cy="5423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1" name="テキスト ボックス 90"/>
          <p:cNvSpPr txBox="1"/>
          <p:nvPr/>
        </p:nvSpPr>
        <p:spPr>
          <a:xfrm>
            <a:off x="1872835" y="5038116"/>
            <a:ext cx="985383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03185"/>
              </a:buClr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いない</a:t>
            </a:r>
          </a:p>
        </p:txBody>
      </p:sp>
      <p:sp>
        <p:nvSpPr>
          <p:cNvPr id="92" name="正方形/長方形 91"/>
          <p:cNvSpPr/>
          <p:nvPr/>
        </p:nvSpPr>
        <p:spPr>
          <a:xfrm>
            <a:off x="1465739" y="5621833"/>
            <a:ext cx="814192" cy="5636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A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水準</a:t>
            </a:r>
          </a:p>
        </p:txBody>
      </p:sp>
      <p:sp>
        <p:nvSpPr>
          <p:cNvPr id="93" name="正方形/長方形 92"/>
          <p:cNvSpPr/>
          <p:nvPr/>
        </p:nvSpPr>
        <p:spPr>
          <a:xfrm>
            <a:off x="2701807" y="5459333"/>
            <a:ext cx="2918959" cy="850909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egoe UI"/>
              <a:ea typeface="メイリオ"/>
              <a:cs typeface="+mn-cs"/>
            </a:endParaRPr>
          </a:p>
        </p:txBody>
      </p:sp>
      <p:cxnSp>
        <p:nvCxnSpPr>
          <p:cNvPr id="94" name="直線矢印コネクタ 93"/>
          <p:cNvCxnSpPr/>
          <p:nvPr/>
        </p:nvCxnSpPr>
        <p:spPr>
          <a:xfrm>
            <a:off x="6146876" y="4899238"/>
            <a:ext cx="0" cy="5431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5" name="テキスト ボックス 94"/>
          <p:cNvSpPr txBox="1"/>
          <p:nvPr/>
        </p:nvSpPr>
        <p:spPr>
          <a:xfrm>
            <a:off x="6160320" y="4903957"/>
            <a:ext cx="985383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03185"/>
              </a:buClr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いる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(1,860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時間超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)</a:t>
            </a:r>
            <a:endParaRPr kumimoji="1" lang="ja-JP" alt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メイリオ"/>
              <a:cs typeface="+mn-cs"/>
            </a:endParaRPr>
          </a:p>
        </p:txBody>
      </p:sp>
      <p:cxnSp>
        <p:nvCxnSpPr>
          <p:cNvPr id="58" name="直線矢印コネクタ 57"/>
          <p:cNvCxnSpPr/>
          <p:nvPr/>
        </p:nvCxnSpPr>
        <p:spPr>
          <a:xfrm>
            <a:off x="4174531" y="3056296"/>
            <a:ext cx="0" cy="5713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0" name="正方形/長方形 59"/>
          <p:cNvSpPr/>
          <p:nvPr/>
        </p:nvSpPr>
        <p:spPr>
          <a:xfrm>
            <a:off x="8299582" y="38729"/>
            <a:ext cx="814192" cy="3994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別添１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1872835" y="1644614"/>
            <a:ext cx="4305657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1841219" y="4899238"/>
            <a:ext cx="4305657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L 字 14"/>
          <p:cNvSpPr/>
          <p:nvPr/>
        </p:nvSpPr>
        <p:spPr>
          <a:xfrm rot="5400000">
            <a:off x="2581103" y="-685798"/>
            <a:ext cx="3906979" cy="6907876"/>
          </a:xfrm>
          <a:prstGeom prst="corner">
            <a:avLst>
              <a:gd name="adj1" fmla="val 77581"/>
              <a:gd name="adj2" fmla="val 65391"/>
            </a:avLst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 smtClean="0">
              <a:solidFill>
                <a:srgbClr val="92D05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851290" y="492412"/>
            <a:ext cx="1441420" cy="3508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1400" b="1" i="1" dirty="0" smtClean="0">
                <a:solidFill>
                  <a:schemeClr val="accent4">
                    <a:lumMod val="75000"/>
                  </a:schemeClr>
                </a:solidFill>
              </a:rPr>
              <a:t>今回の調査</a:t>
            </a:r>
            <a:r>
              <a:rPr kumimoji="1" lang="ja-JP" altLang="en-US" sz="1400" b="1" i="1" dirty="0" smtClean="0">
                <a:solidFill>
                  <a:schemeClr val="accent4">
                    <a:lumMod val="75000"/>
                  </a:schemeClr>
                </a:solidFill>
              </a:rPr>
              <a:t>範囲</a:t>
            </a:r>
          </a:p>
        </p:txBody>
      </p:sp>
    </p:spTree>
    <p:extLst>
      <p:ext uri="{BB962C8B-B14F-4D97-AF65-F5344CB8AC3E}">
        <p14:creationId xmlns:p14="http://schemas.microsoft.com/office/powerpoint/2010/main" val="93775929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Co-color">
      <a:dk1>
        <a:srgbClr val="000000"/>
      </a:dk1>
      <a:lt1>
        <a:srgbClr val="FFFFFF"/>
      </a:lt1>
      <a:dk2>
        <a:srgbClr val="103185"/>
      </a:dk2>
      <a:lt2>
        <a:srgbClr val="E4E2ED"/>
      </a:lt2>
      <a:accent1>
        <a:srgbClr val="005CAF"/>
      </a:accent1>
      <a:accent2>
        <a:srgbClr val="DB4D6D"/>
      </a:accent2>
      <a:accent3>
        <a:srgbClr val="66BAB7"/>
      </a:accent3>
      <a:accent4>
        <a:srgbClr val="FEDFE1"/>
      </a:accent4>
      <a:accent5>
        <a:srgbClr val="C9E7E7"/>
      </a:accent5>
      <a:accent6>
        <a:srgbClr val="FDF3B9"/>
      </a:accent6>
      <a:hlink>
        <a:srgbClr val="00489E"/>
      </a:hlink>
      <a:folHlink>
        <a:srgbClr val="00489E"/>
      </a:folHlink>
    </a:clrScheme>
    <a:fontScheme name="Co-font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 kumimoji="1" sz="1200" dirty="0" smtClean="0">
            <a:solidFill>
              <a:sysClr val="windowText" lastClr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lnSpc>
            <a:spcPct val="120000"/>
          </a:lnSpc>
          <a:spcAft>
            <a:spcPts val="600"/>
          </a:spcAft>
          <a:buClr>
            <a:schemeClr val="tx2"/>
          </a:buClr>
          <a:defRPr kumimoji="1" sz="12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ーポイント統一様式_A4横標準v17.pptx" id="{F0F9EB48-4B3A-42BD-907A-8B1AD5082EB9}" vid="{55FF7287-9BBA-43EC-971E-C85BFACE1B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1112</TotalTime>
  <Words>130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Noto Sans CJK JP DemiLight</vt:lpstr>
      <vt:lpstr>Meiryo</vt:lpstr>
      <vt:lpstr>Meiryo</vt:lpstr>
      <vt:lpstr>Arial</vt:lpstr>
      <vt:lpstr>Segoe UI</vt:lpstr>
      <vt:lpstr>1_Office 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大坪 寛子(ootsubo-hiroko)</dc:creator>
  <cp:lastModifiedBy>佐々木 康輔(sasaki-kousukeaa)</cp:lastModifiedBy>
  <cp:revision>47</cp:revision>
  <cp:lastPrinted>2022-05-25T00:36:24Z</cp:lastPrinted>
  <dcterms:created xsi:type="dcterms:W3CDTF">2022-05-06T03:24:35Z</dcterms:created>
  <dcterms:modified xsi:type="dcterms:W3CDTF">2022-07-07T10:52:28Z</dcterms:modified>
</cp:coreProperties>
</file>