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 id="2147483827" r:id="rId2"/>
    <p:sldMasterId id="2147483829" r:id="rId3"/>
  </p:sldMasterIdLst>
  <p:notesMasterIdLst>
    <p:notesMasterId r:id="rId7"/>
  </p:notesMasterIdLst>
  <p:sldIdLst>
    <p:sldId id="257" r:id="rId4"/>
    <p:sldId id="259" r:id="rId5"/>
    <p:sldId id="261"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p:cViewPr varScale="1">
        <p:scale>
          <a:sx n="73" d="100"/>
          <a:sy n="73" d="100"/>
        </p:scale>
        <p:origin x="1104" y="54"/>
      </p:cViewPr>
      <p:guideLst>
        <p:guide orient="horz" pos="2160"/>
        <p:guide pos="312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slideMaster" Target="slideMasters/slideMaster3.xml" />
  <Relationship Id="rId7" Type="http://schemas.openxmlformats.org/officeDocument/2006/relationships/notesMaster" Target="notesMasters/notesMaster1.xml" />
  <Relationship Id="rId2" Type="http://schemas.openxmlformats.org/officeDocument/2006/relationships/slideMaster" Target="slideMasters/slideMaster2.xml" />
  <Relationship Id="rId1" Type="http://schemas.openxmlformats.org/officeDocument/2006/relationships/slideMaster" Target="slideMasters/slideMaster1.xml" />
  <Relationship Id="rId6" Type="http://schemas.openxmlformats.org/officeDocument/2006/relationships/slide" Target="slides/slide3.xml" />
  <Relationship Id="rId11" Type="http://schemas.openxmlformats.org/officeDocument/2006/relationships/tableStyles" Target="tableStyles.xml" />
  <Relationship Id="rId5" Type="http://schemas.openxmlformats.org/officeDocument/2006/relationships/slide" Target="slides/slide2.xml" />
  <Relationship Id="rId10" Type="http://schemas.openxmlformats.org/officeDocument/2006/relationships/theme" Target="theme/theme1.xml" />
  <Relationship Id="rId4" Type="http://schemas.openxmlformats.org/officeDocument/2006/relationships/slide" Target="slides/slide1.xml" />
  <Relationship Id="rId9"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4.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F4F96A8-1DEE-4198-99BD-3B0E9B7608B8}" type="datetimeFigureOut">
              <a:rPr kumimoji="1" lang="ja-JP" altLang="en-US" smtClean="0"/>
              <a:t>2021/7/13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3A04B5C-A770-4EBB-ABBA-5BD6A0F23F1B}" type="slidenum">
              <a:rPr kumimoji="1" lang="ja-JP" altLang="en-US" smtClean="0"/>
              <a:t>‹#›</a:t>
            </a:fld>
            <a:endParaRPr kumimoji="1" lang="ja-JP" altLang="en-US"/>
          </a:p>
        </p:txBody>
      </p:sp>
    </p:spTree>
    <p:extLst>
      <p:ext uri="{BB962C8B-B14F-4D97-AF65-F5344CB8AC3E}">
        <p14:creationId xmlns:p14="http://schemas.microsoft.com/office/powerpoint/2010/main" val="2832724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4696178" y="1169931"/>
            <a:ext cx="5216071"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77850" y="533401"/>
            <a:ext cx="6667606" cy="3124201"/>
          </a:xfrm>
        </p:spPr>
        <p:txBody>
          <a:bodyPr anchor="b">
            <a:normAutofit/>
          </a:bodyPr>
          <a:lstStyle>
            <a:lvl1pPr algn="l">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77850" y="3843868"/>
            <a:ext cx="5367104"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BDF774-2245-4311-8825-D7749D7D347C}"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7554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6" name="Picture Placeholder 2"/>
          <p:cNvSpPr>
            <a:spLocks noGrp="1" noChangeAspect="1"/>
          </p:cNvSpPr>
          <p:nvPr>
            <p:ph type="pic" idx="13"/>
          </p:nvPr>
        </p:nvSpPr>
        <p:spPr>
          <a:xfrm>
            <a:off x="577850" y="533400"/>
            <a:ext cx="87503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9" name="Text Placeholder 9"/>
          <p:cNvSpPr>
            <a:spLocks noGrp="1"/>
          </p:cNvSpPr>
          <p:nvPr>
            <p:ph type="body" sz="quarter" idx="14"/>
          </p:nvPr>
        </p:nvSpPr>
        <p:spPr>
          <a:xfrm>
            <a:off x="825502" y="3843867"/>
            <a:ext cx="78881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9C3A7E0-DD9C-4BB7-A412-916F17916AE1}" type="datetime1">
              <a:rPr kumimoji="1" lang="ja-JP" altLang="en-US" smtClean="0"/>
              <a:t>2021/7/13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47047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750300" cy="2895600"/>
          </a:xfrm>
        </p:spPr>
        <p:txBody>
          <a:bodyPr anchor="ctr">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4114800"/>
            <a:ext cx="6915515"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F96E37-EE3A-404B-ACC0-8856A095D86B}"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87542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27640" y="533400"/>
            <a:ext cx="7431436"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155701" y="3429000"/>
            <a:ext cx="6936006"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77851" y="4301070"/>
            <a:ext cx="6914224"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306A29-461E-4759-943E-9B2522722B8F}"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50543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77851" y="3429000"/>
            <a:ext cx="6914224" cy="1697400"/>
          </a:xfrm>
        </p:spPr>
        <p:txBody>
          <a:bodyPr anchor="b">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5132981"/>
            <a:ext cx="6915515"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DE9721-986C-4AF4-877F-9D4C6E5554EC}"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62053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27641" y="533400"/>
            <a:ext cx="7431435"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77851" y="3886200"/>
            <a:ext cx="6914224"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953000"/>
            <a:ext cx="6914223"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8804C6-990A-4701-BBD1-DA2F694411CB}"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56665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152796" cy="2895600"/>
          </a:xfrm>
        </p:spPr>
        <p:txBody>
          <a:bodyPr vert="horz" lIns="91440" tIns="45720" rIns="91440" bIns="45720" rtlCol="0" anchor="ctr">
            <a:normAutofit/>
          </a:bodyPr>
          <a:lstStyle>
            <a:lvl1pPr>
              <a:defRPr lang="en-US" sz="2800"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77851" y="3928534"/>
            <a:ext cx="6914224"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766736"/>
            <a:ext cx="6914223"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B5BE204-6459-4127-8841-19E4B45CD39D}"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532593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lgn="l">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1" y="533401"/>
            <a:ext cx="7101106" cy="376767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05D0B3-2449-4952-8670-BC35BADAA908}"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73074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3606" y="533400"/>
            <a:ext cx="2214544" cy="4419600"/>
          </a:xfrm>
        </p:spPr>
        <p:txBody>
          <a:bodyPr vert="eaVert">
            <a:normAutofit/>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0" y="533400"/>
            <a:ext cx="6337513" cy="5486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B4F2FD-D493-4148-BC33-113938F6E2E9}"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0115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077CAF0-8EBB-5B44-9A11-6F900AD14D57}" type="datetimeFigureOut">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1783350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1637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77851" y="533400"/>
            <a:ext cx="7101106" cy="376767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5F6773-41CC-4582-9729-284B11AD3681}"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58510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942973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077202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58201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90614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8981842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6275367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43943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525505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97016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7151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77850" y="1981200"/>
            <a:ext cx="6936007" cy="2319867"/>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4487334"/>
            <a:ext cx="6936006"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469F99F-009B-470A-9461-0EA0AA649427}" type="datetime1">
              <a:rPr kumimoji="1" lang="ja-JP" altLang="en-US" smtClean="0"/>
              <a:t>2021/7/13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27567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11" name="Content Placeholder 3"/>
          <p:cNvSpPr>
            <a:spLocks noGrp="1"/>
          </p:cNvSpPr>
          <p:nvPr>
            <p:ph sz="half" idx="13"/>
          </p:nvPr>
        </p:nvSpPr>
        <p:spPr>
          <a:xfrm>
            <a:off x="577851" y="533401"/>
            <a:ext cx="4279131" cy="3767667"/>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Content Placeholder 5"/>
          <p:cNvSpPr>
            <a:spLocks noGrp="1"/>
          </p:cNvSpPr>
          <p:nvPr>
            <p:ph sz="quarter" idx="4"/>
          </p:nvPr>
        </p:nvSpPr>
        <p:spPr>
          <a:xfrm>
            <a:off x="5050892" y="533400"/>
            <a:ext cx="4277258" cy="37592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4234EA6-AAE7-4E75-9546-B38AE6A581E2}" type="datetime1">
              <a:rPr kumimoji="1" lang="ja-JP" altLang="en-US" smtClean="0"/>
              <a:t>2021/7/13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71209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5501" y="533400"/>
            <a:ext cx="4026605"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77849" y="1143001"/>
            <a:ext cx="4274256" cy="3158067"/>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59601" y="566738"/>
            <a:ext cx="4077722"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50893" y="1143000"/>
            <a:ext cx="4286430" cy="3149600"/>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0AEEA6-6AC9-44DB-9980-8653F2E36809}" type="datetime1">
              <a:rPr kumimoji="1" lang="ja-JP" altLang="en-US" smtClean="0"/>
              <a:t>2021/7/13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335956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B4C1095-68B4-48D6-AAF4-FCCE5E2BE60F}" type="datetime1">
              <a:rPr kumimoji="1" lang="ja-JP" altLang="en-US" smtClean="0"/>
              <a:t>2021/7/13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596929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683B3-86A5-4011-A604-C6B40B7D5E26}" type="datetime1">
              <a:rPr kumimoji="1" lang="ja-JP" altLang="en-US" smtClean="0"/>
              <a:t>2021/7/13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4113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870223" y="533400"/>
            <a:ext cx="3467100" cy="1524000"/>
          </a:xfrm>
        </p:spPr>
        <p:txBody>
          <a:bodyPr anchor="b">
            <a:normAutofit/>
          </a:bodyPr>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77850" y="533400"/>
            <a:ext cx="4808651" cy="54864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870223" y="2209803"/>
            <a:ext cx="34671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40A9E2-6FCF-4879-A19D-59E1ADC18C11}" type="datetime1">
              <a:rPr kumimoji="1" lang="ja-JP" altLang="en-US" smtClean="0"/>
              <a:t>2021/7/13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4829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70450" y="1447800"/>
            <a:ext cx="3860196" cy="1143000"/>
          </a:xfrm>
        </p:spPr>
        <p:txBody>
          <a:bodyPr anchor="b">
            <a:normAutofit/>
          </a:bodyPr>
          <a:lstStyle>
            <a:lvl1pPr algn="l">
              <a:defRPr sz="2400" b="0"/>
            </a:lvl1p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825500" y="914400"/>
            <a:ext cx="3554389"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870696" y="2743200"/>
            <a:ext cx="3861242"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E677DA-CA8E-4E68-9B3E-5C9F92ABECC0}" type="datetime1">
              <a:rPr kumimoji="1" lang="ja-JP" altLang="en-US" smtClean="0"/>
              <a:t>2021/7/13</a:t>
            </a:fld>
            <a:endParaRPr kumimoji="1" lang="ja-JP" altLang="en-US"/>
          </a:p>
        </p:txBody>
      </p:sp>
      <p:sp>
        <p:nvSpPr>
          <p:cNvPr id="6" name="Footer Placeholder 5"/>
          <p:cNvSpPr>
            <a:spLocks noGrp="1"/>
          </p:cNvSpPr>
          <p:nvPr>
            <p:ph type="ftr" sz="quarter" idx="11"/>
          </p:nvPr>
        </p:nvSpPr>
        <p:spPr>
          <a:xfrm>
            <a:off x="577850" y="6172201"/>
            <a:ext cx="6296034"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2198277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18"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slideLayout" Target="../slideLayouts/slideLayout17.xml" />
  <Relationship Id="rId2" Type="http://schemas.openxmlformats.org/officeDocument/2006/relationships/slideLayout" Target="../slideLayouts/slideLayout2.xml" />
  <Relationship Id="rId16" Type="http://schemas.openxmlformats.org/officeDocument/2006/relationships/slideLayout" Target="../slideLayouts/slideLayout16.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slideLayout" Target="../slideLayouts/slideLayout1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_rels/slideMaster2.xml.rels>&#65279;<?xml version="1.0" encoding="utf-8" standalone="yes"?>
<Relationships xmlns="http://schemas.openxmlformats.org/package/2006/relationships">
  <Relationship Id="rId2" Type="http://schemas.openxmlformats.org/officeDocument/2006/relationships/theme" Target="../theme/theme2.xml" />
  <Relationship Id="rId1" Type="http://schemas.openxmlformats.org/officeDocument/2006/relationships/slideLayout" Target="../slideLayouts/slideLayout18.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26.xml" />
  <Relationship Id="rId3" Type="http://schemas.openxmlformats.org/officeDocument/2006/relationships/slideLayout" Target="../slideLayouts/slideLayout21.xml" />
  <Relationship Id="rId7" Type="http://schemas.openxmlformats.org/officeDocument/2006/relationships/slideLayout" Target="../slideLayouts/slideLayout25.xml" />
  <Relationship Id="rId12" Type="http://schemas.openxmlformats.org/officeDocument/2006/relationships/theme" Target="../theme/theme3.xml" />
  <Relationship Id="rId2" Type="http://schemas.openxmlformats.org/officeDocument/2006/relationships/slideLayout" Target="../slideLayouts/slideLayout20.xml" />
  <Relationship Id="rId1" Type="http://schemas.openxmlformats.org/officeDocument/2006/relationships/slideLayout" Target="../slideLayouts/slideLayout19.xml" />
  <Relationship Id="rId6" Type="http://schemas.openxmlformats.org/officeDocument/2006/relationships/slideLayout" Target="../slideLayouts/slideLayout24.xml" />
  <Relationship Id="rId11" Type="http://schemas.openxmlformats.org/officeDocument/2006/relationships/slideLayout" Target="../slideLayouts/slideLayout29.xml" />
  <Relationship Id="rId5" Type="http://schemas.openxmlformats.org/officeDocument/2006/relationships/slideLayout" Target="../slideLayouts/slideLayout23.xml" />
  <Relationship Id="rId10" Type="http://schemas.openxmlformats.org/officeDocument/2006/relationships/slideLayout" Target="../slideLayouts/slideLayout28.xml" />
  <Relationship Id="rId4" Type="http://schemas.openxmlformats.org/officeDocument/2006/relationships/slideLayout" Target="../slideLayouts/slideLayout22.xml" />
  <Relationship Id="rId9" Type="http://schemas.openxmlformats.org/officeDocument/2006/relationships/slideLayout" Target="../slideLayouts/slideLayout27.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7226565" y="3894668"/>
            <a:ext cx="2676327"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77851" y="4495800"/>
            <a:ext cx="7101106" cy="1524000"/>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533401"/>
            <a:ext cx="7101106" cy="376767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049432" y="6172204"/>
            <a:ext cx="1300502"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75ED182-3356-4392-AD92-27D44B7AA74D}" type="datetime1">
              <a:rPr kumimoji="1" lang="ja-JP" altLang="en-US" smtClean="0"/>
              <a:t>2021/7/13</a:t>
            </a:fld>
            <a:endParaRPr kumimoji="1" lang="ja-JP" altLang="en-US"/>
          </a:p>
        </p:txBody>
      </p:sp>
      <p:sp>
        <p:nvSpPr>
          <p:cNvPr id="5" name="Footer Placeholder 4"/>
          <p:cNvSpPr>
            <a:spLocks noGrp="1"/>
          </p:cNvSpPr>
          <p:nvPr>
            <p:ph type="ftr" sz="quarter" idx="3"/>
          </p:nvPr>
        </p:nvSpPr>
        <p:spPr>
          <a:xfrm>
            <a:off x="577850" y="6172201"/>
            <a:ext cx="629603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422295" y="5578479"/>
            <a:ext cx="928316"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35226754"/>
      </p:ext>
    </p:extLst>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 id="2147483826" r:id="rId17"/>
  </p:sldLayoutIdLst>
  <p:hf sldNum="0" hdr="0" ftr="0" dt="0"/>
  <p:txStyles>
    <p:title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7CAF0-8EBB-5B44-9A11-6F900AD14D57}" type="datetimeFigureOut">
              <a:rPr kumimoji="1" lang="ja-JP" altLang="en-US" smtClean="0"/>
              <a:t>2021/7/13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BBD11-6552-814C-9D98-18AA49C06C48}" type="slidenum">
              <a:rPr kumimoji="1" lang="ja-JP" altLang="en-US" smtClean="0"/>
              <a:t>‹#›</a:t>
            </a:fld>
            <a:endParaRPr kumimoji="1" lang="ja-JP" altLang="en-US"/>
          </a:p>
        </p:txBody>
      </p:sp>
    </p:spTree>
    <p:extLst>
      <p:ext uri="{BB962C8B-B14F-4D97-AF65-F5344CB8AC3E}">
        <p14:creationId xmlns:p14="http://schemas.microsoft.com/office/powerpoint/2010/main" val="1645764734"/>
      </p:ext>
    </p:extLst>
  </p:cSld>
  <p:clrMap bg1="lt1" tx1="dk1" bg2="lt2" tx2="dk2" accent1="accent1" accent2="accent2" accent3="accent3" accent4="accent4" accent5="accent5" accent6="accent6" hlink="hlink" folHlink="folHlink"/>
  <p:sldLayoutIdLst>
    <p:sldLayoutId id="2147483828"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D545-8467-428C-B4B7-668AFE11EB3F}" type="datetimeFigureOut">
              <a:rPr kumimoji="1" lang="ja-JP" altLang="en-US" smtClean="0"/>
              <a:t>2021/7/13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6694261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http://www.mhlw.go.jp/kouseiroudoushou/symbol/images/a.gif" TargetMode="External" />
  <Relationship Id="rId2" Type="http://schemas.openxmlformats.org/officeDocument/2006/relationships/image" Target="../media/image1.gif" />
  <Relationship Id="rId1" Type="http://schemas.openxmlformats.org/officeDocument/2006/relationships/slideLayout" Target="../slideLayouts/slideLayout15.xml" />
  <Relationship Id="rId5" Type="http://schemas.openxmlformats.org/officeDocument/2006/relationships/image" Target="../media/image3.png" />
  <Relationship Id="rId4" Type="http://schemas.openxmlformats.org/officeDocument/2006/relationships/image" Target="../media/image2.emf"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8.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hyperlink" Target="https://www.mhlw.go.jp/stf/seisakunitsuite/bunya/0000121431_00279.html" TargetMode="External" />
  <Relationship Id="rId1" Type="http://schemas.openxmlformats.org/officeDocument/2006/relationships/slideLayout" Target="../slideLayouts/slideLayout20.xml" />
</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1616386"/>
          </a:xfrm>
        </p:spPr>
        <p:txBody>
          <a:bodyPr>
            <a:noAutofit/>
          </a:bodyPr>
          <a:lstStyle/>
          <a:p>
            <a:pPr algn="ctr"/>
            <a:r>
              <a:rPr lang="en-US" altLang="ja-JP" sz="2400" dirty="0">
                <a:solidFill>
                  <a:schemeClr val="bg1"/>
                </a:solidFill>
                <a:latin typeface="メイリオ" panose="020B0604030504040204" pitchFamily="50" charset="-128"/>
                <a:ea typeface="メイリオ" panose="020B0604030504040204" pitchFamily="50" charset="-128"/>
              </a:rPr>
              <a:t/>
            </a:r>
            <a:br>
              <a:rPr lang="en-US" altLang="ja-JP" sz="2400" dirty="0">
                <a:solidFill>
                  <a:schemeClr val="bg1"/>
                </a:solidFill>
                <a:latin typeface="メイリオ" panose="020B0604030504040204" pitchFamily="50" charset="-128"/>
                <a:ea typeface="メイリオ" panose="020B0604030504040204" pitchFamily="50" charset="-128"/>
              </a:rPr>
            </a:br>
            <a:r>
              <a:rPr lang="ja-JP" altLang="en-US" sz="2400" dirty="0">
                <a:solidFill>
                  <a:schemeClr val="bg1"/>
                </a:solidFill>
                <a:latin typeface="メイリオ" panose="020B0604030504040204" pitchFamily="50" charset="-128"/>
                <a:ea typeface="メイリオ" panose="020B0604030504040204" pitchFamily="50" charset="-128"/>
              </a:rPr>
              <a:t>第</a:t>
            </a:r>
            <a:r>
              <a:rPr lang="en-US" altLang="ja-JP" sz="2400" dirty="0">
                <a:solidFill>
                  <a:schemeClr val="bg1"/>
                </a:solidFill>
                <a:latin typeface="メイリオ" panose="020B0604030504040204" pitchFamily="50" charset="-128"/>
                <a:ea typeface="メイリオ" panose="020B0604030504040204" pitchFamily="50" charset="-128"/>
              </a:rPr>
              <a:t>3</a:t>
            </a:r>
            <a:r>
              <a:rPr lang="ja-JP" altLang="en-US" sz="2400" dirty="0">
                <a:solidFill>
                  <a:schemeClr val="bg1"/>
                </a:solidFill>
                <a:latin typeface="メイリオ" panose="020B0604030504040204" pitchFamily="50" charset="-128"/>
                <a:ea typeface="メイリオ" panose="020B0604030504040204" pitchFamily="50" charset="-128"/>
              </a:rPr>
              <a:t>回</a:t>
            </a:r>
            <a:r>
              <a:rPr lang="ja-JP" altLang="en-US" sz="2000" dirty="0">
                <a:solidFill>
                  <a:schemeClr val="bg1"/>
                </a:solidFill>
                <a:latin typeface="メイリオ" panose="020B0604030504040204" pitchFamily="50" charset="-128"/>
                <a:ea typeface="メイリオ" panose="020B0604030504040204" pitchFamily="50" charset="-128"/>
              </a:rPr>
              <a:t>ウェブセミナーのご案内</a:t>
            </a:r>
            <a:r>
              <a:rPr lang="en-US" altLang="ja-JP" sz="2400" dirty="0">
                <a:solidFill>
                  <a:schemeClr val="bg1"/>
                </a:solidFill>
                <a:latin typeface="メイリオ" panose="020B0604030504040204" pitchFamily="50" charset="-128"/>
                <a:ea typeface="メイリオ" panose="020B0604030504040204" pitchFamily="50" charset="-128"/>
              </a:rPr>
              <a:t/>
            </a:r>
            <a:br>
              <a:rPr lang="en-US" altLang="ja-JP" sz="2400" dirty="0">
                <a:solidFill>
                  <a:schemeClr val="bg1"/>
                </a:solidFill>
                <a:latin typeface="メイリオ" panose="020B0604030504040204" pitchFamily="50" charset="-128"/>
                <a:ea typeface="メイリオ" panose="020B0604030504040204" pitchFamily="50" charset="-128"/>
              </a:rPr>
            </a:br>
            <a:r>
              <a:rPr lang="ja-JP" altLang="en-US" sz="600" dirty="0">
                <a:solidFill>
                  <a:schemeClr val="bg1"/>
                </a:solidFill>
                <a:latin typeface="メイリオ" panose="020B0604030504040204" pitchFamily="50" charset="-128"/>
                <a:ea typeface="メイリオ" panose="020B0604030504040204" pitchFamily="50" charset="-128"/>
              </a:rPr>
              <a:t>　</a:t>
            </a:r>
            <a:r>
              <a:rPr lang="en-US" altLang="ja-JP" sz="2400" dirty="0">
                <a:solidFill>
                  <a:schemeClr val="bg1"/>
                </a:solidFill>
                <a:latin typeface="メイリオ" panose="020B0604030504040204" pitchFamily="50" charset="-128"/>
                <a:ea typeface="メイリオ" panose="020B0604030504040204" pitchFamily="50" charset="-128"/>
              </a:rPr>
              <a:t/>
            </a:r>
            <a:br>
              <a:rPr lang="en-US" altLang="ja-JP" sz="2400" dirty="0">
                <a:solidFill>
                  <a:schemeClr val="bg1"/>
                </a:solidFill>
                <a:latin typeface="メイリオ" panose="020B0604030504040204" pitchFamily="50" charset="-128"/>
                <a:ea typeface="メイリオ" panose="020B0604030504040204" pitchFamily="50" charset="-128"/>
              </a:rPr>
            </a:br>
            <a:r>
              <a:rPr lang="ja-JP" altLang="en-US" sz="2400" dirty="0">
                <a:solidFill>
                  <a:schemeClr val="bg1"/>
                </a:solidFill>
                <a:latin typeface="メイリオ" panose="020B0604030504040204" pitchFamily="50" charset="-128"/>
                <a:ea typeface="メイリオ" panose="020B0604030504040204" pitchFamily="50" charset="-128"/>
              </a:rPr>
              <a:t>高齢者施設等</a:t>
            </a:r>
            <a:r>
              <a:rPr lang="ja-JP" altLang="en-US" sz="2400" dirty="0">
                <a:solidFill>
                  <a:schemeClr val="bg1"/>
                </a:solidFill>
                <a:latin typeface="メイリオ" panose="020B0604030504040204" pitchFamily="50" charset="-128"/>
              </a:rPr>
              <a:t>における感染者発生時の対応</a:t>
            </a:r>
            <a:r>
              <a:rPr lang="en-US" altLang="ja-JP" sz="2400" dirty="0">
                <a:solidFill>
                  <a:schemeClr val="bg1"/>
                </a:solidFill>
                <a:latin typeface="メイリオ" panose="020B0604030504040204" pitchFamily="50" charset="-128"/>
              </a:rPr>
              <a:t/>
            </a:r>
            <a:br>
              <a:rPr lang="en-US" altLang="ja-JP" sz="2400" dirty="0">
                <a:solidFill>
                  <a:schemeClr val="bg1"/>
                </a:solidFill>
                <a:latin typeface="メイリオ" panose="020B0604030504040204" pitchFamily="50" charset="-128"/>
              </a:rPr>
            </a:br>
            <a:r>
              <a:rPr lang="en-US" altLang="ja-JP" sz="2400" dirty="0">
                <a:solidFill>
                  <a:schemeClr val="bg1"/>
                </a:solidFill>
                <a:latin typeface="メイリオ" panose="020B0604030504040204" pitchFamily="50" charset="-128"/>
                <a:ea typeface="メイリオ" panose="020B0604030504040204" pitchFamily="50" charset="-128"/>
              </a:rPr>
              <a:t/>
            </a:r>
            <a:br>
              <a:rPr lang="en-US" altLang="ja-JP" sz="2400" dirty="0">
                <a:solidFill>
                  <a:schemeClr val="bg1"/>
                </a:solidFill>
                <a:latin typeface="メイリオ" panose="020B0604030504040204" pitchFamily="50" charset="-128"/>
                <a:ea typeface="メイリオ" panose="020B0604030504040204" pitchFamily="50" charset="-128"/>
              </a:rPr>
            </a:br>
            <a:r>
              <a:rPr lang="ja-JP" altLang="en-US" sz="500" dirty="0">
                <a:solidFill>
                  <a:schemeClr val="bg1"/>
                </a:solidFill>
                <a:latin typeface="メイリオ" panose="020B0604030504040204" pitchFamily="50" charset="-128"/>
                <a:ea typeface="メイリオ" panose="020B0604030504040204" pitchFamily="50" charset="-128"/>
              </a:rPr>
              <a:t>　</a:t>
            </a:r>
            <a:r>
              <a:rPr lang="en-US" altLang="ja-JP" sz="2000" dirty="0">
                <a:solidFill>
                  <a:schemeClr val="bg1"/>
                </a:solidFill>
                <a:latin typeface="メイリオ" panose="020B0604030504040204" pitchFamily="50" charset="-128"/>
                <a:ea typeface="メイリオ" panose="020B0604030504040204" pitchFamily="50" charset="-128"/>
              </a:rPr>
              <a:t/>
            </a:r>
            <a:br>
              <a:rPr lang="en-US" altLang="ja-JP" sz="2000" dirty="0">
                <a:solidFill>
                  <a:schemeClr val="bg1"/>
                </a:solidFill>
                <a:latin typeface="メイリオ" panose="020B0604030504040204" pitchFamily="50" charset="-128"/>
                <a:ea typeface="メイリオ" panose="020B0604030504040204" pitchFamily="50" charset="-128"/>
              </a:rPr>
            </a:br>
            <a:endParaRPr kumimoji="1" lang="ja-JP" altLang="en-US" sz="2000" dirty="0">
              <a:solidFill>
                <a:schemeClr val="bg1"/>
              </a:solidFill>
              <a:latin typeface="メイリオ" panose="020B0604030504040204" pitchFamily="50" charset="-128"/>
              <a:ea typeface="メイリオ" panose="020B0604030504040204" pitchFamily="50" charset="-128"/>
            </a:endParaRPr>
          </a:p>
        </p:txBody>
      </p:sp>
      <p:sp>
        <p:nvSpPr>
          <p:cNvPr id="4" name="テキスト プレースホルダー 3"/>
          <p:cNvSpPr>
            <a:spLocks noGrp="1"/>
          </p:cNvSpPr>
          <p:nvPr>
            <p:ph type="body" sz="quarter" idx="13"/>
          </p:nvPr>
        </p:nvSpPr>
        <p:spPr>
          <a:xfrm>
            <a:off x="177069" y="1169368"/>
            <a:ext cx="9551861" cy="5688632"/>
          </a:xfrm>
        </p:spPr>
        <p:txBody>
          <a:bodyPr anchor="t">
            <a:noAutofit/>
          </a:bodyPr>
          <a:lstStyle/>
          <a:p>
            <a:pPr>
              <a:spcBef>
                <a:spcPts val="200"/>
              </a:spcBef>
              <a:spcAft>
                <a:spcPts val="200"/>
              </a:spcAft>
            </a:pPr>
            <a:r>
              <a:rPr lang="ja-JP" altLang="en-US" sz="1800" dirty="0">
                <a:solidFill>
                  <a:schemeClr val="bg1"/>
                </a:solidFill>
                <a:latin typeface="メイリオ" panose="020B0604030504040204" pitchFamily="50" charset="-128"/>
              </a:rPr>
              <a:t>■概要と趣旨</a:t>
            </a:r>
            <a:endParaRPr lang="en-US" altLang="ja-JP" sz="1800" dirty="0">
              <a:solidFill>
                <a:schemeClr val="bg1"/>
              </a:solidFill>
              <a:latin typeface="メイリオ" panose="020B0604030504040204" pitchFamily="50" charset="-128"/>
            </a:endParaRPr>
          </a:p>
          <a:p>
            <a:pPr marL="177800" indent="0">
              <a:spcBef>
                <a:spcPts val="200"/>
              </a:spcBef>
              <a:spcAft>
                <a:spcPts val="200"/>
              </a:spcAft>
            </a:pPr>
            <a:r>
              <a:rPr lang="ja-JP" altLang="en-US" sz="1800" dirty="0">
                <a:solidFill>
                  <a:schemeClr val="bg1"/>
                </a:solidFill>
                <a:latin typeface="メイリオ" panose="020B0604030504040204" pitchFamily="50" charset="-128"/>
              </a:rPr>
              <a:t>高齢者施設等において新型コロナウィルス感染症の感染者が発生した場合に備えて、</a:t>
            </a:r>
            <a:endParaRPr lang="en-US" altLang="ja-JP" sz="1800" dirty="0">
              <a:solidFill>
                <a:schemeClr val="bg1"/>
              </a:solidFill>
              <a:latin typeface="メイリオ" panose="020B0604030504040204" pitchFamily="50" charset="-128"/>
            </a:endParaRPr>
          </a:p>
          <a:p>
            <a:pPr marL="177800" indent="0">
              <a:spcBef>
                <a:spcPts val="200"/>
              </a:spcBef>
              <a:spcAft>
                <a:spcPts val="200"/>
              </a:spcAft>
            </a:pPr>
            <a:r>
              <a:rPr lang="ja-JP" altLang="en-US" sz="1800" dirty="0">
                <a:solidFill>
                  <a:schemeClr val="bg1"/>
                </a:solidFill>
                <a:latin typeface="メイリオ" panose="020B0604030504040204" pitchFamily="50" charset="-128"/>
              </a:rPr>
              <a:t>福祉と保健医療の関係者の相互理解と連携によって地域を強くすること、地域における</a:t>
            </a:r>
            <a:endParaRPr lang="en-US" altLang="ja-JP" sz="1800" dirty="0">
              <a:solidFill>
                <a:schemeClr val="bg1"/>
              </a:solidFill>
              <a:latin typeface="メイリオ" panose="020B0604030504040204" pitchFamily="50" charset="-128"/>
            </a:endParaRPr>
          </a:p>
          <a:p>
            <a:pPr marL="177800" indent="0">
              <a:spcBef>
                <a:spcPts val="200"/>
              </a:spcBef>
              <a:spcAft>
                <a:spcPts val="200"/>
              </a:spcAft>
            </a:pPr>
            <a:r>
              <a:rPr lang="ja-JP" altLang="en-US" sz="1800" dirty="0">
                <a:solidFill>
                  <a:schemeClr val="bg1"/>
                </a:solidFill>
                <a:latin typeface="メイリオ" panose="020B0604030504040204" pitchFamily="50" charset="-128"/>
              </a:rPr>
              <a:t>支援体制の整備と施設等側の受援の準備の促しを目的としてウェブセミナーを開催します。</a:t>
            </a:r>
            <a:endParaRPr lang="en-US" altLang="ja-JP" sz="1800" dirty="0">
              <a:solidFill>
                <a:schemeClr val="bg1"/>
              </a:solidFill>
              <a:latin typeface="メイリオ" panose="020B0604030504040204" pitchFamily="50" charset="-128"/>
            </a:endParaRPr>
          </a:p>
          <a:p>
            <a:pPr marL="177800" indent="0">
              <a:spcBef>
                <a:spcPts val="200"/>
              </a:spcBef>
              <a:spcAft>
                <a:spcPts val="200"/>
              </a:spcAft>
            </a:pPr>
            <a:endParaRPr lang="en-US" altLang="ja-JP" sz="1800" dirty="0">
              <a:solidFill>
                <a:schemeClr val="bg1"/>
              </a:solidFill>
              <a:latin typeface="メイリオ" panose="020B0604030504040204" pitchFamily="50" charset="-128"/>
            </a:endParaRPr>
          </a:p>
          <a:p>
            <a:pPr marL="177800" indent="-177800">
              <a:spcBef>
                <a:spcPts val="200"/>
              </a:spcBef>
              <a:spcAft>
                <a:spcPts val="200"/>
              </a:spcAft>
            </a:pPr>
            <a:r>
              <a:rPr lang="ja-JP" altLang="en-US" sz="1800" dirty="0">
                <a:solidFill>
                  <a:schemeClr val="bg1"/>
                </a:solidFill>
                <a:latin typeface="メイリオ" panose="020B0604030504040204" pitchFamily="50" charset="-128"/>
              </a:rPr>
              <a:t>■主催：厚生労働省 新型コロナウイルス対策推進本部（地域支援班）・老健局</a:t>
            </a:r>
            <a:endParaRPr lang="en-US" altLang="ja-JP" sz="1800" dirty="0">
              <a:solidFill>
                <a:schemeClr val="bg1"/>
              </a:solidFill>
              <a:latin typeface="メイリオ" panose="020B0604030504040204" pitchFamily="50" charset="-128"/>
            </a:endParaRPr>
          </a:p>
          <a:p>
            <a:pPr marL="177800" indent="-177800">
              <a:spcBef>
                <a:spcPts val="200"/>
              </a:spcBef>
              <a:spcAft>
                <a:spcPts val="200"/>
              </a:spcAft>
            </a:pPr>
            <a:r>
              <a:rPr lang="ja-JP" altLang="en-US" sz="1800" dirty="0">
                <a:solidFill>
                  <a:schemeClr val="bg1"/>
                </a:solidFill>
                <a:latin typeface="メイリオ" panose="020B0604030504040204" pitchFamily="50" charset="-128"/>
              </a:rPr>
              <a:t>　　　　</a:t>
            </a:r>
            <a:r>
              <a:rPr lang="ja-JP" altLang="en-US" sz="1800" dirty="0" smtClean="0">
                <a:solidFill>
                  <a:schemeClr val="bg1"/>
                </a:solidFill>
                <a:latin typeface="メイリオ" panose="020B0604030504040204" pitchFamily="50" charset="-128"/>
              </a:rPr>
              <a:t>公益</a:t>
            </a:r>
            <a:r>
              <a:rPr lang="ja-JP" altLang="en-US" sz="1800" dirty="0">
                <a:solidFill>
                  <a:schemeClr val="bg1"/>
                </a:solidFill>
                <a:latin typeface="メイリオ" panose="020B0604030504040204" pitchFamily="50" charset="-128"/>
              </a:rPr>
              <a:t>社団法人　日本</a:t>
            </a:r>
            <a:r>
              <a:rPr lang="ja-JP" altLang="en-US" sz="1800" dirty="0" smtClean="0">
                <a:solidFill>
                  <a:schemeClr val="bg1"/>
                </a:solidFill>
                <a:latin typeface="メイリオ" panose="020B0604030504040204" pitchFamily="50" charset="-128"/>
              </a:rPr>
              <a:t>医師会（予定）</a:t>
            </a:r>
            <a:endParaRPr lang="en-US" altLang="ja-JP" sz="1800" dirty="0">
              <a:solidFill>
                <a:schemeClr val="bg1"/>
              </a:solidFill>
              <a:latin typeface="+mn-ea"/>
            </a:endParaRPr>
          </a:p>
          <a:p>
            <a:pPr marL="177800" indent="-177800">
              <a:spcBef>
                <a:spcPts val="200"/>
              </a:spcBef>
              <a:spcAft>
                <a:spcPts val="200"/>
              </a:spcAft>
            </a:pPr>
            <a:endParaRPr lang="en-US" altLang="ja-JP" sz="1800" dirty="0">
              <a:solidFill>
                <a:schemeClr val="bg1"/>
              </a:solidFill>
              <a:latin typeface="メイリオ" panose="020B0604030504040204" pitchFamily="50" charset="-128"/>
            </a:endParaRPr>
          </a:p>
          <a:p>
            <a:pPr marL="895350" indent="-895350">
              <a:spcBef>
                <a:spcPts val="200"/>
              </a:spcBef>
              <a:spcAft>
                <a:spcPts val="200"/>
              </a:spcAft>
            </a:pPr>
            <a:r>
              <a:rPr lang="ja-JP" altLang="en-US" sz="1800" dirty="0">
                <a:solidFill>
                  <a:schemeClr val="bg1"/>
                </a:solidFill>
                <a:latin typeface="メイリオ" panose="020B0604030504040204" pitchFamily="50" charset="-128"/>
              </a:rPr>
              <a:t>■対象：介護福祉関係団体や事業関係者、地域で支援に関わる方々（</a:t>
            </a:r>
            <a:r>
              <a:rPr lang="en-US" altLang="ja-JP" sz="1800" dirty="0">
                <a:solidFill>
                  <a:schemeClr val="bg1"/>
                </a:solidFill>
                <a:latin typeface="メイリオ" panose="020B0604030504040204" pitchFamily="50" charset="-128"/>
              </a:rPr>
              <a:t>ICT</a:t>
            </a:r>
            <a:r>
              <a:rPr lang="ja-JP" altLang="en-US" sz="1800" dirty="0">
                <a:solidFill>
                  <a:schemeClr val="bg1"/>
                </a:solidFill>
                <a:latin typeface="メイリオ" panose="020B0604030504040204" pitchFamily="50" charset="-128"/>
              </a:rPr>
              <a:t>等の感染症の</a:t>
            </a:r>
            <a:endParaRPr lang="en-US" altLang="ja-JP" sz="1800" dirty="0">
              <a:solidFill>
                <a:schemeClr val="bg1"/>
              </a:solidFill>
              <a:latin typeface="メイリオ" panose="020B0604030504040204" pitchFamily="50" charset="-128"/>
            </a:endParaRPr>
          </a:p>
          <a:p>
            <a:pPr marL="895350" indent="-895350">
              <a:spcBef>
                <a:spcPts val="200"/>
              </a:spcBef>
              <a:spcAft>
                <a:spcPts val="200"/>
              </a:spcAft>
            </a:pPr>
            <a:r>
              <a:rPr lang="ja-JP" altLang="en-US" sz="1800" dirty="0">
                <a:solidFill>
                  <a:schemeClr val="bg1"/>
                </a:solidFill>
                <a:latin typeface="メイリオ" panose="020B0604030504040204" pitchFamily="50" charset="-128"/>
              </a:rPr>
              <a:t>　　　　専門家、</a:t>
            </a:r>
            <a:r>
              <a:rPr lang="en-US" altLang="ja-JP" sz="1800" dirty="0">
                <a:solidFill>
                  <a:schemeClr val="bg1"/>
                </a:solidFill>
                <a:latin typeface="メイリオ" panose="020B0604030504040204" pitchFamily="50" charset="-128"/>
              </a:rPr>
              <a:t>DMAT</a:t>
            </a:r>
            <a:r>
              <a:rPr lang="ja-JP" altLang="en-US" sz="1800" dirty="0">
                <a:solidFill>
                  <a:schemeClr val="bg1"/>
                </a:solidFill>
                <a:latin typeface="メイリオ" panose="020B0604030504040204" pitchFamily="50" charset="-128"/>
              </a:rPr>
              <a:t>関係者等）、都道府県・保健所</a:t>
            </a:r>
            <a:r>
              <a:rPr lang="ja-JP" altLang="en-US" sz="1800">
                <a:solidFill>
                  <a:schemeClr val="bg1"/>
                </a:solidFill>
                <a:latin typeface="メイリオ" panose="020B0604030504040204" pitchFamily="50" charset="-128"/>
              </a:rPr>
              <a:t>の</a:t>
            </a:r>
            <a:r>
              <a:rPr lang="ja-JP" altLang="en-US" sz="1800" smtClean="0">
                <a:solidFill>
                  <a:schemeClr val="bg1"/>
                </a:solidFill>
                <a:latin typeface="メイリオ" panose="020B0604030504040204" pitchFamily="50" charset="-128"/>
              </a:rPr>
              <a:t>衛生主管</a:t>
            </a:r>
            <a:r>
              <a:rPr lang="ja-JP" altLang="en-US" sz="1800" dirty="0">
                <a:solidFill>
                  <a:schemeClr val="bg1"/>
                </a:solidFill>
                <a:latin typeface="メイリオ" panose="020B0604030504040204" pitchFamily="50" charset="-128"/>
              </a:rPr>
              <a:t>部局、</a:t>
            </a:r>
            <a:endParaRPr lang="en-US" altLang="ja-JP" sz="1800" dirty="0">
              <a:solidFill>
                <a:schemeClr val="bg1"/>
              </a:solidFill>
              <a:latin typeface="メイリオ" panose="020B0604030504040204" pitchFamily="50" charset="-128"/>
            </a:endParaRPr>
          </a:p>
          <a:p>
            <a:pPr marL="895350" indent="-895350">
              <a:spcBef>
                <a:spcPts val="200"/>
              </a:spcBef>
              <a:spcAft>
                <a:spcPts val="200"/>
              </a:spcAft>
            </a:pPr>
            <a:r>
              <a:rPr lang="ja-JP" altLang="en-US" sz="1800" dirty="0">
                <a:solidFill>
                  <a:schemeClr val="bg1"/>
                </a:solidFill>
                <a:latin typeface="メイリオ" panose="020B0604030504040204" pitchFamily="50" charset="-128"/>
              </a:rPr>
              <a:t>　　　　介護</a:t>
            </a:r>
            <a:r>
              <a:rPr lang="ja-JP" altLang="en-US" sz="1800" dirty="0" smtClean="0">
                <a:solidFill>
                  <a:schemeClr val="bg1"/>
                </a:solidFill>
                <a:latin typeface="メイリオ" panose="020B0604030504040204" pitchFamily="50" charset="-128"/>
              </a:rPr>
              <a:t>保険担当部局</a:t>
            </a:r>
            <a:r>
              <a:rPr lang="ja-JP" altLang="en-US" sz="1800" dirty="0">
                <a:solidFill>
                  <a:schemeClr val="bg1"/>
                </a:solidFill>
                <a:latin typeface="メイリオ" panose="020B0604030504040204" pitchFamily="50" charset="-128"/>
              </a:rPr>
              <a:t>等、市町村の担当部局</a:t>
            </a:r>
            <a:endParaRPr lang="en-US" altLang="ja-JP" sz="1800" dirty="0">
              <a:solidFill>
                <a:schemeClr val="bg1"/>
              </a:solidFill>
              <a:latin typeface="メイリオ" panose="020B0604030504040204" pitchFamily="50" charset="-128"/>
            </a:endParaRPr>
          </a:p>
          <a:p>
            <a:pPr marL="895350" indent="-895350">
              <a:spcBef>
                <a:spcPts val="200"/>
              </a:spcBef>
              <a:spcAft>
                <a:spcPts val="200"/>
              </a:spcAft>
            </a:pPr>
            <a:endParaRPr lang="en-US" altLang="ja-JP" sz="1800" dirty="0">
              <a:solidFill>
                <a:schemeClr val="bg1"/>
              </a:solidFill>
              <a:latin typeface="メイリオ" panose="020B0604030504040204" pitchFamily="50" charset="-128"/>
            </a:endParaRPr>
          </a:p>
          <a:p>
            <a:pPr marL="895350" indent="-895350">
              <a:spcBef>
                <a:spcPts val="200"/>
              </a:spcBef>
              <a:spcAft>
                <a:spcPts val="200"/>
              </a:spcAft>
            </a:pPr>
            <a:r>
              <a:rPr lang="ja-JP" altLang="en-US" sz="1800" dirty="0">
                <a:solidFill>
                  <a:schemeClr val="bg1"/>
                </a:solidFill>
                <a:latin typeface="メイリオ" panose="020B0604030504040204" pitchFamily="50" charset="-128"/>
              </a:rPr>
              <a:t>■講演者</a:t>
            </a:r>
            <a:r>
              <a:rPr lang="ja-JP" altLang="en-US" sz="1800" dirty="0" smtClean="0">
                <a:solidFill>
                  <a:schemeClr val="bg1"/>
                </a:solidFill>
                <a:latin typeface="メイリオ" panose="020B0604030504040204" pitchFamily="50" charset="-128"/>
              </a:rPr>
              <a:t>：　次ページを参照</a:t>
            </a:r>
            <a:endParaRPr lang="en-US" altLang="ja-JP" sz="1800" dirty="0" smtClean="0">
              <a:solidFill>
                <a:schemeClr val="bg1"/>
              </a:solidFill>
              <a:latin typeface="メイリオ" panose="020B0604030504040204" pitchFamily="50" charset="-128"/>
            </a:endParaRPr>
          </a:p>
          <a:p>
            <a:pPr marL="895350" indent="-895350">
              <a:spcBef>
                <a:spcPts val="200"/>
              </a:spcBef>
              <a:spcAft>
                <a:spcPts val="200"/>
              </a:spcAft>
            </a:pPr>
            <a:endParaRPr lang="en-US" altLang="ja-JP" sz="1800" dirty="0" smtClean="0">
              <a:solidFill>
                <a:schemeClr val="bg1"/>
              </a:solidFill>
              <a:latin typeface="メイリオ" panose="020B0604030504040204" pitchFamily="50" charset="-128"/>
            </a:endParaRPr>
          </a:p>
          <a:p>
            <a:pPr>
              <a:spcBef>
                <a:spcPts val="200"/>
              </a:spcBef>
              <a:spcAft>
                <a:spcPts val="200"/>
              </a:spcAft>
            </a:pPr>
            <a:r>
              <a:rPr lang="ja-JP" altLang="en-US" sz="1800" dirty="0" smtClean="0">
                <a:solidFill>
                  <a:schemeClr val="bg1"/>
                </a:solidFill>
                <a:latin typeface="メイリオ" panose="020B0604030504040204" pitchFamily="50" charset="-128"/>
              </a:rPr>
              <a:t>■</a:t>
            </a:r>
            <a:r>
              <a:rPr lang="ja-JP" altLang="en-US" sz="1800" dirty="0">
                <a:solidFill>
                  <a:schemeClr val="bg1"/>
                </a:solidFill>
                <a:latin typeface="メイリオ" panose="020B0604030504040204" pitchFamily="50" charset="-128"/>
              </a:rPr>
              <a:t>開催日時：</a:t>
            </a:r>
            <a:r>
              <a:rPr lang="ja-JP" altLang="en-US" sz="1800" b="1" dirty="0">
                <a:solidFill>
                  <a:schemeClr val="bg1"/>
                </a:solidFill>
                <a:latin typeface="メイリオ" panose="020B0604030504040204" pitchFamily="50" charset="-128"/>
              </a:rPr>
              <a:t>令和３年</a:t>
            </a:r>
            <a:r>
              <a:rPr lang="en-US" altLang="ja-JP" sz="1800" b="1" dirty="0">
                <a:solidFill>
                  <a:schemeClr val="bg1"/>
                </a:solidFill>
                <a:latin typeface="メイリオ" panose="020B0604030504040204" pitchFamily="50" charset="-128"/>
              </a:rPr>
              <a:t>7</a:t>
            </a:r>
            <a:r>
              <a:rPr lang="ja-JP" altLang="en-US" sz="1800" b="1" dirty="0">
                <a:solidFill>
                  <a:schemeClr val="bg1"/>
                </a:solidFill>
                <a:latin typeface="メイリオ" panose="020B0604030504040204" pitchFamily="50" charset="-128"/>
              </a:rPr>
              <a:t>月</a:t>
            </a:r>
            <a:r>
              <a:rPr lang="en-US" altLang="ja-JP" sz="1800" b="1" dirty="0">
                <a:solidFill>
                  <a:schemeClr val="bg1"/>
                </a:solidFill>
                <a:latin typeface="メイリオ" panose="020B0604030504040204" pitchFamily="50" charset="-128"/>
              </a:rPr>
              <a:t>16</a:t>
            </a:r>
            <a:r>
              <a:rPr lang="ja-JP" altLang="en-US" sz="1800" b="1" dirty="0">
                <a:solidFill>
                  <a:schemeClr val="bg1"/>
                </a:solidFill>
                <a:latin typeface="メイリオ" panose="020B0604030504040204" pitchFamily="50" charset="-128"/>
              </a:rPr>
              <a:t>日（金）</a:t>
            </a:r>
            <a:r>
              <a:rPr lang="en-US" altLang="ja-JP" sz="1800" b="1" dirty="0">
                <a:solidFill>
                  <a:schemeClr val="bg1"/>
                </a:solidFill>
                <a:latin typeface="メイリオ" panose="020B0604030504040204" pitchFamily="50" charset="-128"/>
              </a:rPr>
              <a:t>14</a:t>
            </a:r>
            <a:r>
              <a:rPr lang="ja-JP" altLang="en-US" sz="1800" b="1" dirty="0">
                <a:solidFill>
                  <a:schemeClr val="bg1"/>
                </a:solidFill>
                <a:latin typeface="メイリオ" panose="020B0604030504040204" pitchFamily="50" charset="-128"/>
              </a:rPr>
              <a:t>時～</a:t>
            </a:r>
            <a:r>
              <a:rPr lang="en-US" altLang="ja-JP" sz="1800" b="1" dirty="0">
                <a:solidFill>
                  <a:schemeClr val="bg1"/>
                </a:solidFill>
                <a:latin typeface="メイリオ" panose="020B0604030504040204" pitchFamily="50" charset="-128"/>
              </a:rPr>
              <a:t>16</a:t>
            </a:r>
            <a:r>
              <a:rPr lang="ja-JP" altLang="en-US" sz="1800" b="1" dirty="0" smtClean="0">
                <a:solidFill>
                  <a:schemeClr val="bg1"/>
                </a:solidFill>
                <a:latin typeface="メイリオ" panose="020B0604030504040204" pitchFamily="50" charset="-128"/>
              </a:rPr>
              <a:t>時</a:t>
            </a:r>
            <a:endParaRPr lang="en-US" altLang="ja-JP" sz="1800" b="1" dirty="0" smtClean="0">
              <a:solidFill>
                <a:schemeClr val="bg1"/>
              </a:solidFill>
              <a:latin typeface="メイリオ" panose="020B0604030504040204" pitchFamily="50" charset="-128"/>
            </a:endParaRPr>
          </a:p>
          <a:p>
            <a:pPr>
              <a:spcBef>
                <a:spcPts val="200"/>
              </a:spcBef>
              <a:spcAft>
                <a:spcPts val="200"/>
              </a:spcAft>
            </a:pPr>
            <a:endParaRPr lang="en-US" altLang="ja-JP" sz="1800" b="1" dirty="0" smtClean="0">
              <a:solidFill>
                <a:schemeClr val="bg1"/>
              </a:solidFill>
              <a:latin typeface="メイリオ" panose="020B0604030504040204" pitchFamily="50" charset="-128"/>
            </a:endParaRPr>
          </a:p>
          <a:p>
            <a:pPr>
              <a:spcBef>
                <a:spcPts val="200"/>
              </a:spcBef>
              <a:spcAft>
                <a:spcPts val="200"/>
              </a:spcAft>
            </a:pPr>
            <a:r>
              <a:rPr lang="ja-JP" altLang="en-US" sz="1800" dirty="0" smtClean="0">
                <a:solidFill>
                  <a:schemeClr val="bg1"/>
                </a:solidFill>
                <a:latin typeface="メイリオ" panose="020B0604030504040204" pitchFamily="50" charset="-128"/>
              </a:rPr>
              <a:t>■形式：</a:t>
            </a:r>
            <a:r>
              <a:rPr lang="en-US" altLang="ja-JP" sz="1800" dirty="0" smtClean="0">
                <a:solidFill>
                  <a:schemeClr val="bg1"/>
                </a:solidFill>
                <a:latin typeface="メイリオ" panose="020B0604030504040204" pitchFamily="50" charset="-128"/>
              </a:rPr>
              <a:t>you tube</a:t>
            </a:r>
            <a:r>
              <a:rPr lang="ja-JP" altLang="en-US" sz="1800" dirty="0" smtClean="0">
                <a:solidFill>
                  <a:schemeClr val="bg1"/>
                </a:solidFill>
                <a:latin typeface="メイリオ" panose="020B0604030504040204" pitchFamily="50" charset="-128"/>
              </a:rPr>
              <a:t>配信</a:t>
            </a:r>
            <a:r>
              <a:rPr lang="en-US" altLang="ja-JP" sz="1800" dirty="0" smtClean="0">
                <a:solidFill>
                  <a:schemeClr val="bg1"/>
                </a:solidFill>
                <a:latin typeface="メイリオ" panose="020B0604030504040204" pitchFamily="50" charset="-128"/>
              </a:rPr>
              <a:t> </a:t>
            </a:r>
          </a:p>
          <a:p>
            <a:pPr>
              <a:spcBef>
                <a:spcPts val="200"/>
              </a:spcBef>
              <a:spcAft>
                <a:spcPts val="200"/>
              </a:spcAft>
            </a:pPr>
            <a:r>
              <a:rPr lang="en-US" altLang="ja-JP" u="sng" dirty="0" smtClean="0"/>
              <a:t>tps://youtu.be/DuMw8YZDXB4tps://youtu.be/DuMw8YZDXB4</a:t>
            </a:r>
            <a:r>
              <a:rPr lang="ja-JP" altLang="en-US" sz="1800" dirty="0" smtClean="0">
                <a:solidFill>
                  <a:schemeClr val="bg1"/>
                </a:solidFill>
                <a:latin typeface="メイリオ" panose="020B0604030504040204" pitchFamily="50" charset="-128"/>
              </a:rPr>
              <a:t>　</a:t>
            </a:r>
            <a:r>
              <a:rPr lang="en-US" altLang="ja-JP" sz="1600" u="sng" dirty="0" smtClean="0"/>
              <a:t>h</a:t>
            </a:r>
            <a:endParaRPr lang="en-US" altLang="ja-JP" sz="1100" dirty="0" smtClean="0">
              <a:solidFill>
                <a:schemeClr val="bg1"/>
              </a:solidFill>
              <a:latin typeface="メイリオ" panose="020B0604030504040204" pitchFamily="50" charset="-128"/>
            </a:endParaRPr>
          </a:p>
          <a:p>
            <a:pPr>
              <a:spcBef>
                <a:spcPts val="200"/>
              </a:spcBef>
              <a:spcAft>
                <a:spcPts val="200"/>
              </a:spcAft>
            </a:pPr>
            <a:endParaRPr lang="en-US" altLang="ja-JP" sz="1800" b="1" dirty="0">
              <a:solidFill>
                <a:schemeClr val="bg1"/>
              </a:solidFill>
              <a:latin typeface="メイリオ" panose="020B0604030504040204" pitchFamily="50" charset="-128"/>
            </a:endParaRPr>
          </a:p>
          <a:p>
            <a:pPr>
              <a:spcBef>
                <a:spcPts val="200"/>
              </a:spcBef>
              <a:spcAft>
                <a:spcPts val="200"/>
              </a:spcAft>
            </a:pPr>
            <a:endParaRPr lang="en-US" altLang="ja-JP" sz="1800" dirty="0">
              <a:solidFill>
                <a:schemeClr val="bg1"/>
              </a:solidFill>
              <a:latin typeface="メイリオ" panose="020B0604030504040204" pitchFamily="50" charset="-128"/>
            </a:endParaRPr>
          </a:p>
        </p:txBody>
      </p:sp>
      <p:pic>
        <p:nvPicPr>
          <p:cNvPr id="5" name="Picture 2" descr="厚生労働省シンボルマーク"/>
          <p:cNvPicPr>
            <a:picLocks noChangeAspect="1" noChangeArrowheads="1"/>
          </p:cNvPicPr>
          <p:nvPr/>
        </p:nvPicPr>
        <p:blipFill>
          <a:blip r:embed="rId2" r:link="rId3" cstate="print">
            <a:lum bright="20000"/>
            <a:extLst>
              <a:ext uri="{28A0092B-C50C-407E-A947-70E740481C1C}">
                <a14:useLocalDpi xmlns:a14="http://schemas.microsoft.com/office/drawing/2010/main" val="0"/>
              </a:ext>
            </a:extLst>
          </a:blip>
          <a:srcRect/>
          <a:stretch>
            <a:fillRect/>
          </a:stretch>
        </p:blipFill>
        <p:spPr bwMode="auto">
          <a:xfrm>
            <a:off x="8985448" y="70070"/>
            <a:ext cx="838893" cy="838893"/>
          </a:xfrm>
          <a:prstGeom prst="rect">
            <a:avLst/>
          </a:prstGeom>
          <a:noFill/>
          <a:ln w="22225">
            <a:noFill/>
            <a:miter lim="800000"/>
            <a:headEnd/>
            <a:tailEnd/>
          </a:ln>
          <a:extLst>
            <a:ext uri="{909E8E84-426E-40DD-AFC4-6F175D3DCCD1}">
              <a14:hiddenFill xmlns:a14="http://schemas.microsoft.com/office/drawing/2010/main">
                <a:solidFill>
                  <a:srgbClr val="FFFFFF"/>
                </a:solidFill>
              </a14:hiddenFill>
            </a:ext>
          </a:extLst>
        </p:spPr>
      </p:pic>
      <p:pic>
        <p:nvPicPr>
          <p:cNvPr id="6" name="図 5"/>
          <p:cNvPicPr>
            <a:picLocks noChangeAspect="1"/>
          </p:cNvPicPr>
          <p:nvPr/>
        </p:nvPicPr>
        <p:blipFill>
          <a:blip r:embed="rId4"/>
          <a:stretch>
            <a:fillRect/>
          </a:stretch>
        </p:blipFill>
        <p:spPr>
          <a:xfrm>
            <a:off x="3008784" y="6220597"/>
            <a:ext cx="5112568" cy="571941"/>
          </a:xfrm>
          <a:prstGeom prst="rect">
            <a:avLst/>
          </a:prstGeom>
        </p:spPr>
      </p:pic>
      <p:pic>
        <p:nvPicPr>
          <p:cNvPr id="8" name="BarCodeCtrl1">
            <a:extLst>
              <a:ext uri="{63B3BB69-23CF-44E3-9099-C40C66FF867C}">
                <a14:compatExt xmlns:a14="http://schemas.microsoft.com/office/drawing/2010/main" spid="_x0000_s1025"/>
              </a:ext>
            </a:extLst>
          </p:cNvPr>
          <p:cNvPicPr>
            <a:picLocks noChangeAspect="1"/>
          </p:cNvPicPr>
          <p:nvPr/>
        </p:nvPicPr>
        <p:blipFill>
          <a:blip r:embed="rId5"/>
          <a:stretch>
            <a:fillRect/>
          </a:stretch>
        </p:blipFill>
        <p:spPr>
          <a:xfrm>
            <a:off x="6143988" y="5371456"/>
            <a:ext cx="1401837" cy="1401837"/>
          </a:xfrm>
          <a:prstGeom prst="rect">
            <a:avLst/>
          </a:prstGeom>
        </p:spPr>
      </p:pic>
    </p:spTree>
    <p:extLst>
      <p:ext uri="{BB962C8B-B14F-4D97-AF65-F5344CB8AC3E}">
        <p14:creationId xmlns:p14="http://schemas.microsoft.com/office/powerpoint/2010/main" val="2637634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0512" y="260647"/>
            <a:ext cx="8664451" cy="1152129"/>
          </a:xfrm>
        </p:spPr>
        <p:txBody>
          <a:bodyPr>
            <a:normAutofit/>
          </a:bodyPr>
          <a:lstStyle/>
          <a:p>
            <a:r>
              <a:rPr kumimoji="1" lang="ja-JP" altLang="en-US" sz="2400" b="1" dirty="0" smtClean="0"/>
              <a:t>■　</a:t>
            </a:r>
            <a:r>
              <a:rPr kumimoji="1" lang="ja-JP" altLang="en-US" sz="2400" b="1" u="sng" dirty="0" smtClean="0"/>
              <a:t>当日のスケジュール</a:t>
            </a:r>
            <a:endParaRPr kumimoji="1" lang="ja-JP" altLang="en-US" sz="2400" b="1" dirty="0"/>
          </a:p>
        </p:txBody>
      </p:sp>
      <p:sp>
        <p:nvSpPr>
          <p:cNvPr id="3" name="コンテンツ プレースホルダー 2"/>
          <p:cNvSpPr>
            <a:spLocks noGrp="1"/>
          </p:cNvSpPr>
          <p:nvPr>
            <p:ph idx="1"/>
          </p:nvPr>
        </p:nvSpPr>
        <p:spPr>
          <a:xfrm>
            <a:off x="560512" y="1412776"/>
            <a:ext cx="8664451" cy="4764187"/>
          </a:xfrm>
        </p:spPr>
        <p:txBody>
          <a:bodyPr>
            <a:normAutofit lnSpcReduction="10000"/>
          </a:bodyPr>
          <a:lstStyle/>
          <a:p>
            <a:pPr marL="0" indent="0">
              <a:buNone/>
            </a:pPr>
            <a:r>
              <a:rPr kumimoji="1" lang="ja-JP" altLang="en-US" dirty="0" smtClean="0"/>
              <a:t>１．</a:t>
            </a:r>
            <a:r>
              <a:rPr kumimoji="1" lang="ja-JP" altLang="en-US" sz="2400" b="1" dirty="0" smtClean="0"/>
              <a:t>挨拶・講師紹介</a:t>
            </a:r>
            <a:endParaRPr kumimoji="1" lang="en-US" altLang="ja-JP" sz="2400" b="1" dirty="0" smtClean="0"/>
          </a:p>
          <a:p>
            <a:pPr marL="0" indent="0">
              <a:buNone/>
            </a:pPr>
            <a:r>
              <a:rPr kumimoji="1" lang="ja-JP" altLang="en-US" dirty="0" smtClean="0"/>
              <a:t>２．</a:t>
            </a:r>
            <a:r>
              <a:rPr kumimoji="1" lang="ja-JP" altLang="en-US" b="1" dirty="0" smtClean="0"/>
              <a:t>宮城県での取組</a:t>
            </a:r>
            <a:endParaRPr kumimoji="1" lang="en-US" altLang="ja-JP" b="1" dirty="0" smtClean="0"/>
          </a:p>
          <a:p>
            <a:pPr marL="0" indent="0">
              <a:buNone/>
            </a:pPr>
            <a:r>
              <a:rPr lang="ja-JP" altLang="en-US" sz="1800" b="1" dirty="0" smtClean="0"/>
              <a:t>　　　清山会医療福祉グループ代表　　いずみの杜診療所医師　山崎　英樹様</a:t>
            </a:r>
            <a:endParaRPr lang="en-US" altLang="ja-JP" sz="1800" b="1" dirty="0" smtClean="0"/>
          </a:p>
          <a:p>
            <a:pPr marL="0" indent="0">
              <a:buNone/>
            </a:pPr>
            <a:r>
              <a:rPr kumimoji="1" lang="ja-JP" altLang="en-US" dirty="0" smtClean="0"/>
              <a:t>３．</a:t>
            </a:r>
            <a:r>
              <a:rPr kumimoji="1" lang="ja-JP" altLang="en-US" b="1" dirty="0" smtClean="0"/>
              <a:t>沖縄県での取組</a:t>
            </a:r>
            <a:endParaRPr kumimoji="1" lang="en-US" altLang="ja-JP" b="1" dirty="0" smtClean="0"/>
          </a:p>
          <a:p>
            <a:pPr marL="0" indent="0">
              <a:buNone/>
            </a:pPr>
            <a:r>
              <a:rPr lang="ja-JP" altLang="en-US" b="1" dirty="0" smtClean="0"/>
              <a:t>　　</a:t>
            </a:r>
            <a:r>
              <a:rPr lang="ja-JP" altLang="en-US" sz="1800" b="1" dirty="0" smtClean="0"/>
              <a:t>沖縄県立病院　高山　義浩様</a:t>
            </a:r>
            <a:endParaRPr lang="en-US" altLang="ja-JP" sz="1800" b="1" dirty="0"/>
          </a:p>
          <a:p>
            <a:pPr marL="0" indent="0">
              <a:buNone/>
            </a:pPr>
            <a:r>
              <a:rPr kumimoji="1" lang="ja-JP" altLang="en-US" dirty="0" smtClean="0"/>
              <a:t>４．</a:t>
            </a:r>
            <a:r>
              <a:rPr kumimoji="1" lang="ja-JP" altLang="en-US" b="1" dirty="0" smtClean="0"/>
              <a:t>北九州市での取組</a:t>
            </a:r>
            <a:endParaRPr kumimoji="1" lang="en-US" altLang="ja-JP" b="1" dirty="0" smtClean="0"/>
          </a:p>
          <a:p>
            <a:pPr marL="0" indent="0">
              <a:buNone/>
            </a:pPr>
            <a:r>
              <a:rPr lang="ja-JP" altLang="en-US" b="1" dirty="0" smtClean="0"/>
              <a:t>　　</a:t>
            </a:r>
            <a:r>
              <a:rPr lang="ja-JP" altLang="en-US" sz="1800" b="1" dirty="0" smtClean="0"/>
              <a:t>コネクト合同会社  </a:t>
            </a:r>
            <a:r>
              <a:rPr lang="en-US" altLang="ja-JP" sz="1800" b="1" dirty="0" smtClean="0"/>
              <a:t>KRICT(</a:t>
            </a:r>
            <a:r>
              <a:rPr lang="ja-JP" altLang="en-US" sz="1800" b="1" dirty="0" smtClean="0"/>
              <a:t>北九州地域感染制御ティーム）理事</a:t>
            </a:r>
            <a:endParaRPr lang="en-US" altLang="ja-JP" sz="1800" b="1" dirty="0" smtClean="0"/>
          </a:p>
          <a:p>
            <a:pPr marL="0" indent="0">
              <a:buNone/>
            </a:pPr>
            <a:r>
              <a:rPr lang="ja-JP" altLang="en-US" sz="1800" b="1" dirty="0" smtClean="0"/>
              <a:t>　　　福岡県</a:t>
            </a:r>
            <a:r>
              <a:rPr lang="en-US" altLang="ja-JP" sz="1800" b="1" dirty="0" smtClean="0"/>
              <a:t>COVID-19</a:t>
            </a:r>
            <a:r>
              <a:rPr lang="ja-JP" altLang="en-US" sz="1800" b="1" dirty="0" smtClean="0"/>
              <a:t>調整本部　山口　征啓様</a:t>
            </a:r>
            <a:endParaRPr lang="en-US" altLang="ja-JP" sz="1800" b="1" dirty="0"/>
          </a:p>
          <a:p>
            <a:pPr marL="0" indent="0">
              <a:buNone/>
            </a:pPr>
            <a:r>
              <a:rPr kumimoji="1" lang="ja-JP" altLang="en-US" dirty="0" smtClean="0"/>
              <a:t>５．</a:t>
            </a:r>
            <a:r>
              <a:rPr kumimoji="1" lang="ja-JP" altLang="en-US" b="1" dirty="0" smtClean="0"/>
              <a:t>総合討論・質疑応答</a:t>
            </a:r>
            <a:endParaRPr kumimoji="1" lang="en-US" altLang="ja-JP" b="1" dirty="0" smtClean="0"/>
          </a:p>
          <a:p>
            <a:pPr marL="0" indent="0">
              <a:buNone/>
            </a:pPr>
            <a:r>
              <a:rPr kumimoji="1" lang="ja-JP" altLang="en-US" dirty="0" smtClean="0"/>
              <a:t>６．</a:t>
            </a:r>
            <a:r>
              <a:rPr kumimoji="1" lang="ja-JP" altLang="en-US" b="1" dirty="0" smtClean="0"/>
              <a:t>おわりに</a:t>
            </a:r>
            <a:endParaRPr kumimoji="1" lang="ja-JP" altLang="en-US" dirty="0"/>
          </a:p>
        </p:txBody>
      </p:sp>
    </p:spTree>
    <p:extLst>
      <p:ext uri="{BB962C8B-B14F-4D97-AF65-F5344CB8AC3E}">
        <p14:creationId xmlns:p14="http://schemas.microsoft.com/office/powerpoint/2010/main" val="1429780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6F536F0-1248-4570-BEB4-2E63904C1ED9}"/>
              </a:ext>
            </a:extLst>
          </p:cNvPr>
          <p:cNvSpPr>
            <a:spLocks noGrp="1"/>
          </p:cNvSpPr>
          <p:nvPr>
            <p:ph idx="1"/>
          </p:nvPr>
        </p:nvSpPr>
        <p:spPr>
          <a:xfrm>
            <a:off x="1022576" y="274638"/>
            <a:ext cx="7860848" cy="5962674"/>
          </a:xfrm>
        </p:spPr>
        <p:txBody>
          <a:bodyPr>
            <a:normAutofit/>
          </a:bodyPr>
          <a:lstStyle/>
          <a:p>
            <a:pPr marL="0" indent="0">
              <a:buNone/>
            </a:pPr>
            <a:endParaRPr kumimoji="1" lang="en-US" altLang="ja-JP" dirty="0"/>
          </a:p>
          <a:p>
            <a:pPr marL="0" indent="0">
              <a:buNone/>
            </a:pPr>
            <a:r>
              <a:rPr kumimoji="1" lang="ja-JP" altLang="en-US" dirty="0" smtClean="0"/>
              <a:t>◆</a:t>
            </a:r>
            <a:r>
              <a:rPr kumimoji="1" lang="en-US" altLang="ja-JP" dirty="0" smtClean="0"/>
              <a:t>You Tube</a:t>
            </a:r>
            <a:r>
              <a:rPr kumimoji="1" lang="ja-JP" altLang="en-US" dirty="0" smtClean="0"/>
              <a:t>動画 </a:t>
            </a:r>
            <a:endParaRPr kumimoji="1" lang="en-US" altLang="ja-JP" dirty="0" smtClean="0"/>
          </a:p>
          <a:p>
            <a:pPr marL="0" indent="0">
              <a:buNone/>
            </a:pPr>
            <a:r>
              <a:rPr kumimoji="1" lang="ja-JP" altLang="en-US" dirty="0" smtClean="0"/>
              <a:t>◆研修会資料　（準備中）</a:t>
            </a:r>
            <a:endParaRPr kumimoji="1" lang="en-US" altLang="ja-JP" dirty="0" smtClean="0"/>
          </a:p>
          <a:p>
            <a:pPr marL="0" indent="0">
              <a:buNone/>
            </a:pPr>
            <a:r>
              <a:rPr kumimoji="1" lang="ja-JP" altLang="en-US" dirty="0" smtClean="0"/>
              <a:t>◆</a:t>
            </a:r>
            <a:r>
              <a:rPr kumimoji="1" lang="ja-JP" altLang="en-US" dirty="0"/>
              <a:t>事後</a:t>
            </a:r>
            <a:r>
              <a:rPr kumimoji="1" lang="ja-JP" altLang="en-US" dirty="0" smtClean="0"/>
              <a:t>アンケート</a:t>
            </a:r>
            <a:endParaRPr kumimoji="1" lang="en-US" altLang="ja-JP" dirty="0" smtClean="0"/>
          </a:p>
          <a:p>
            <a:pPr marL="0" indent="0">
              <a:buNone/>
            </a:pPr>
            <a:endParaRPr lang="en-US" altLang="ja-JP" dirty="0"/>
          </a:p>
          <a:p>
            <a:pPr marL="0" indent="0">
              <a:buNone/>
            </a:pPr>
            <a:r>
              <a:rPr kumimoji="1" lang="ja-JP" altLang="en-US" sz="7000" dirty="0" smtClean="0"/>
              <a:t>☟</a:t>
            </a:r>
            <a:r>
              <a:rPr kumimoji="1" lang="ja-JP" altLang="en-US" sz="3600" dirty="0" smtClean="0"/>
              <a:t>上記は厚労省</a:t>
            </a:r>
            <a:r>
              <a:rPr lang="en-US" altLang="ja-JP" sz="3600" dirty="0" smtClean="0"/>
              <a:t>HP</a:t>
            </a:r>
            <a:r>
              <a:rPr lang="ja-JP" altLang="en-US" sz="3600" dirty="0" smtClean="0"/>
              <a:t>よりご覧ください</a:t>
            </a:r>
            <a:endParaRPr lang="en-US" altLang="ja-JP" sz="3600" u="sng" dirty="0" smtClean="0">
              <a:hlinkClick r:id="rId2"/>
            </a:endParaRPr>
          </a:p>
          <a:p>
            <a:pPr marL="0" indent="0">
              <a:buNone/>
            </a:pPr>
            <a:r>
              <a:rPr lang="ja-JP" altLang="en-US" sz="1662" dirty="0" smtClean="0"/>
              <a:t>　　　</a:t>
            </a:r>
            <a:r>
              <a:rPr lang="en-US" altLang="ja-JP" sz="1600" u="sng" dirty="0">
                <a:hlinkClick r:id="rId2"/>
              </a:rPr>
              <a:t>https://www.mhlw.go.jp/stf/seisakunitsuite/bunya/0000121431_00279.html</a:t>
            </a:r>
            <a:endParaRPr lang="en-US" altLang="ja-JP" sz="1600" dirty="0"/>
          </a:p>
          <a:p>
            <a:pPr marL="0" indent="0">
              <a:buNone/>
            </a:pPr>
            <a:r>
              <a:rPr lang="ja-JP" altLang="en-US" sz="1600" dirty="0"/>
              <a:t>　　　　　　　　　　　　</a:t>
            </a:r>
            <a:endParaRPr lang="en-US" altLang="ja-JP" sz="1600" dirty="0"/>
          </a:p>
          <a:p>
            <a:pPr marL="0" indent="0">
              <a:buNone/>
            </a:pPr>
            <a:endParaRPr lang="en-US" altLang="ja-JP" sz="1662" dirty="0"/>
          </a:p>
          <a:p>
            <a:pPr marL="0" indent="0">
              <a:buNone/>
            </a:pPr>
            <a:endParaRPr lang="en-US" altLang="ja-JP" sz="1662" dirty="0"/>
          </a:p>
          <a:p>
            <a:pPr marL="0" indent="0">
              <a:buNone/>
            </a:pPr>
            <a:endParaRPr lang="en-US" altLang="ja-JP" sz="1662" dirty="0"/>
          </a:p>
          <a:p>
            <a:pPr marL="0" indent="0">
              <a:buNone/>
            </a:pPr>
            <a:r>
              <a:rPr lang="ja-JP" altLang="en-US" sz="1292" dirty="0"/>
              <a:t>                  </a:t>
            </a:r>
            <a:r>
              <a:rPr lang="ja-JP" altLang="en-US" sz="1292" dirty="0" smtClean="0"/>
              <a:t>　　厚労省</a:t>
            </a:r>
            <a:r>
              <a:rPr lang="en-US" altLang="ja-JP" sz="1292" dirty="0"/>
              <a:t>HP</a:t>
            </a:r>
            <a:endParaRPr lang="ja-JP" altLang="en-US" sz="1292" dirty="0"/>
          </a:p>
        </p:txBody>
      </p:sp>
      <p:pic>
        <p:nvPicPr>
          <p:cNvPr id="5" name="BarCodeCtrl1">
            <a:extLst>
              <a:ext uri="{63B3BB69-23CF-44E3-9099-C40C66FF867C}">
                <a14:compatExt xmlns:a14="http://schemas.microsoft.com/office/drawing/2010/main" spid="_x0000_s1025"/>
              </a:ext>
            </a:extLst>
          </p:cNvPr>
          <p:cNvPicPr>
            <a:picLocks noChangeAspect="1"/>
          </p:cNvPicPr>
          <p:nvPr/>
        </p:nvPicPr>
        <p:blipFill>
          <a:blip r:embed="rId3"/>
          <a:stretch>
            <a:fillRect/>
          </a:stretch>
        </p:blipFill>
        <p:spPr>
          <a:xfrm>
            <a:off x="1640632" y="4725144"/>
            <a:ext cx="1236920" cy="1236920"/>
          </a:xfrm>
          <a:prstGeom prst="rect">
            <a:avLst/>
          </a:prstGeom>
        </p:spPr>
      </p:pic>
    </p:spTree>
    <p:extLst>
      <p:ext uri="{BB962C8B-B14F-4D97-AF65-F5344CB8AC3E}">
        <p14:creationId xmlns:p14="http://schemas.microsoft.com/office/powerpoint/2010/main" val="3242817279"/>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