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9" r:id="rId1"/>
    <p:sldMasterId id="2147483827" r:id="rId2"/>
    <p:sldMasterId id="2147483829" r:id="rId3"/>
  </p:sldMasterIdLst>
  <p:notesMasterIdLst>
    <p:notesMasterId r:id="rId7"/>
  </p:notesMasterIdLst>
  <p:sldIdLst>
    <p:sldId id="257" r:id="rId4"/>
    <p:sldId id="258" r:id="rId5"/>
    <p:sldId id="259" r:id="rId6"/>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p:cViewPr varScale="1">
        <p:scale>
          <a:sx n="85" d="100"/>
          <a:sy n="85" d="100"/>
        </p:scale>
        <p:origin x="744" y="7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tableStyles" Target="tableStyles.xml"/><Relationship Id="rId5" Type="http://schemas.openxmlformats.org/officeDocument/2006/relationships/slide" Target="slides/slide2.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F4F96A8-1DEE-4198-99BD-3B0E9B7608B8}" type="datetimeFigureOut">
              <a:rPr kumimoji="1" lang="ja-JP" altLang="en-US" smtClean="0"/>
              <a:t>2021/4/27</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93A04B5C-A770-4EBB-ABBA-5BD6A0F23F1B}" type="slidenum">
              <a:rPr kumimoji="1" lang="ja-JP" altLang="en-US" smtClean="0"/>
              <a:t>‹#›</a:t>
            </a:fld>
            <a:endParaRPr kumimoji="1" lang="ja-JP" altLang="en-US"/>
          </a:p>
        </p:txBody>
      </p:sp>
    </p:spTree>
    <p:extLst>
      <p:ext uri="{BB962C8B-B14F-4D97-AF65-F5344CB8AC3E}">
        <p14:creationId xmlns:p14="http://schemas.microsoft.com/office/powerpoint/2010/main" val="28327247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73F7C6-17F8-4457-AE9C-77AEA0D8523E}"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7457411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6" name="Group 15"/>
          <p:cNvGrpSpPr/>
          <p:nvPr/>
        </p:nvGrpSpPr>
        <p:grpSpPr>
          <a:xfrm>
            <a:off x="4696178" y="1169931"/>
            <a:ext cx="5216071"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77850" y="533401"/>
            <a:ext cx="6667606" cy="3124201"/>
          </a:xfrm>
        </p:spPr>
        <p:txBody>
          <a:bodyPr anchor="b">
            <a:normAutofit/>
          </a:bodyPr>
          <a:lstStyle>
            <a:lvl1pPr algn="l">
              <a:defRPr sz="4400">
                <a:effectLst/>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577850" y="3843868"/>
            <a:ext cx="5367104"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4BDF774-2245-4311-8825-D7749D7D347C}" type="datetime1">
              <a:rPr kumimoji="1" lang="ja-JP" altLang="en-US" smtClean="0"/>
              <a:t>2021/4/27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75547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577851" y="4495800"/>
            <a:ext cx="7101106" cy="1524000"/>
          </a:xfrm>
        </p:spPr>
        <p:txBody>
          <a:bodyPr/>
          <a:lstStyle/>
          <a:p>
            <a:r>
              <a:rPr lang="ja-JP" altLang="en-US" smtClean="0"/>
              <a:t>マスター タイトルの書式設定</a:t>
            </a:r>
            <a:endParaRPr lang="en-US" dirty="0"/>
          </a:p>
        </p:txBody>
      </p:sp>
      <p:sp>
        <p:nvSpPr>
          <p:cNvPr id="6" name="Picture Placeholder 2"/>
          <p:cNvSpPr>
            <a:spLocks noGrp="1" noChangeAspect="1"/>
          </p:cNvSpPr>
          <p:nvPr>
            <p:ph type="pic" idx="13"/>
          </p:nvPr>
        </p:nvSpPr>
        <p:spPr>
          <a:xfrm>
            <a:off x="577850" y="533400"/>
            <a:ext cx="87503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9" name="Text Placeholder 9"/>
          <p:cNvSpPr>
            <a:spLocks noGrp="1"/>
          </p:cNvSpPr>
          <p:nvPr>
            <p:ph type="body" sz="quarter" idx="14"/>
          </p:nvPr>
        </p:nvSpPr>
        <p:spPr>
          <a:xfrm>
            <a:off x="825502" y="3843867"/>
            <a:ext cx="78881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Date Placeholder 2"/>
          <p:cNvSpPr>
            <a:spLocks noGrp="1"/>
          </p:cNvSpPr>
          <p:nvPr>
            <p:ph type="dt" sz="half" idx="10"/>
          </p:nvPr>
        </p:nvSpPr>
        <p:spPr/>
        <p:txBody>
          <a:bodyPr/>
          <a:lstStyle/>
          <a:p>
            <a:fld id="{39C3A7E0-DD9C-4BB7-A412-916F17916AE1}" type="datetime1">
              <a:rPr kumimoji="1" lang="ja-JP" altLang="en-US" smtClean="0"/>
              <a:t>2021/4/27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447047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577850" y="533400"/>
            <a:ext cx="8750300" cy="2895600"/>
          </a:xfrm>
        </p:spPr>
        <p:txBody>
          <a:bodyPr anchor="ctr">
            <a:normAutofit/>
          </a:bodyPr>
          <a:lstStyle>
            <a:lvl1pPr algn="l">
              <a:defRPr sz="2800" b="0" cap="all"/>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77850" y="4114800"/>
            <a:ext cx="6915515"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EF96E37-EE3A-404B-ACC0-8856A095D86B}" type="datetime1">
              <a:rPr kumimoji="1" lang="ja-JP" altLang="en-US" smtClean="0"/>
              <a:t>2021/4/27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875420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27640" y="533400"/>
            <a:ext cx="7431436" cy="2895600"/>
          </a:xfrm>
        </p:spPr>
        <p:txBody>
          <a:bodyPr anchor="ctr">
            <a:normAutofit/>
          </a:bodyPr>
          <a:lstStyle>
            <a:lvl1pPr algn="l">
              <a:defRPr sz="2800" b="0" cap="all">
                <a:solidFill>
                  <a:schemeClr val="tx1"/>
                </a:solidFill>
              </a:defRPr>
            </a:lvl1pPr>
          </a:lstStyle>
          <a:p>
            <a:r>
              <a:rPr lang="ja-JP" altLang="en-US" smtClean="0"/>
              <a:t>マスター タイトルの書式設定</a:t>
            </a:r>
            <a:endParaRPr lang="en-US" dirty="0"/>
          </a:p>
        </p:txBody>
      </p:sp>
      <p:sp>
        <p:nvSpPr>
          <p:cNvPr id="10" name="Text Placeholder 9"/>
          <p:cNvSpPr>
            <a:spLocks noGrp="1"/>
          </p:cNvSpPr>
          <p:nvPr>
            <p:ph type="body" sz="quarter" idx="13"/>
          </p:nvPr>
        </p:nvSpPr>
        <p:spPr>
          <a:xfrm>
            <a:off x="1155701" y="3429000"/>
            <a:ext cx="6936006"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577851" y="4301070"/>
            <a:ext cx="6914224"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4306A29-461E-4759-943E-9B2522722B8F}" type="datetime1">
              <a:rPr kumimoji="1" lang="ja-JP" altLang="en-US" smtClean="0"/>
              <a:t>2021/4/27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
        <p:nvSpPr>
          <p:cNvPr id="14" name="TextBox 13"/>
          <p:cNvSpPr txBox="1"/>
          <p:nvPr/>
        </p:nvSpPr>
        <p:spPr>
          <a:xfrm>
            <a:off x="247651" y="710624"/>
            <a:ext cx="49542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8337551" y="2768601"/>
            <a:ext cx="49542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7505437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577851" y="3429000"/>
            <a:ext cx="6914224" cy="1697400"/>
          </a:xfrm>
        </p:spPr>
        <p:txBody>
          <a:bodyPr anchor="b">
            <a:normAutofit/>
          </a:bodyPr>
          <a:lstStyle>
            <a:lvl1pPr algn="l">
              <a:defRPr sz="2800" b="0" cap="all"/>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77850" y="5132981"/>
            <a:ext cx="6915515"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ADE9721-986C-4AF4-877F-9D4C6E5554EC}" type="datetime1">
              <a:rPr kumimoji="1" lang="ja-JP" altLang="en-US" smtClean="0"/>
              <a:t>2021/4/27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7620539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27641" y="533400"/>
            <a:ext cx="7431435" cy="2895600"/>
          </a:xfrm>
        </p:spPr>
        <p:txBody>
          <a:bodyPr anchor="ctr">
            <a:normAutofit/>
          </a:bodyPr>
          <a:lstStyle>
            <a:lvl1pPr algn="l">
              <a:defRPr sz="2800" b="0" cap="all">
                <a:solidFill>
                  <a:schemeClr val="tx1"/>
                </a:solidFill>
              </a:defRPr>
            </a:lvl1pPr>
          </a:lstStyle>
          <a:p>
            <a:r>
              <a:rPr lang="ja-JP" altLang="en-US" smtClean="0"/>
              <a:t>マスター タイトルの書式設定</a:t>
            </a:r>
            <a:endParaRPr lang="en-US" dirty="0"/>
          </a:p>
        </p:txBody>
      </p:sp>
      <p:sp>
        <p:nvSpPr>
          <p:cNvPr id="10" name="Text Placeholder 9"/>
          <p:cNvSpPr>
            <a:spLocks noGrp="1"/>
          </p:cNvSpPr>
          <p:nvPr>
            <p:ph type="body" sz="quarter" idx="13"/>
          </p:nvPr>
        </p:nvSpPr>
        <p:spPr>
          <a:xfrm>
            <a:off x="577851" y="3886200"/>
            <a:ext cx="6914224"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ja-JP" altLang="en-US" smtClean="0"/>
              <a:t>マスター テキストの書式設定</a:t>
            </a:r>
          </a:p>
        </p:txBody>
      </p:sp>
      <p:sp>
        <p:nvSpPr>
          <p:cNvPr id="3" name="Text Placeholder 2"/>
          <p:cNvSpPr>
            <a:spLocks noGrp="1"/>
          </p:cNvSpPr>
          <p:nvPr>
            <p:ph type="body" idx="1"/>
          </p:nvPr>
        </p:nvSpPr>
        <p:spPr>
          <a:xfrm>
            <a:off x="577850" y="4953000"/>
            <a:ext cx="6914223"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F8804C6-990A-4701-BBD1-DA2F694411CB}" type="datetime1">
              <a:rPr kumimoji="1" lang="ja-JP" altLang="en-US" smtClean="0"/>
              <a:t>2021/4/27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
        <p:nvSpPr>
          <p:cNvPr id="14" name="TextBox 13"/>
          <p:cNvSpPr txBox="1"/>
          <p:nvPr/>
        </p:nvSpPr>
        <p:spPr>
          <a:xfrm>
            <a:off x="247651" y="710624"/>
            <a:ext cx="49542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8337551" y="2768601"/>
            <a:ext cx="49542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5566654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577850" y="533400"/>
            <a:ext cx="8152796" cy="2895600"/>
          </a:xfrm>
        </p:spPr>
        <p:txBody>
          <a:bodyPr vert="horz" lIns="91440" tIns="45720" rIns="91440" bIns="45720" rtlCol="0" anchor="ctr">
            <a:normAutofit/>
          </a:bodyPr>
          <a:lstStyle>
            <a:lvl1pPr>
              <a:defRPr lang="en-US" sz="2800" b="0" dirty="0"/>
            </a:lvl1pPr>
          </a:lstStyle>
          <a:p>
            <a:pPr marL="0" lvl="0"/>
            <a:r>
              <a:rPr lang="ja-JP" altLang="en-US" smtClean="0"/>
              <a:t>マスター タイトルの書式設定</a:t>
            </a:r>
            <a:endParaRPr lang="en-US" dirty="0"/>
          </a:p>
        </p:txBody>
      </p:sp>
      <p:sp>
        <p:nvSpPr>
          <p:cNvPr id="10" name="Text Placeholder 9"/>
          <p:cNvSpPr>
            <a:spLocks noGrp="1"/>
          </p:cNvSpPr>
          <p:nvPr>
            <p:ph type="body" sz="quarter" idx="13"/>
          </p:nvPr>
        </p:nvSpPr>
        <p:spPr>
          <a:xfrm>
            <a:off x="577851" y="3928534"/>
            <a:ext cx="6914224"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ja-JP" altLang="en-US" smtClean="0"/>
              <a:t>マスター テキストの書式設定</a:t>
            </a:r>
          </a:p>
        </p:txBody>
      </p:sp>
      <p:sp>
        <p:nvSpPr>
          <p:cNvPr id="3" name="Text Placeholder 2"/>
          <p:cNvSpPr>
            <a:spLocks noGrp="1"/>
          </p:cNvSpPr>
          <p:nvPr>
            <p:ph type="body" idx="1"/>
          </p:nvPr>
        </p:nvSpPr>
        <p:spPr>
          <a:xfrm>
            <a:off x="577850" y="4766736"/>
            <a:ext cx="6914223"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B5BE204-6459-4127-8841-19E4B45CD39D}" type="datetime1">
              <a:rPr kumimoji="1" lang="ja-JP" altLang="en-US" smtClean="0"/>
              <a:t>2021/4/27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5325933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577851" y="4495800"/>
            <a:ext cx="7101106" cy="1524000"/>
          </a:xfrm>
        </p:spPr>
        <p:txBody>
          <a:bodyPr>
            <a:normAutofit/>
          </a:bodyPr>
          <a:lstStyle>
            <a:lvl1pPr algn="l">
              <a:defRPr sz="2800"/>
            </a:lvl1p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577851" y="533401"/>
            <a:ext cx="7101106" cy="3767670"/>
          </a:xfrm>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405D0B3-2449-4952-8670-BC35BADAA908}" type="datetime1">
              <a:rPr kumimoji="1" lang="ja-JP" altLang="en-US" smtClean="0"/>
              <a:t>2021/4/27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5730743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13606" y="533400"/>
            <a:ext cx="2214544" cy="4419600"/>
          </a:xfrm>
        </p:spPr>
        <p:txBody>
          <a:bodyPr vert="eaVert">
            <a:normAutofit/>
          </a:bodyPr>
          <a:lstStyle>
            <a:lvl1pPr>
              <a:defRPr sz="2800"/>
            </a:lvl1p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577850" y="533400"/>
            <a:ext cx="6337513" cy="5486400"/>
          </a:xfrm>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CB4F2FD-D493-4148-BC33-113938F6E2E9}" type="datetime1">
              <a:rPr kumimoji="1" lang="ja-JP" altLang="en-US" smtClean="0"/>
              <a:t>2021/4/27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011516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077CAF0-8EBB-5B44-9A11-6F900AD14D57}" type="datetimeFigureOut">
              <a:rPr kumimoji="1" lang="ja-JP" altLang="en-US" smtClean="0"/>
              <a:t>2021/4/27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91BBD11-6552-814C-9D98-18AA49C06C48}" type="slidenum">
              <a:rPr kumimoji="1" lang="ja-JP" altLang="en-US" smtClean="0"/>
              <a:t>‹#›</a:t>
            </a:fld>
            <a:endParaRPr kumimoji="1" lang="ja-JP" altLang="en-US"/>
          </a:p>
        </p:txBody>
      </p:sp>
    </p:spTree>
    <p:extLst>
      <p:ext uri="{BB962C8B-B14F-4D97-AF65-F5344CB8AC3E}">
        <p14:creationId xmlns:p14="http://schemas.microsoft.com/office/powerpoint/2010/main" val="17833509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077CAF0-8EBB-5B44-9A11-6F900AD14D57}" type="datetimeFigureOut">
              <a:rPr kumimoji="1" lang="ja-JP" altLang="en-US" smtClean="0"/>
              <a:t>2021/4/27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91BBD11-6552-814C-9D98-18AA49C06C48}" type="slidenum">
              <a:rPr kumimoji="1" lang="ja-JP" altLang="en-US" smtClean="0"/>
              <a:t>‹#›</a:t>
            </a:fld>
            <a:endParaRPr kumimoji="1" lang="ja-JP" altLang="en-US"/>
          </a:p>
        </p:txBody>
      </p:sp>
    </p:spTree>
    <p:extLst>
      <p:ext uri="{BB962C8B-B14F-4D97-AF65-F5344CB8AC3E}">
        <p14:creationId xmlns:p14="http://schemas.microsoft.com/office/powerpoint/2010/main" val="3890404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77851" y="4495800"/>
            <a:ext cx="7101106" cy="1524000"/>
          </a:xfrm>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577851" y="533400"/>
            <a:ext cx="7101106" cy="3767670"/>
          </a:xfrm>
        </p:spPr>
        <p:txBody>
          <a:bodyPr anchor="ct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25F6773-41CC-4582-9729-284B11AD3681}" type="datetime1">
              <a:rPr kumimoji="1" lang="ja-JP" altLang="en-US" smtClean="0"/>
              <a:t>2021/4/27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45851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77850" y="1981200"/>
            <a:ext cx="6936007" cy="2319867"/>
          </a:xfrm>
        </p:spPr>
        <p:txBody>
          <a:bodyPr anchor="b">
            <a:normAutofit/>
          </a:bodyPr>
          <a:lstStyle>
            <a:lvl1pPr algn="l">
              <a:defRPr sz="3200" b="0" cap="all"/>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77851" y="4487334"/>
            <a:ext cx="6936006"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469F99F-009B-470A-9461-0EA0AA649427}" type="datetime1">
              <a:rPr kumimoji="1" lang="ja-JP" altLang="en-US" smtClean="0"/>
              <a:t>2021/4/27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275677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77851" y="4495800"/>
            <a:ext cx="7101106" cy="1524000"/>
          </a:xfrm>
        </p:spPr>
        <p:txBody>
          <a:bodyPr>
            <a:normAutofit/>
          </a:bodyPr>
          <a:lstStyle>
            <a:lvl1pPr>
              <a:defRPr sz="3200"/>
            </a:lvl1pPr>
          </a:lstStyle>
          <a:p>
            <a:r>
              <a:rPr lang="ja-JP" altLang="en-US" smtClean="0"/>
              <a:t>マスター タイトルの書式設定</a:t>
            </a:r>
            <a:endParaRPr lang="en-US" dirty="0"/>
          </a:p>
        </p:txBody>
      </p:sp>
      <p:sp>
        <p:nvSpPr>
          <p:cNvPr id="11" name="Content Placeholder 3"/>
          <p:cNvSpPr>
            <a:spLocks noGrp="1"/>
          </p:cNvSpPr>
          <p:nvPr>
            <p:ph sz="half" idx="13"/>
          </p:nvPr>
        </p:nvSpPr>
        <p:spPr>
          <a:xfrm>
            <a:off x="577851" y="533401"/>
            <a:ext cx="4279131" cy="3767667"/>
          </a:xfrm>
        </p:spPr>
        <p:txBody>
          <a:bodyPr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2" name="Content Placeholder 5"/>
          <p:cNvSpPr>
            <a:spLocks noGrp="1"/>
          </p:cNvSpPr>
          <p:nvPr>
            <p:ph sz="quarter" idx="4"/>
          </p:nvPr>
        </p:nvSpPr>
        <p:spPr>
          <a:xfrm>
            <a:off x="5050892" y="533400"/>
            <a:ext cx="4277258" cy="3759200"/>
          </a:xfrm>
        </p:spPr>
        <p:txBody>
          <a:bodyPr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A4234EA6-AAE7-4E75-9546-B38AE6A581E2}" type="datetime1">
              <a:rPr kumimoji="1" lang="ja-JP" altLang="en-US" smtClean="0"/>
              <a:t>2021/4/27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471209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77851" y="4495800"/>
            <a:ext cx="7101106" cy="1524000"/>
          </a:xfrm>
        </p:spPr>
        <p:txBody>
          <a:bodyPr>
            <a:normAutofit/>
          </a:bodyPr>
          <a:lstStyle>
            <a:lvl1pPr>
              <a:defRPr sz="32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25501" y="533400"/>
            <a:ext cx="4026605"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577849" y="1143001"/>
            <a:ext cx="4274256" cy="3158067"/>
          </a:xfrm>
        </p:spPr>
        <p:txBody>
          <a:bodyPr anchor="t">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259601" y="566738"/>
            <a:ext cx="4077722"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50893" y="1143000"/>
            <a:ext cx="4286430" cy="3149600"/>
          </a:xfrm>
        </p:spPr>
        <p:txBody>
          <a:bodyPr anchor="t">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510AEEA6-6AC9-44DB-9980-8653F2E36809}" type="datetime1">
              <a:rPr kumimoji="1" lang="ja-JP" altLang="en-US" smtClean="0"/>
              <a:t>2021/4/27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335956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577851" y="4495800"/>
            <a:ext cx="7101106" cy="1524000"/>
          </a:xfrm>
        </p:spPr>
        <p:txBody>
          <a:bodyPr>
            <a:normAutofit/>
          </a:bodyPr>
          <a:lstStyle>
            <a:lvl1pPr>
              <a:defRPr sz="3200"/>
            </a:lvl1p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B4C1095-68B4-48D6-AAF4-FCCE5E2BE60F}" type="datetime1">
              <a:rPr kumimoji="1" lang="ja-JP" altLang="en-US" smtClean="0"/>
              <a:t>2021/4/27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596929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F683B3-86A5-4011-A604-C6B40B7D5E26}" type="datetime1">
              <a:rPr kumimoji="1" lang="ja-JP" altLang="en-US" smtClean="0"/>
              <a:t>2021/4/27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41131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870223" y="533400"/>
            <a:ext cx="3467100" cy="1524000"/>
          </a:xfrm>
        </p:spPr>
        <p:txBody>
          <a:bodyPr anchor="b">
            <a:normAutofit/>
          </a:bodyPr>
          <a:lstStyle>
            <a:lvl1pPr algn="l">
              <a:defRPr sz="20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77850" y="533400"/>
            <a:ext cx="4808651" cy="5486400"/>
          </a:xfrm>
        </p:spPr>
        <p:txBody>
          <a:bodyPr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5870223" y="2209803"/>
            <a:ext cx="34671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240A9E2-6FCF-4879-A19D-59E1ADC18C11}" type="datetime1">
              <a:rPr kumimoji="1" lang="ja-JP" altLang="en-US" smtClean="0"/>
              <a:t>2021/4/27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648297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870450" y="1447800"/>
            <a:ext cx="3860196" cy="1143000"/>
          </a:xfrm>
        </p:spPr>
        <p:txBody>
          <a:bodyPr anchor="b">
            <a:normAutofit/>
          </a:bodyPr>
          <a:lstStyle>
            <a:lvl1pPr algn="l">
              <a:defRPr sz="2400" b="0"/>
            </a:lvl1pPr>
          </a:lstStyle>
          <a:p>
            <a:r>
              <a:rPr lang="ja-JP" altLang="en-US" smtClean="0"/>
              <a:t>マスター タイトルの書式設定</a:t>
            </a:r>
            <a:endParaRPr lang="en-US" dirty="0"/>
          </a:p>
        </p:txBody>
      </p:sp>
      <p:sp>
        <p:nvSpPr>
          <p:cNvPr id="17" name="Picture Placeholder 2"/>
          <p:cNvSpPr>
            <a:spLocks noGrp="1" noChangeAspect="1"/>
          </p:cNvSpPr>
          <p:nvPr>
            <p:ph type="pic" idx="13"/>
          </p:nvPr>
        </p:nvSpPr>
        <p:spPr>
          <a:xfrm>
            <a:off x="825500" y="914400"/>
            <a:ext cx="3554389"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4870696" y="2743200"/>
            <a:ext cx="3861242"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7E677DA-CA8E-4E68-9B3E-5C9F92ABECC0}" type="datetime1">
              <a:rPr kumimoji="1" lang="ja-JP" altLang="en-US" smtClean="0"/>
              <a:t>2021/4/27</a:t>
            </a:fld>
            <a:endParaRPr kumimoji="1" lang="ja-JP" altLang="en-US"/>
          </a:p>
        </p:txBody>
      </p:sp>
      <p:sp>
        <p:nvSpPr>
          <p:cNvPr id="6" name="Footer Placeholder 5"/>
          <p:cNvSpPr>
            <a:spLocks noGrp="1"/>
          </p:cNvSpPr>
          <p:nvPr>
            <p:ph type="ftr" sz="quarter" idx="11"/>
          </p:nvPr>
        </p:nvSpPr>
        <p:spPr>
          <a:xfrm>
            <a:off x="577850" y="6172201"/>
            <a:ext cx="6296034" cy="365125"/>
          </a:xfrm>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921982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7226565" y="3894668"/>
            <a:ext cx="2676327"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77851" y="4495800"/>
            <a:ext cx="7101106" cy="1524000"/>
          </a:xfrm>
          <a:prstGeom prst="rect">
            <a:avLst/>
          </a:prstGeom>
          <a:effectLst/>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77851" y="533401"/>
            <a:ext cx="7101106" cy="3767670"/>
          </a:xfrm>
          <a:prstGeom prst="rect">
            <a:avLst/>
          </a:prstGeom>
        </p:spPr>
        <p:txBody>
          <a:bodyPr vert="horz" lIns="91440" tIns="45720" rIns="91440" bIns="45720" rtlCol="0"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049432" y="6172204"/>
            <a:ext cx="1300502"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A75ED182-3356-4392-AD92-27D44B7AA74D}" type="datetime1">
              <a:rPr kumimoji="1" lang="ja-JP" altLang="en-US" smtClean="0"/>
              <a:t>2021/4/27</a:t>
            </a:fld>
            <a:endParaRPr kumimoji="1" lang="ja-JP" altLang="en-US"/>
          </a:p>
        </p:txBody>
      </p:sp>
      <p:sp>
        <p:nvSpPr>
          <p:cNvPr id="5" name="Footer Placeholder 4"/>
          <p:cNvSpPr>
            <a:spLocks noGrp="1"/>
          </p:cNvSpPr>
          <p:nvPr>
            <p:ph type="ftr" sz="quarter" idx="3"/>
          </p:nvPr>
        </p:nvSpPr>
        <p:spPr>
          <a:xfrm>
            <a:off x="577850" y="6172201"/>
            <a:ext cx="629603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kumimoji="1" lang="ja-JP" altLang="en-US"/>
          </a:p>
        </p:txBody>
      </p:sp>
      <p:sp>
        <p:nvSpPr>
          <p:cNvPr id="6" name="Slide Number Placeholder 5"/>
          <p:cNvSpPr>
            <a:spLocks noGrp="1"/>
          </p:cNvSpPr>
          <p:nvPr>
            <p:ph type="sldNum" sz="quarter" idx="4"/>
          </p:nvPr>
        </p:nvSpPr>
        <p:spPr>
          <a:xfrm>
            <a:off x="8422295" y="5578479"/>
            <a:ext cx="928316"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735226754"/>
      </p:ext>
    </p:extLst>
  </p:cSld>
  <p:clrMap bg1="dk1" tx1="lt1" bg2="dk2" tx2="lt2" accent1="accent1" accent2="accent2" accent3="accent3" accent4="accent4" accent5="accent5" accent6="accent6" hlink="hlink" folHlink="folHlink"/>
  <p:sldLayoutIdLst>
    <p:sldLayoutId id="2147483810" r:id="rId1"/>
    <p:sldLayoutId id="2147483811" r:id="rId2"/>
    <p:sldLayoutId id="2147483812" r:id="rId3"/>
    <p:sldLayoutId id="2147483813" r:id="rId4"/>
    <p:sldLayoutId id="2147483814" r:id="rId5"/>
    <p:sldLayoutId id="2147483815" r:id="rId6"/>
    <p:sldLayoutId id="2147483816" r:id="rId7"/>
    <p:sldLayoutId id="2147483817" r:id="rId8"/>
    <p:sldLayoutId id="2147483818" r:id="rId9"/>
    <p:sldLayoutId id="2147483819" r:id="rId10"/>
    <p:sldLayoutId id="2147483820" r:id="rId11"/>
    <p:sldLayoutId id="2147483821" r:id="rId12"/>
    <p:sldLayoutId id="2147483822" r:id="rId13"/>
    <p:sldLayoutId id="2147483823" r:id="rId14"/>
    <p:sldLayoutId id="2147483824" r:id="rId15"/>
    <p:sldLayoutId id="2147483825" r:id="rId16"/>
    <p:sldLayoutId id="2147483826" r:id="rId17"/>
  </p:sldLayoutIdLst>
  <p:hf sldNum="0" hdr="0" ftr="0" dt="0"/>
  <p:txStyles>
    <p:titleStyle>
      <a:lvl1pPr algn="l" defTabSz="457200" rtl="0" eaLnBrk="1" latinLnBrk="0" hangingPunct="1">
        <a:spcBef>
          <a:spcPct val="0"/>
        </a:spcBef>
        <a:buNone/>
        <a:defRPr kumimoji="1" sz="32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77CAF0-8EBB-5B44-9A11-6F900AD14D57}" type="datetimeFigureOut">
              <a:rPr kumimoji="1" lang="ja-JP" altLang="en-US" smtClean="0"/>
              <a:t>2021/4/27</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1BBD11-6552-814C-9D98-18AA49C06C48}" type="slidenum">
              <a:rPr kumimoji="1" lang="ja-JP" altLang="en-US" smtClean="0"/>
              <a:t>‹#›</a:t>
            </a:fld>
            <a:endParaRPr kumimoji="1" lang="ja-JP" altLang="en-US"/>
          </a:p>
        </p:txBody>
      </p:sp>
    </p:spTree>
    <p:extLst>
      <p:ext uri="{BB962C8B-B14F-4D97-AF65-F5344CB8AC3E}">
        <p14:creationId xmlns:p14="http://schemas.microsoft.com/office/powerpoint/2010/main" val="1645764734"/>
      </p:ext>
    </p:extLst>
  </p:cSld>
  <p:clrMap bg1="lt1" tx1="dk1" bg2="lt2" tx2="dk2" accent1="accent1" accent2="accent2" accent3="accent3" accent4="accent4" accent5="accent5" accent6="accent6" hlink="hlink" folHlink="folHlink"/>
  <p:sldLayoutIdLst>
    <p:sldLayoutId id="2147483828" r:id="rId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77CAF0-8EBB-5B44-9A11-6F900AD14D57}" type="datetimeFigureOut">
              <a:rPr kumimoji="1" lang="ja-JP" altLang="en-US" smtClean="0"/>
              <a:t>2021/4/27</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1BBD11-6552-814C-9D98-18AA49C06C48}" type="slidenum">
              <a:rPr kumimoji="1" lang="ja-JP" altLang="en-US" smtClean="0"/>
              <a:t>‹#›</a:t>
            </a:fld>
            <a:endParaRPr kumimoji="1" lang="ja-JP" altLang="en-US"/>
          </a:p>
        </p:txBody>
      </p:sp>
    </p:spTree>
    <p:extLst>
      <p:ext uri="{BB962C8B-B14F-4D97-AF65-F5344CB8AC3E}">
        <p14:creationId xmlns:p14="http://schemas.microsoft.com/office/powerpoint/2010/main" val="3064580090"/>
      </p:ext>
    </p:extLst>
  </p:cSld>
  <p:clrMap bg1="lt1" tx1="dk1" bg2="lt2" tx2="dk2" accent1="accent1" accent2="accent2" accent3="accent3" accent4="accent4" accent5="accent5" accent6="accent6" hlink="hlink" folHlink="folHlink"/>
  <p:sldLayoutIdLst>
    <p:sldLayoutId id="2147483830" r:id="rId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hyperlink" Target="https://www.youtube.com/watch?v=-m-MaF__10o" TargetMode="External"/><Relationship Id="rId1" Type="http://schemas.openxmlformats.org/officeDocument/2006/relationships/slideLayout" Target="../slideLayouts/slideLayout15.xml"/><Relationship Id="rId5" Type="http://schemas.openxmlformats.org/officeDocument/2006/relationships/image" Target="../media/image2.png"/><Relationship Id="rId4" Type="http://schemas.openxmlformats.org/officeDocument/2006/relationships/image" Target="http://www.mhlw.go.jp/kouseiroudoushou/symbol/images/a.gif"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8.xml"/><Relationship Id="rId4" Type="http://schemas.openxmlformats.org/officeDocument/2006/relationships/image" Target="http://www.mhlw.go.jp/kouseiroudoushou/symbol/images/a.gif"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s://www.mhlw.go.jp/stf/seisakunitsuite/bunya/0000121431_00258.html" TargetMode="External"/><Relationship Id="rId7" Type="http://schemas.openxmlformats.org/officeDocument/2006/relationships/image" Target="../media/image2.png"/><Relationship Id="rId2" Type="http://schemas.openxmlformats.org/officeDocument/2006/relationships/hyperlink" Target="https://customervoice.microsoft.com/Pages/ResponsePage.aspx?id=1-52nwqXTE2Dg1kP1cZqMvJm14Cx5_9NiF0Vs1M4EP1UNVo4VUI0Sk1ZRjJYWTdOQzBZMzRFOEFaWi4u" TargetMode="External"/><Relationship Id="rId1" Type="http://schemas.openxmlformats.org/officeDocument/2006/relationships/slideLayout" Target="../slideLayouts/slideLayout19.xml"/><Relationship Id="rId6" Type="http://schemas.openxmlformats.org/officeDocument/2006/relationships/image" Target="http://www.mhlw.go.jp/kouseiroudoushou/symbol/images/a.gif" TargetMode="External"/><Relationship Id="rId5" Type="http://schemas.openxmlformats.org/officeDocument/2006/relationships/image" Target="../media/image1.gif"/><Relationship Id="rId4" Type="http://schemas.openxmlformats.org/officeDocument/2006/relationships/hyperlink" Target="https://www.youtube.com/watch?v=-m-MaF__10o"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1616386"/>
          </a:xfrm>
        </p:spPr>
        <p:txBody>
          <a:bodyPr>
            <a:noAutofit/>
          </a:bodyPr>
          <a:lstStyle/>
          <a:p>
            <a:pPr algn="ctr"/>
            <a:r>
              <a:rPr lang="ja-JP" altLang="en-US" sz="2400" dirty="0" smtClean="0">
                <a:solidFill>
                  <a:schemeClr val="bg1"/>
                </a:solidFill>
                <a:latin typeface="メイリオ" panose="020B0604030504040204" pitchFamily="50" charset="-128"/>
                <a:ea typeface="メイリオ" panose="020B0604030504040204" pitchFamily="50" charset="-128"/>
              </a:rPr>
              <a:t>第２回</a:t>
            </a:r>
            <a:r>
              <a:rPr lang="ja-JP" altLang="en-US" sz="2000" dirty="0" smtClean="0">
                <a:solidFill>
                  <a:schemeClr val="bg1"/>
                </a:solidFill>
                <a:latin typeface="メイリオ" panose="020B0604030504040204" pitchFamily="50" charset="-128"/>
                <a:ea typeface="メイリオ" panose="020B0604030504040204" pitchFamily="50" charset="-128"/>
              </a:rPr>
              <a:t>ウェブセミナーのご案内</a:t>
            </a:r>
            <a:r>
              <a:rPr lang="en-US" altLang="ja-JP" sz="2400" dirty="0" smtClean="0">
                <a:solidFill>
                  <a:schemeClr val="bg1"/>
                </a:solidFill>
                <a:latin typeface="メイリオ" panose="020B0604030504040204" pitchFamily="50" charset="-128"/>
                <a:ea typeface="メイリオ" panose="020B0604030504040204" pitchFamily="50" charset="-128"/>
              </a:rPr>
              <a:t/>
            </a:r>
            <a:br>
              <a:rPr lang="en-US" altLang="ja-JP" sz="2400" dirty="0" smtClean="0">
                <a:solidFill>
                  <a:schemeClr val="bg1"/>
                </a:solidFill>
                <a:latin typeface="メイリオ" panose="020B0604030504040204" pitchFamily="50" charset="-128"/>
                <a:ea typeface="メイリオ" panose="020B0604030504040204" pitchFamily="50" charset="-128"/>
              </a:rPr>
            </a:br>
            <a:r>
              <a:rPr lang="ja-JP" altLang="en-US" sz="600" dirty="0" smtClean="0">
                <a:solidFill>
                  <a:schemeClr val="bg1"/>
                </a:solidFill>
                <a:latin typeface="メイリオ" panose="020B0604030504040204" pitchFamily="50" charset="-128"/>
                <a:ea typeface="メイリオ" panose="020B0604030504040204" pitchFamily="50" charset="-128"/>
              </a:rPr>
              <a:t>　</a:t>
            </a:r>
            <a:r>
              <a:rPr lang="en-US" altLang="ja-JP" sz="2400" dirty="0" smtClean="0">
                <a:solidFill>
                  <a:schemeClr val="bg1"/>
                </a:solidFill>
                <a:latin typeface="メイリオ" panose="020B0604030504040204" pitchFamily="50" charset="-128"/>
                <a:ea typeface="メイリオ" panose="020B0604030504040204" pitchFamily="50" charset="-128"/>
              </a:rPr>
              <a:t/>
            </a:r>
            <a:br>
              <a:rPr lang="en-US" altLang="ja-JP" sz="2400" dirty="0" smtClean="0">
                <a:solidFill>
                  <a:schemeClr val="bg1"/>
                </a:solidFill>
                <a:latin typeface="メイリオ" panose="020B0604030504040204" pitchFamily="50" charset="-128"/>
                <a:ea typeface="メイリオ" panose="020B0604030504040204" pitchFamily="50" charset="-128"/>
              </a:rPr>
            </a:br>
            <a:r>
              <a:rPr lang="ja-JP" altLang="en-US" sz="2400" dirty="0">
                <a:solidFill>
                  <a:schemeClr val="bg1"/>
                </a:solidFill>
                <a:latin typeface="メイリオ" panose="020B0604030504040204" pitchFamily="50" charset="-128"/>
              </a:rPr>
              <a:t>療養型病院におけるクラスター発生の支援と受援</a:t>
            </a:r>
            <a:r>
              <a:rPr lang="en-US" altLang="ja-JP" sz="2400" dirty="0" smtClean="0">
                <a:solidFill>
                  <a:schemeClr val="bg1"/>
                </a:solidFill>
                <a:latin typeface="メイリオ" panose="020B0604030504040204" pitchFamily="50" charset="-128"/>
                <a:ea typeface="メイリオ" panose="020B0604030504040204" pitchFamily="50" charset="-128"/>
              </a:rPr>
              <a:t/>
            </a:r>
            <a:br>
              <a:rPr lang="en-US" altLang="ja-JP" sz="2400" dirty="0" smtClean="0">
                <a:solidFill>
                  <a:schemeClr val="bg1"/>
                </a:solidFill>
                <a:latin typeface="メイリオ" panose="020B0604030504040204" pitchFamily="50" charset="-128"/>
                <a:ea typeface="メイリオ" panose="020B0604030504040204" pitchFamily="50" charset="-128"/>
              </a:rPr>
            </a:br>
            <a:r>
              <a:rPr lang="ja-JP" altLang="en-US" sz="500" dirty="0">
                <a:solidFill>
                  <a:schemeClr val="bg1"/>
                </a:solidFill>
                <a:latin typeface="メイリオ" panose="020B0604030504040204" pitchFamily="50" charset="-128"/>
                <a:ea typeface="メイリオ" panose="020B0604030504040204" pitchFamily="50" charset="-128"/>
              </a:rPr>
              <a:t>　</a:t>
            </a:r>
            <a:r>
              <a:rPr lang="en-US" altLang="ja-JP" sz="2000" dirty="0" smtClean="0">
                <a:solidFill>
                  <a:schemeClr val="bg1"/>
                </a:solidFill>
                <a:latin typeface="メイリオ" panose="020B0604030504040204" pitchFamily="50" charset="-128"/>
                <a:ea typeface="メイリオ" panose="020B0604030504040204" pitchFamily="50" charset="-128"/>
              </a:rPr>
              <a:t/>
            </a:r>
            <a:br>
              <a:rPr lang="en-US" altLang="ja-JP" sz="2000" dirty="0" smtClean="0">
                <a:solidFill>
                  <a:schemeClr val="bg1"/>
                </a:solidFill>
                <a:latin typeface="メイリオ" panose="020B0604030504040204" pitchFamily="50" charset="-128"/>
                <a:ea typeface="メイリオ" panose="020B0604030504040204" pitchFamily="50" charset="-128"/>
              </a:rPr>
            </a:br>
            <a:endParaRPr kumimoji="1" lang="ja-JP" altLang="en-US" sz="2000" dirty="0">
              <a:solidFill>
                <a:schemeClr val="bg1"/>
              </a:solidFill>
              <a:latin typeface="メイリオ" panose="020B0604030504040204" pitchFamily="50" charset="-128"/>
              <a:ea typeface="メイリオ" panose="020B0604030504040204" pitchFamily="50" charset="-128"/>
            </a:endParaRPr>
          </a:p>
        </p:txBody>
      </p:sp>
      <p:sp>
        <p:nvSpPr>
          <p:cNvPr id="4" name="テキスト プレースホルダー 3"/>
          <p:cNvSpPr>
            <a:spLocks noGrp="1"/>
          </p:cNvSpPr>
          <p:nvPr>
            <p:ph type="body" sz="quarter" idx="13"/>
          </p:nvPr>
        </p:nvSpPr>
        <p:spPr>
          <a:xfrm>
            <a:off x="177069" y="1052736"/>
            <a:ext cx="9551861" cy="5688632"/>
          </a:xfrm>
        </p:spPr>
        <p:txBody>
          <a:bodyPr anchor="t">
            <a:noAutofit/>
          </a:bodyPr>
          <a:lstStyle/>
          <a:p>
            <a:pPr>
              <a:spcBef>
                <a:spcPts val="200"/>
              </a:spcBef>
              <a:spcAft>
                <a:spcPts val="200"/>
              </a:spcAft>
            </a:pPr>
            <a:r>
              <a:rPr lang="ja-JP" altLang="en-US" sz="1800" dirty="0" smtClean="0">
                <a:solidFill>
                  <a:schemeClr val="bg1"/>
                </a:solidFill>
                <a:latin typeface="メイリオ" panose="020B0604030504040204" pitchFamily="50" charset="-128"/>
              </a:rPr>
              <a:t>■概要と趣旨</a:t>
            </a:r>
            <a:endParaRPr lang="en-US" altLang="ja-JP" sz="1800" dirty="0" smtClean="0">
              <a:solidFill>
                <a:schemeClr val="bg1"/>
              </a:solidFill>
              <a:latin typeface="メイリオ" panose="020B0604030504040204" pitchFamily="50" charset="-128"/>
            </a:endParaRPr>
          </a:p>
          <a:p>
            <a:pPr marL="177800" indent="0">
              <a:spcBef>
                <a:spcPts val="200"/>
              </a:spcBef>
              <a:spcAft>
                <a:spcPts val="200"/>
              </a:spcAft>
            </a:pPr>
            <a:r>
              <a:rPr lang="ja-JP" altLang="en-US" sz="1800" dirty="0">
                <a:solidFill>
                  <a:schemeClr val="bg1"/>
                </a:solidFill>
                <a:latin typeface="メイリオ" panose="020B0604030504040204" pitchFamily="50" charset="-128"/>
              </a:rPr>
              <a:t>療養型病院においてクラスターが発生した場合に備えて、地域における支援体制の整備と施設等側の受援の準備の促しを目的として、施設の管理者の立場、感染制御及び業務継続支援の立場からの経験や教訓を共有するための</a:t>
            </a:r>
            <a:r>
              <a:rPr lang="ja-JP" altLang="en-US" sz="1800" dirty="0" smtClean="0">
                <a:solidFill>
                  <a:schemeClr val="bg1"/>
                </a:solidFill>
                <a:latin typeface="メイリオ" panose="020B0604030504040204" pitchFamily="50" charset="-128"/>
              </a:rPr>
              <a:t>ウェブセミナーを開催します。</a:t>
            </a:r>
            <a:endParaRPr lang="en-US" altLang="ja-JP" sz="1800" dirty="0" smtClean="0">
              <a:solidFill>
                <a:schemeClr val="bg1"/>
              </a:solidFill>
              <a:latin typeface="メイリオ" panose="020B0604030504040204" pitchFamily="50" charset="-128"/>
            </a:endParaRPr>
          </a:p>
          <a:p>
            <a:pPr marL="177800" indent="0">
              <a:spcBef>
                <a:spcPts val="200"/>
              </a:spcBef>
              <a:spcAft>
                <a:spcPts val="200"/>
              </a:spcAft>
            </a:pPr>
            <a:endParaRPr lang="en-US" altLang="ja-JP" sz="1800" dirty="0">
              <a:solidFill>
                <a:schemeClr val="bg1"/>
              </a:solidFill>
              <a:latin typeface="メイリオ" panose="020B0604030504040204" pitchFamily="50" charset="-128"/>
            </a:endParaRPr>
          </a:p>
          <a:p>
            <a:pPr marL="177800" indent="-177800">
              <a:spcBef>
                <a:spcPts val="200"/>
              </a:spcBef>
              <a:spcAft>
                <a:spcPts val="200"/>
              </a:spcAft>
            </a:pPr>
            <a:r>
              <a:rPr lang="ja-JP" altLang="en-US" sz="1800" dirty="0" smtClean="0">
                <a:solidFill>
                  <a:schemeClr val="bg1"/>
                </a:solidFill>
                <a:latin typeface="メイリオ" panose="020B0604030504040204" pitchFamily="50" charset="-128"/>
              </a:rPr>
              <a:t>■主催：厚生労働省 新型コロナウイルス対策推進本部（地域支援班）</a:t>
            </a:r>
            <a:endParaRPr lang="en-US" altLang="ja-JP" sz="1800" dirty="0" smtClean="0">
              <a:solidFill>
                <a:schemeClr val="bg1"/>
              </a:solidFill>
              <a:latin typeface="メイリオ" panose="020B0604030504040204" pitchFamily="50" charset="-128"/>
            </a:endParaRPr>
          </a:p>
          <a:p>
            <a:pPr marL="177800" indent="-177800">
              <a:spcBef>
                <a:spcPts val="200"/>
              </a:spcBef>
              <a:spcAft>
                <a:spcPts val="200"/>
              </a:spcAft>
            </a:pPr>
            <a:endParaRPr lang="en-US" altLang="ja-JP" sz="1800" dirty="0">
              <a:solidFill>
                <a:schemeClr val="bg1"/>
              </a:solidFill>
              <a:latin typeface="メイリオ" panose="020B0604030504040204" pitchFamily="50" charset="-128"/>
            </a:endParaRPr>
          </a:p>
          <a:p>
            <a:pPr marL="177800" indent="-177800">
              <a:spcBef>
                <a:spcPts val="200"/>
              </a:spcBef>
              <a:spcAft>
                <a:spcPts val="200"/>
              </a:spcAft>
            </a:pPr>
            <a:r>
              <a:rPr lang="ja-JP" altLang="en-US" sz="1800" dirty="0" smtClean="0">
                <a:solidFill>
                  <a:schemeClr val="bg1"/>
                </a:solidFill>
                <a:latin typeface="メイリオ" panose="020B0604030504040204" pitchFamily="50" charset="-128"/>
              </a:rPr>
              <a:t>■共催</a:t>
            </a:r>
            <a:r>
              <a:rPr lang="ja-JP" altLang="en-US" sz="1800" dirty="0" smtClean="0">
                <a:solidFill>
                  <a:schemeClr val="bg1"/>
                </a:solidFill>
                <a:latin typeface="+mn-ea"/>
              </a:rPr>
              <a:t>：公益社団法人　日本医師会</a:t>
            </a:r>
            <a:endParaRPr lang="en-US" altLang="ja-JP" sz="1800" dirty="0" smtClean="0">
              <a:solidFill>
                <a:schemeClr val="bg1"/>
              </a:solidFill>
              <a:latin typeface="+mn-ea"/>
            </a:endParaRPr>
          </a:p>
          <a:p>
            <a:pPr marL="177800" indent="-177800">
              <a:spcBef>
                <a:spcPts val="200"/>
              </a:spcBef>
              <a:spcAft>
                <a:spcPts val="200"/>
              </a:spcAft>
            </a:pPr>
            <a:endParaRPr lang="en-US" altLang="ja-JP" sz="1800" dirty="0" smtClean="0">
              <a:solidFill>
                <a:schemeClr val="bg1"/>
              </a:solidFill>
              <a:latin typeface="メイリオ" panose="020B0604030504040204" pitchFamily="50" charset="-128"/>
            </a:endParaRPr>
          </a:p>
          <a:p>
            <a:pPr marL="895350" indent="-895350">
              <a:spcBef>
                <a:spcPts val="200"/>
              </a:spcBef>
              <a:spcAft>
                <a:spcPts val="200"/>
              </a:spcAft>
            </a:pPr>
            <a:r>
              <a:rPr lang="ja-JP" altLang="en-US" sz="1800" dirty="0" smtClean="0">
                <a:solidFill>
                  <a:schemeClr val="bg1"/>
                </a:solidFill>
                <a:latin typeface="メイリオ" panose="020B0604030504040204" pitchFamily="50" charset="-128"/>
              </a:rPr>
              <a:t>■対象</a:t>
            </a:r>
            <a:r>
              <a:rPr lang="ja-JP" altLang="en-US" sz="1800" dirty="0">
                <a:solidFill>
                  <a:schemeClr val="bg1"/>
                </a:solidFill>
                <a:latin typeface="メイリオ" panose="020B0604030504040204" pitchFamily="50" charset="-128"/>
              </a:rPr>
              <a:t>：都道府県・保健所の保健医療部局、市町村の担当部局、療養型施設の職員、地域で支援に関わる方々（</a:t>
            </a:r>
            <a:r>
              <a:rPr lang="en-US" altLang="ja-JP" sz="1800" dirty="0">
                <a:solidFill>
                  <a:schemeClr val="bg1"/>
                </a:solidFill>
                <a:latin typeface="メイリオ" panose="020B0604030504040204" pitchFamily="50" charset="-128"/>
              </a:rPr>
              <a:t>ICT</a:t>
            </a:r>
            <a:r>
              <a:rPr lang="ja-JP" altLang="en-US" sz="1800" dirty="0">
                <a:solidFill>
                  <a:schemeClr val="bg1"/>
                </a:solidFill>
                <a:latin typeface="メイリオ" panose="020B0604030504040204" pitchFamily="50" charset="-128"/>
              </a:rPr>
              <a:t>等の感染症の専門家、</a:t>
            </a:r>
            <a:r>
              <a:rPr lang="en-US" altLang="ja-JP" sz="1800" dirty="0">
                <a:solidFill>
                  <a:schemeClr val="bg1"/>
                </a:solidFill>
                <a:latin typeface="メイリオ" panose="020B0604030504040204" pitchFamily="50" charset="-128"/>
              </a:rPr>
              <a:t>DMAT</a:t>
            </a:r>
            <a:r>
              <a:rPr lang="ja-JP" altLang="en-US" sz="1800" dirty="0">
                <a:solidFill>
                  <a:schemeClr val="bg1"/>
                </a:solidFill>
                <a:latin typeface="メイリオ" panose="020B0604030504040204" pitchFamily="50" charset="-128"/>
              </a:rPr>
              <a:t>関係者等</a:t>
            </a:r>
            <a:r>
              <a:rPr lang="ja-JP" altLang="en-US" sz="1800" dirty="0" smtClean="0">
                <a:solidFill>
                  <a:schemeClr val="bg1"/>
                </a:solidFill>
                <a:latin typeface="メイリオ" panose="020B0604030504040204" pitchFamily="50" charset="-128"/>
              </a:rPr>
              <a:t>）</a:t>
            </a:r>
            <a:endParaRPr lang="en-US" altLang="ja-JP" sz="1800" dirty="0" smtClean="0">
              <a:solidFill>
                <a:schemeClr val="bg1"/>
              </a:solidFill>
              <a:latin typeface="メイリオ" panose="020B0604030504040204" pitchFamily="50" charset="-128"/>
            </a:endParaRPr>
          </a:p>
          <a:p>
            <a:pPr marL="895350" indent="-895350">
              <a:spcBef>
                <a:spcPts val="200"/>
              </a:spcBef>
              <a:spcAft>
                <a:spcPts val="200"/>
              </a:spcAft>
            </a:pPr>
            <a:endParaRPr lang="en-US" altLang="ja-JP" sz="1800" dirty="0">
              <a:solidFill>
                <a:schemeClr val="bg1"/>
              </a:solidFill>
              <a:latin typeface="メイリオ" panose="020B0604030504040204" pitchFamily="50" charset="-128"/>
            </a:endParaRPr>
          </a:p>
          <a:p>
            <a:pPr marL="895350" indent="-895350">
              <a:spcBef>
                <a:spcPts val="200"/>
              </a:spcBef>
              <a:spcAft>
                <a:spcPts val="200"/>
              </a:spcAft>
            </a:pPr>
            <a:r>
              <a:rPr lang="ja-JP" altLang="en-US" sz="1800" dirty="0" smtClean="0">
                <a:solidFill>
                  <a:schemeClr val="bg1"/>
                </a:solidFill>
                <a:latin typeface="メイリオ" panose="020B0604030504040204" pitchFamily="50" charset="-128"/>
              </a:rPr>
              <a:t>■講演者：次ページを参照</a:t>
            </a:r>
            <a:endParaRPr lang="en-US" altLang="ja-JP" sz="1800" dirty="0" smtClean="0">
              <a:solidFill>
                <a:schemeClr val="bg1"/>
              </a:solidFill>
              <a:latin typeface="メイリオ" panose="020B0604030504040204" pitchFamily="50" charset="-128"/>
            </a:endParaRPr>
          </a:p>
          <a:p>
            <a:pPr marL="895350" indent="-895350">
              <a:spcBef>
                <a:spcPts val="200"/>
              </a:spcBef>
              <a:spcAft>
                <a:spcPts val="200"/>
              </a:spcAft>
            </a:pPr>
            <a:endParaRPr lang="en-US" altLang="ja-JP" sz="1800" dirty="0" smtClean="0">
              <a:solidFill>
                <a:schemeClr val="bg1"/>
              </a:solidFill>
              <a:latin typeface="メイリオ" panose="020B0604030504040204" pitchFamily="50" charset="-128"/>
            </a:endParaRPr>
          </a:p>
          <a:p>
            <a:pPr>
              <a:spcBef>
                <a:spcPts val="200"/>
              </a:spcBef>
              <a:spcAft>
                <a:spcPts val="200"/>
              </a:spcAft>
            </a:pPr>
            <a:r>
              <a:rPr lang="ja-JP" altLang="en-US" sz="1800" dirty="0" smtClean="0">
                <a:solidFill>
                  <a:schemeClr val="bg1"/>
                </a:solidFill>
                <a:latin typeface="メイリオ" panose="020B0604030504040204" pitchFamily="50" charset="-128"/>
              </a:rPr>
              <a:t>■開催</a:t>
            </a:r>
            <a:r>
              <a:rPr lang="ja-JP" altLang="en-US" sz="1800" dirty="0">
                <a:solidFill>
                  <a:schemeClr val="bg1"/>
                </a:solidFill>
                <a:latin typeface="メイリオ" panose="020B0604030504040204" pitchFamily="50" charset="-128"/>
              </a:rPr>
              <a:t>日時：</a:t>
            </a:r>
            <a:r>
              <a:rPr lang="ja-JP" altLang="en-US" sz="1800" b="1" dirty="0" smtClean="0">
                <a:solidFill>
                  <a:schemeClr val="bg1"/>
                </a:solidFill>
                <a:latin typeface="メイリオ" panose="020B0604030504040204" pitchFamily="50" charset="-128"/>
              </a:rPr>
              <a:t>令和３年４月</a:t>
            </a:r>
            <a:r>
              <a:rPr lang="en-US" altLang="ja-JP" sz="1800" b="1" dirty="0" smtClean="0">
                <a:solidFill>
                  <a:schemeClr val="bg1"/>
                </a:solidFill>
                <a:latin typeface="メイリオ" panose="020B0604030504040204" pitchFamily="50" charset="-128"/>
              </a:rPr>
              <a:t>28</a:t>
            </a:r>
            <a:r>
              <a:rPr lang="ja-JP" altLang="en-US" sz="1800" b="1" dirty="0" smtClean="0">
                <a:solidFill>
                  <a:schemeClr val="bg1"/>
                </a:solidFill>
                <a:latin typeface="メイリオ" panose="020B0604030504040204" pitchFamily="50" charset="-128"/>
              </a:rPr>
              <a:t>日（水）</a:t>
            </a:r>
            <a:r>
              <a:rPr lang="en-US" altLang="ja-JP" sz="1800" b="1" dirty="0" smtClean="0">
                <a:solidFill>
                  <a:schemeClr val="bg1"/>
                </a:solidFill>
                <a:latin typeface="メイリオ" panose="020B0604030504040204" pitchFamily="50" charset="-128"/>
              </a:rPr>
              <a:t>14</a:t>
            </a:r>
            <a:r>
              <a:rPr lang="ja-JP" altLang="en-US" sz="1800" b="1" dirty="0" smtClean="0">
                <a:solidFill>
                  <a:schemeClr val="bg1"/>
                </a:solidFill>
                <a:latin typeface="メイリオ" panose="020B0604030504040204" pitchFamily="50" charset="-128"/>
              </a:rPr>
              <a:t>時～</a:t>
            </a:r>
            <a:r>
              <a:rPr lang="en-US" altLang="ja-JP" sz="1800" b="1" dirty="0" smtClean="0">
                <a:solidFill>
                  <a:schemeClr val="bg1"/>
                </a:solidFill>
                <a:latin typeface="メイリオ" panose="020B0604030504040204" pitchFamily="50" charset="-128"/>
              </a:rPr>
              <a:t>16</a:t>
            </a:r>
            <a:r>
              <a:rPr lang="ja-JP" altLang="en-US" sz="1800" b="1" dirty="0" smtClean="0">
                <a:solidFill>
                  <a:schemeClr val="bg1"/>
                </a:solidFill>
                <a:latin typeface="メイリオ" panose="020B0604030504040204" pitchFamily="50" charset="-128"/>
              </a:rPr>
              <a:t>時</a:t>
            </a:r>
            <a:endParaRPr lang="en-US" altLang="ja-JP" sz="1800" b="1" dirty="0" smtClean="0">
              <a:solidFill>
                <a:schemeClr val="bg1"/>
              </a:solidFill>
              <a:latin typeface="メイリオ" panose="020B0604030504040204" pitchFamily="50" charset="-128"/>
            </a:endParaRPr>
          </a:p>
          <a:p>
            <a:pPr>
              <a:spcBef>
                <a:spcPts val="200"/>
              </a:spcBef>
              <a:spcAft>
                <a:spcPts val="200"/>
              </a:spcAft>
            </a:pPr>
            <a:endParaRPr lang="en-US" altLang="ja-JP" sz="1800" dirty="0" smtClean="0">
              <a:solidFill>
                <a:schemeClr val="bg1"/>
              </a:solidFill>
              <a:latin typeface="メイリオ" panose="020B0604030504040204" pitchFamily="50" charset="-128"/>
            </a:endParaRPr>
          </a:p>
          <a:p>
            <a:pPr marL="0" lvl="0" indent="0" defTabSz="914400">
              <a:spcBef>
                <a:spcPts val="0"/>
              </a:spcBef>
              <a:spcAft>
                <a:spcPts val="0"/>
              </a:spcAft>
              <a:buClrTx/>
              <a:buSzTx/>
            </a:pPr>
            <a:r>
              <a:rPr lang="ja-JP" altLang="en-US" sz="1800" dirty="0" smtClean="0">
                <a:solidFill>
                  <a:schemeClr val="bg1"/>
                </a:solidFill>
                <a:latin typeface="メイリオ" panose="020B0604030504040204" pitchFamily="50" charset="-128"/>
              </a:rPr>
              <a:t>■</a:t>
            </a:r>
            <a:r>
              <a:rPr lang="en-US" altLang="ja-JP" sz="1800" b="1" dirty="0" smtClean="0">
                <a:solidFill>
                  <a:schemeClr val="bg1"/>
                </a:solidFill>
                <a:latin typeface="メイリオ" panose="020B0604030504040204" pitchFamily="50" charset="-128"/>
              </a:rPr>
              <a:t>YouTube</a:t>
            </a:r>
            <a:r>
              <a:rPr lang="ja-JP" altLang="en-US" sz="1800" b="1" dirty="0">
                <a:solidFill>
                  <a:schemeClr val="bg1"/>
                </a:solidFill>
                <a:latin typeface="メイリオ" panose="020B0604030504040204" pitchFamily="50" charset="-128"/>
              </a:rPr>
              <a:t>配信</a:t>
            </a:r>
            <a:r>
              <a:rPr lang="en-US" altLang="ja-JP" sz="1800" b="1" dirty="0">
                <a:solidFill>
                  <a:schemeClr val="bg1"/>
                </a:solidFill>
                <a:latin typeface="メイリオ" panose="020B0604030504040204" pitchFamily="50" charset="-128"/>
              </a:rPr>
              <a:t>URL</a:t>
            </a:r>
            <a:r>
              <a:rPr lang="ja-JP" altLang="en-US" sz="1800" dirty="0" smtClean="0">
                <a:solidFill>
                  <a:schemeClr val="bg1"/>
                </a:solidFill>
                <a:latin typeface="メイリオ" panose="020B0604030504040204" pitchFamily="50" charset="-128"/>
              </a:rPr>
              <a:t>：</a:t>
            </a:r>
            <a:r>
              <a:rPr lang="en-US" altLang="ja-JP" sz="1800" u="sng" cap="none" dirty="0">
                <a:ln>
                  <a:noFill/>
                </a:ln>
                <a:solidFill>
                  <a:prstClr val="black"/>
                </a:solidFill>
                <a:latin typeface="Calibri" panose="020F0502020204030204"/>
                <a:ea typeface="游ゴシック" panose="020B0400000000000000" pitchFamily="50" charset="-128"/>
                <a:hlinkClick r:id="rId2"/>
              </a:rPr>
              <a:t>https://www.youtube.com/watch?v=-m-MaF__10o</a:t>
            </a:r>
            <a:endParaRPr lang="ja-JP" altLang="en-US" sz="2400" cap="none" dirty="0">
              <a:ln>
                <a:noFill/>
              </a:ln>
              <a:solidFill>
                <a:prstClr val="black"/>
              </a:solidFill>
              <a:latin typeface="Hiragino Sans W3" panose="020B0400000000000000" pitchFamily="34" charset="-128"/>
              <a:ea typeface="Hiragino Sans W3" panose="020B0400000000000000" pitchFamily="34" charset="-128"/>
            </a:endParaRPr>
          </a:p>
          <a:p>
            <a:pPr algn="just">
              <a:spcAft>
                <a:spcPts val="0"/>
              </a:spcAft>
            </a:pPr>
            <a:r>
              <a:rPr lang="ja-JP" altLang="en-US" sz="1800" dirty="0" smtClean="0">
                <a:solidFill>
                  <a:schemeClr val="bg1"/>
                </a:solidFill>
                <a:latin typeface="メイリオ" panose="020B0604030504040204" pitchFamily="50" charset="-128"/>
              </a:rPr>
              <a:t>（参加申し込み不要です。）</a:t>
            </a:r>
            <a:r>
              <a:rPr lang="ja-JP" altLang="ja-JP" sz="1400" dirty="0">
                <a:solidFill>
                  <a:srgbClr val="FF0000"/>
                </a:solidFill>
              </a:rPr>
              <a:t>※後日視聴できるよう</a:t>
            </a:r>
            <a:r>
              <a:rPr lang="en-US" altLang="ja-JP" sz="1400" dirty="0">
                <a:solidFill>
                  <a:srgbClr val="FF0000"/>
                </a:solidFill>
              </a:rPr>
              <a:t>YouTube</a:t>
            </a:r>
            <a:r>
              <a:rPr lang="ja-JP" altLang="ja-JP" sz="1400" dirty="0">
                <a:solidFill>
                  <a:srgbClr val="FF0000"/>
                </a:solidFill>
              </a:rPr>
              <a:t>へアップ予定となります。</a:t>
            </a:r>
            <a:endParaRPr lang="en-US" altLang="ja-JP" sz="1400" dirty="0">
              <a:solidFill>
                <a:srgbClr val="FF0000"/>
              </a:solidFill>
              <a:latin typeface="メイリオ" panose="020B0604030504040204" pitchFamily="50" charset="-128"/>
            </a:endParaRPr>
          </a:p>
        </p:txBody>
      </p:sp>
      <p:pic>
        <p:nvPicPr>
          <p:cNvPr id="5" name="Picture 2" descr="厚生労働省シンボルマーク"/>
          <p:cNvPicPr>
            <a:picLocks noChangeAspect="1" noChangeArrowheads="1"/>
          </p:cNvPicPr>
          <p:nvPr/>
        </p:nvPicPr>
        <p:blipFill>
          <a:blip r:embed="rId3" r:link="rId4" cstate="print">
            <a:lum bright="20000"/>
            <a:extLst>
              <a:ext uri="{28A0092B-C50C-407E-A947-70E740481C1C}">
                <a14:useLocalDpi xmlns:a14="http://schemas.microsoft.com/office/drawing/2010/main" val="0"/>
              </a:ext>
            </a:extLst>
          </a:blip>
          <a:srcRect/>
          <a:stretch>
            <a:fillRect/>
          </a:stretch>
        </p:blipFill>
        <p:spPr bwMode="auto">
          <a:xfrm>
            <a:off x="8985448" y="70070"/>
            <a:ext cx="838893" cy="838893"/>
          </a:xfrm>
          <a:prstGeom prst="rect">
            <a:avLst/>
          </a:prstGeom>
          <a:noFill/>
          <a:ln w="22225">
            <a:noFill/>
            <a:miter lim="800000"/>
            <a:headEnd/>
            <a:tailEnd/>
          </a:ln>
          <a:extLst>
            <a:ext uri="{909E8E84-426E-40DD-AFC4-6F175D3DCCD1}">
              <a14:hiddenFill xmlns:a14="http://schemas.microsoft.com/office/drawing/2010/main">
                <a:solidFill>
                  <a:srgbClr val="FFFFFF"/>
                </a:solidFill>
              </a14:hiddenFill>
            </a:ext>
          </a:extLst>
        </p:spPr>
      </p:pic>
      <p:pic>
        <p:nvPicPr>
          <p:cNvPr id="6" name="図 5"/>
          <p:cNvPicPr>
            <a:picLocks noChangeAspect="1"/>
          </p:cNvPicPr>
          <p:nvPr/>
        </p:nvPicPr>
        <p:blipFill>
          <a:blip r:embed="rId5"/>
          <a:stretch>
            <a:fillRect/>
          </a:stretch>
        </p:blipFill>
        <p:spPr>
          <a:xfrm>
            <a:off x="7617296" y="5373216"/>
            <a:ext cx="1239563" cy="1130190"/>
          </a:xfrm>
          <a:prstGeom prst="rect">
            <a:avLst/>
          </a:prstGeom>
        </p:spPr>
      </p:pic>
    </p:spTree>
    <p:extLst>
      <p:ext uri="{BB962C8B-B14F-4D97-AF65-F5344CB8AC3E}">
        <p14:creationId xmlns:p14="http://schemas.microsoft.com/office/powerpoint/2010/main" val="2637634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0666244B-B86D-3A44-8EE0-091E1A24AD76}"/>
              </a:ext>
            </a:extLst>
          </p:cNvPr>
          <p:cNvSpPr txBox="1">
            <a:spLocks/>
          </p:cNvSpPr>
          <p:nvPr/>
        </p:nvSpPr>
        <p:spPr>
          <a:xfrm>
            <a:off x="0" y="261610"/>
            <a:ext cx="9906000" cy="87376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1" lang="ja-JP" altLang="en-US" sz="2800" b="1" i="0" u="none" strike="noStrike" kern="1200" cap="none" spc="0" normalizeH="0" baseline="0" noProof="0" dirty="0" smtClean="0">
                <a:ln>
                  <a:noFill/>
                </a:ln>
                <a:solidFill>
                  <a:prstClr val="black"/>
                </a:solidFill>
                <a:effectLst/>
                <a:uLnTx/>
                <a:uFillTx/>
                <a:latin typeface="ＤＦ平成ゴシック体W5" panose="020B0509000000000000" pitchFamily="49" charset="-128"/>
                <a:ea typeface="ＤＦ平成ゴシック体W5" panose="020B0509000000000000" pitchFamily="49" charset="-128"/>
                <a:cs typeface="+mj-cs"/>
              </a:rPr>
              <a:t>療養型病院におけるクラスター発生の支援と受援</a:t>
            </a:r>
            <a:endParaRPr kumimoji="1" lang="ja-JP" altLang="en-US" sz="2400" b="1" i="0" u="none" strike="noStrike" kern="1200" cap="none" spc="0" normalizeH="0" baseline="0" noProof="0" dirty="0">
              <a:ln>
                <a:noFill/>
              </a:ln>
              <a:solidFill>
                <a:prstClr val="black"/>
              </a:solidFill>
              <a:effectLst/>
              <a:uLnTx/>
              <a:uFillTx/>
              <a:latin typeface="ＤＦ平成ゴシック体W5" panose="020B0509000000000000" pitchFamily="49" charset="-128"/>
              <a:ea typeface="ＤＦ平成ゴシック体W5" panose="020B0509000000000000" pitchFamily="49" charset="-128"/>
              <a:cs typeface="+mj-cs"/>
            </a:endParaRPr>
          </a:p>
        </p:txBody>
      </p:sp>
      <p:sp>
        <p:nvSpPr>
          <p:cNvPr id="5" name="テキスト ボックス 4">
            <a:extLst>
              <a:ext uri="{FF2B5EF4-FFF2-40B4-BE49-F238E27FC236}">
                <a16:creationId xmlns:a16="http://schemas.microsoft.com/office/drawing/2014/main" id="{C6892A56-8D38-C945-AD3E-E6161C4329B3}"/>
              </a:ext>
            </a:extLst>
          </p:cNvPr>
          <p:cNvSpPr txBox="1"/>
          <p:nvPr/>
        </p:nvSpPr>
        <p:spPr>
          <a:xfrm>
            <a:off x="182457" y="1329801"/>
            <a:ext cx="830928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sng" strike="noStrike" kern="1200" cap="none" spc="0" normalizeH="0" baseline="0" noProof="0" dirty="0" smtClean="0">
                <a:ln>
                  <a:noFill/>
                </a:ln>
                <a:solidFill>
                  <a:prstClr val="black"/>
                </a:solidFill>
                <a:effectLst/>
                <a:uLnTx/>
                <a:uFillTx/>
                <a:latin typeface="Hiragino Sans W8" panose="020B0400000000000000" pitchFamily="34" charset="-128"/>
                <a:ea typeface="Hiragino Sans W8" panose="020B0400000000000000" pitchFamily="34" charset="-128"/>
                <a:cs typeface="+mn-cs"/>
              </a:rPr>
              <a:t>■開催日時：</a:t>
            </a:r>
            <a:r>
              <a:rPr kumimoji="1" lang="ja-JP" altLang="en-US" sz="2400" b="1" i="0" u="none" strike="noStrike" kern="1200" cap="none" spc="0" normalizeH="0" baseline="0" noProof="0" dirty="0" smtClean="0">
                <a:ln>
                  <a:noFill/>
                </a:ln>
                <a:solidFill>
                  <a:prstClr val="black"/>
                </a:solidFill>
                <a:effectLst/>
                <a:uLnTx/>
                <a:uFillTx/>
                <a:latin typeface="Hiragino Sans W8" panose="020B0400000000000000" pitchFamily="34" charset="-128"/>
                <a:ea typeface="Hiragino Sans W8" panose="020B0400000000000000" pitchFamily="34" charset="-128"/>
                <a:cs typeface="+mn-cs"/>
              </a:rPr>
              <a:t>令和</a:t>
            </a:r>
            <a:r>
              <a:rPr kumimoji="1" lang="en-US" altLang="ja-JP" sz="2400" b="1" i="0" u="none" strike="noStrike" kern="1200" cap="none" spc="0" normalizeH="0" baseline="0" noProof="0" dirty="0" smtClean="0">
                <a:ln>
                  <a:noFill/>
                </a:ln>
                <a:solidFill>
                  <a:prstClr val="black"/>
                </a:solidFill>
                <a:effectLst/>
                <a:uLnTx/>
                <a:uFillTx/>
                <a:latin typeface="Hiragino Sans W8" panose="020B0400000000000000" pitchFamily="34" charset="-128"/>
                <a:ea typeface="Hiragino Sans W8" panose="020B0400000000000000" pitchFamily="34" charset="-128"/>
                <a:cs typeface="+mn-cs"/>
              </a:rPr>
              <a:t>3</a:t>
            </a:r>
            <a:r>
              <a:rPr kumimoji="1" lang="ja-JP" altLang="en-US" sz="2400" b="1" i="0" u="none" strike="noStrike" kern="1200" cap="none" spc="0" normalizeH="0" baseline="0" noProof="0" dirty="0" smtClean="0">
                <a:ln>
                  <a:noFill/>
                </a:ln>
                <a:solidFill>
                  <a:prstClr val="black"/>
                </a:solidFill>
                <a:effectLst/>
                <a:uLnTx/>
                <a:uFillTx/>
                <a:latin typeface="Hiragino Sans W8" panose="020B0400000000000000" pitchFamily="34" charset="-128"/>
                <a:ea typeface="Hiragino Sans W8" panose="020B0400000000000000" pitchFamily="34" charset="-128"/>
                <a:cs typeface="+mn-cs"/>
              </a:rPr>
              <a:t>年</a:t>
            </a:r>
            <a:r>
              <a:rPr kumimoji="1" lang="en-US" altLang="ja-JP" sz="2400" b="1" i="0" u="none" strike="noStrike" kern="1200" cap="none" spc="0" normalizeH="0" baseline="0" noProof="0" dirty="0" smtClean="0">
                <a:ln>
                  <a:noFill/>
                </a:ln>
                <a:solidFill>
                  <a:prstClr val="black"/>
                </a:solidFill>
                <a:effectLst/>
                <a:uLnTx/>
                <a:uFillTx/>
                <a:latin typeface="Hiragino Sans W8" panose="020B0400000000000000" pitchFamily="34" charset="-128"/>
                <a:ea typeface="Hiragino Sans W8" panose="020B0400000000000000" pitchFamily="34" charset="-128"/>
                <a:cs typeface="+mn-cs"/>
              </a:rPr>
              <a:t>4</a:t>
            </a:r>
            <a:r>
              <a:rPr kumimoji="1" lang="ja-JP" altLang="en-US" sz="2400" b="1" i="0" u="none" strike="noStrike" kern="1200" cap="none" spc="0" normalizeH="0" baseline="0" noProof="0" dirty="0" smtClean="0">
                <a:ln>
                  <a:noFill/>
                </a:ln>
                <a:solidFill>
                  <a:prstClr val="black"/>
                </a:solidFill>
                <a:effectLst/>
                <a:uLnTx/>
                <a:uFillTx/>
                <a:latin typeface="Hiragino Sans W8" panose="020B0400000000000000" pitchFamily="34" charset="-128"/>
                <a:ea typeface="Hiragino Sans W8" panose="020B0400000000000000" pitchFamily="34" charset="-128"/>
                <a:cs typeface="+mn-cs"/>
              </a:rPr>
              <a:t>月</a:t>
            </a:r>
            <a:r>
              <a:rPr kumimoji="1" lang="en-US" altLang="ja-JP" sz="2400" b="1" i="0" u="none" strike="noStrike" kern="1200" cap="none" spc="0" normalizeH="0" baseline="0" noProof="0" dirty="0" smtClean="0">
                <a:ln>
                  <a:noFill/>
                </a:ln>
                <a:solidFill>
                  <a:prstClr val="black"/>
                </a:solidFill>
                <a:effectLst/>
                <a:uLnTx/>
                <a:uFillTx/>
                <a:latin typeface="Hiragino Sans W8" panose="020B0400000000000000" pitchFamily="34" charset="-128"/>
                <a:ea typeface="Hiragino Sans W8" panose="020B0400000000000000" pitchFamily="34" charset="-128"/>
                <a:cs typeface="+mn-cs"/>
              </a:rPr>
              <a:t>28</a:t>
            </a:r>
            <a:r>
              <a:rPr kumimoji="1" lang="ja-JP" altLang="en-US" sz="2400" b="1" i="0" u="none" strike="noStrike" kern="1200" cap="none" spc="0" normalizeH="0" baseline="0" noProof="0" dirty="0" smtClean="0">
                <a:ln>
                  <a:noFill/>
                </a:ln>
                <a:solidFill>
                  <a:prstClr val="black"/>
                </a:solidFill>
                <a:effectLst/>
                <a:uLnTx/>
                <a:uFillTx/>
                <a:latin typeface="Hiragino Sans W8" panose="020B0400000000000000" pitchFamily="34" charset="-128"/>
                <a:ea typeface="Hiragino Sans W8" panose="020B0400000000000000" pitchFamily="34" charset="-128"/>
                <a:cs typeface="+mn-cs"/>
              </a:rPr>
              <a:t>日（水）</a:t>
            </a:r>
            <a:r>
              <a:rPr kumimoji="1" lang="en-US" altLang="ja-JP" sz="2400" b="1" i="0" u="none" strike="noStrike" kern="1200" cap="none" spc="0" normalizeH="0" baseline="0" noProof="0" dirty="0" smtClean="0">
                <a:ln>
                  <a:noFill/>
                </a:ln>
                <a:solidFill>
                  <a:prstClr val="black"/>
                </a:solidFill>
                <a:effectLst/>
                <a:uLnTx/>
                <a:uFillTx/>
                <a:latin typeface="Hiragino Sans W8" panose="020B0400000000000000" pitchFamily="34" charset="-128"/>
                <a:ea typeface="Hiragino Sans W8" panose="020B0400000000000000" pitchFamily="34" charset="-128"/>
                <a:cs typeface="+mn-cs"/>
              </a:rPr>
              <a:t>14</a:t>
            </a:r>
            <a:r>
              <a:rPr kumimoji="1" lang="ja-JP" altLang="en-US" sz="2400" b="1" i="0" u="none" strike="noStrike" kern="1200" cap="none" spc="0" normalizeH="0" baseline="0" noProof="0" dirty="0" smtClean="0">
                <a:ln>
                  <a:noFill/>
                </a:ln>
                <a:solidFill>
                  <a:prstClr val="black"/>
                </a:solidFill>
                <a:effectLst/>
                <a:uLnTx/>
                <a:uFillTx/>
                <a:latin typeface="Hiragino Sans W8" panose="020B0400000000000000" pitchFamily="34" charset="-128"/>
                <a:ea typeface="Hiragino Sans W8" panose="020B0400000000000000" pitchFamily="34" charset="-128"/>
                <a:cs typeface="+mn-cs"/>
              </a:rPr>
              <a:t>時～</a:t>
            </a:r>
            <a:r>
              <a:rPr kumimoji="1" lang="en-US" altLang="ja-JP" sz="2400" b="1" i="0" u="none" strike="noStrike" kern="1200" cap="none" spc="0" normalizeH="0" baseline="0" noProof="0" dirty="0" smtClean="0">
                <a:ln>
                  <a:noFill/>
                </a:ln>
                <a:solidFill>
                  <a:prstClr val="black"/>
                </a:solidFill>
                <a:effectLst/>
                <a:uLnTx/>
                <a:uFillTx/>
                <a:latin typeface="Hiragino Sans W8" panose="020B0400000000000000" pitchFamily="34" charset="-128"/>
                <a:ea typeface="Hiragino Sans W8" panose="020B0400000000000000" pitchFamily="34" charset="-128"/>
                <a:cs typeface="+mn-cs"/>
              </a:rPr>
              <a:t>16</a:t>
            </a:r>
            <a:r>
              <a:rPr kumimoji="1" lang="ja-JP" altLang="en-US" sz="2400" b="1" i="0" u="none" strike="noStrike" kern="1200" cap="none" spc="0" normalizeH="0" baseline="0" noProof="0" dirty="0" smtClean="0">
                <a:ln>
                  <a:noFill/>
                </a:ln>
                <a:solidFill>
                  <a:prstClr val="black"/>
                </a:solidFill>
                <a:effectLst/>
                <a:uLnTx/>
                <a:uFillTx/>
                <a:latin typeface="Hiragino Sans W8" panose="020B0400000000000000" pitchFamily="34" charset="-128"/>
                <a:ea typeface="Hiragino Sans W8" panose="020B0400000000000000" pitchFamily="34" charset="-128"/>
                <a:cs typeface="+mn-cs"/>
              </a:rPr>
              <a:t>時</a:t>
            </a:r>
            <a:endParaRPr kumimoji="1" lang="en-US" altLang="ja-JP" sz="2400" b="1" i="0" u="none" strike="noStrike" kern="1200" cap="none" spc="0" normalizeH="0" baseline="0" noProof="0" dirty="0" smtClean="0">
              <a:ln>
                <a:noFill/>
              </a:ln>
              <a:solidFill>
                <a:prstClr val="black"/>
              </a:solidFill>
              <a:effectLst/>
              <a:uLnTx/>
              <a:uFillTx/>
              <a:latin typeface="Hiragino Sans W8" panose="020B0400000000000000" pitchFamily="34" charset="-128"/>
              <a:ea typeface="Hiragino Sans W8" panose="020B0400000000000000" pitchFamily="34" charset="-128"/>
              <a:cs typeface="+mn-cs"/>
            </a:endParaRPr>
          </a:p>
        </p:txBody>
      </p:sp>
      <p:sp>
        <p:nvSpPr>
          <p:cNvPr id="6" name="テキスト ボックス 5">
            <a:extLst>
              <a:ext uri="{FF2B5EF4-FFF2-40B4-BE49-F238E27FC236}">
                <a16:creationId xmlns:a16="http://schemas.microsoft.com/office/drawing/2014/main" id="{99DB92C9-9F2A-5943-8EF5-38447A34845F}"/>
              </a:ext>
            </a:extLst>
          </p:cNvPr>
          <p:cNvSpPr txBox="1"/>
          <p:nvPr/>
        </p:nvSpPr>
        <p:spPr>
          <a:xfrm>
            <a:off x="182458" y="1961265"/>
            <a:ext cx="7577910"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sng" strike="noStrike" kern="1200" cap="none" spc="0" normalizeH="0" baseline="0" noProof="0" dirty="0" smtClean="0">
                <a:ln>
                  <a:noFill/>
                </a:ln>
                <a:solidFill>
                  <a:prstClr val="black"/>
                </a:solidFill>
                <a:effectLst/>
                <a:uLnTx/>
                <a:uFillTx/>
                <a:latin typeface="Hiragino Sans W8" panose="020B0400000000000000" pitchFamily="34" charset="-128"/>
                <a:ea typeface="Hiragino Sans W8" panose="020B0400000000000000" pitchFamily="34" charset="-128"/>
                <a:cs typeface="+mn-cs"/>
              </a:rPr>
              <a:t>■当日のスケジュール</a:t>
            </a:r>
            <a:endParaRPr kumimoji="1" lang="en-US" altLang="ja-JP" sz="2400" b="1" i="0" u="sng" strike="noStrike" kern="1200" cap="none" spc="0" normalizeH="0" baseline="0" noProof="0" dirty="0" smtClean="0">
              <a:ln>
                <a:noFill/>
              </a:ln>
              <a:solidFill>
                <a:prstClr val="black"/>
              </a:solidFill>
              <a:effectLst/>
              <a:uLnTx/>
              <a:uFillTx/>
              <a:latin typeface="Hiragino Sans W8" panose="020B0400000000000000" pitchFamily="34" charset="-128"/>
              <a:ea typeface="Hiragino Sans W8" panose="020B04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400" b="0" i="0" u="none" strike="noStrike" kern="1200" cap="none" spc="0" normalizeH="0" baseline="0" noProof="0" dirty="0" smtClean="0">
              <a:ln>
                <a:noFill/>
              </a:ln>
              <a:solidFill>
                <a:prstClr val="black"/>
              </a:solidFill>
              <a:effectLst/>
              <a:uLnTx/>
              <a:uFillTx/>
              <a:latin typeface="Hiragino Sans W3" panose="020B0400000000000000" pitchFamily="34" charset="-128"/>
              <a:ea typeface="Hiragino Sans W3" panose="020B04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smtClean="0">
                <a:ln>
                  <a:noFill/>
                </a:ln>
                <a:solidFill>
                  <a:prstClr val="black"/>
                </a:solidFill>
                <a:effectLst/>
                <a:uLnTx/>
                <a:uFillTx/>
                <a:latin typeface="Hiragino Sans W3" panose="020B0400000000000000" pitchFamily="34" charset="-128"/>
                <a:ea typeface="Hiragino Sans W3" panose="020B0400000000000000" pitchFamily="34" charset="-128"/>
                <a:cs typeface="+mn-cs"/>
              </a:rPr>
              <a:t>１　挨拶・講師紹介（１４：００</a:t>
            </a:r>
            <a:r>
              <a:rPr kumimoji="1" lang="en-US" altLang="ja-JP" sz="2400" b="0" i="0" u="none" strike="noStrike" kern="1200" cap="none" spc="0" normalizeH="0" baseline="0" noProof="0" dirty="0">
                <a:ln>
                  <a:noFill/>
                </a:ln>
                <a:solidFill>
                  <a:prstClr val="black"/>
                </a:solidFill>
                <a:effectLst/>
                <a:uLnTx/>
                <a:uFillTx/>
                <a:latin typeface="Hiragino Sans W3" panose="020B0400000000000000" pitchFamily="34" charset="-128"/>
                <a:ea typeface="Hiragino Sans W3" panose="020B0400000000000000" pitchFamily="34" charset="-128"/>
                <a:cs typeface="+mn-cs"/>
              </a:rPr>
              <a:t>〜</a:t>
            </a:r>
            <a:r>
              <a:rPr kumimoji="1" lang="ja-JP" altLang="en-US" sz="2400" b="0" i="0" u="none" strike="noStrike" kern="1200" cap="none" spc="0" normalizeH="0" baseline="0" noProof="0" dirty="0" smtClean="0">
                <a:ln>
                  <a:noFill/>
                </a:ln>
                <a:solidFill>
                  <a:prstClr val="black"/>
                </a:solidFill>
                <a:effectLst/>
                <a:uLnTx/>
                <a:uFillTx/>
                <a:latin typeface="Hiragino Sans W3" panose="020B0400000000000000" pitchFamily="34" charset="-128"/>
                <a:ea typeface="Hiragino Sans W3" panose="020B0400000000000000" pitchFamily="34" charset="-128"/>
                <a:cs typeface="+mn-cs"/>
              </a:rPr>
              <a:t>１４：０５）</a:t>
            </a:r>
            <a:endParaRPr kumimoji="1" lang="ja-JP" altLang="en-US" sz="2400" b="0" i="0" u="none" strike="noStrike" kern="1200" cap="none" spc="0" normalizeH="0" baseline="0" noProof="0" dirty="0">
              <a:ln>
                <a:noFill/>
              </a:ln>
              <a:solidFill>
                <a:prstClr val="black"/>
              </a:solidFill>
              <a:effectLst/>
              <a:uLnTx/>
              <a:uFillTx/>
              <a:latin typeface="Hiragino Sans W3" panose="020B0400000000000000" pitchFamily="34" charset="-128"/>
              <a:ea typeface="Hiragino Sans W3" panose="020B0400000000000000" pitchFamily="34" charset="-128"/>
              <a:cs typeface="+mn-cs"/>
            </a:endParaRPr>
          </a:p>
        </p:txBody>
      </p:sp>
      <p:sp>
        <p:nvSpPr>
          <p:cNvPr id="9" name="テキスト ボックス 8">
            <a:extLst>
              <a:ext uri="{FF2B5EF4-FFF2-40B4-BE49-F238E27FC236}">
                <a16:creationId xmlns:a16="http://schemas.microsoft.com/office/drawing/2014/main" id="{A4225E2B-40BB-0942-838E-79FB4FA4143A}"/>
              </a:ext>
            </a:extLst>
          </p:cNvPr>
          <p:cNvSpPr txBox="1"/>
          <p:nvPr/>
        </p:nvSpPr>
        <p:spPr>
          <a:xfrm>
            <a:off x="182457" y="4678273"/>
            <a:ext cx="10804192" cy="110799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smtClean="0">
                <a:ln>
                  <a:noFill/>
                </a:ln>
                <a:solidFill>
                  <a:prstClr val="black"/>
                </a:solidFill>
                <a:effectLst/>
                <a:uLnTx/>
                <a:uFillTx/>
                <a:latin typeface="Hiragino Sans W3" panose="020B0400000000000000" pitchFamily="34" charset="-128"/>
                <a:ea typeface="Hiragino Sans W3" panose="020B0400000000000000" pitchFamily="34" charset="-128"/>
                <a:cs typeface="+mn-cs"/>
              </a:rPr>
              <a:t>３</a:t>
            </a:r>
            <a:r>
              <a:rPr kumimoji="1" lang="ja-JP" altLang="en-US" sz="2400" b="0" i="0" u="none" strike="noStrike" kern="1200" cap="none" spc="0" normalizeH="0" baseline="0" noProof="0" dirty="0">
                <a:ln>
                  <a:noFill/>
                </a:ln>
                <a:solidFill>
                  <a:prstClr val="black"/>
                </a:solidFill>
                <a:effectLst/>
                <a:uLnTx/>
                <a:uFillTx/>
                <a:latin typeface="Hiragino Sans W3" panose="020B0400000000000000" pitchFamily="34" charset="-128"/>
                <a:ea typeface="Hiragino Sans W3" panose="020B0400000000000000" pitchFamily="34" charset="-128"/>
                <a:cs typeface="+mn-cs"/>
              </a:rPr>
              <a:t>　</a:t>
            </a:r>
            <a:r>
              <a:rPr kumimoji="1" lang="ja-JP" altLang="en-US" sz="2400" b="0" i="0" u="none" strike="noStrike" kern="1200" cap="none" spc="0" normalizeH="0" baseline="0" noProof="0" dirty="0" smtClean="0">
                <a:ln>
                  <a:noFill/>
                </a:ln>
                <a:solidFill>
                  <a:prstClr val="black"/>
                </a:solidFill>
                <a:effectLst/>
                <a:uLnTx/>
                <a:uFillTx/>
                <a:latin typeface="Hiragino Sans W3" panose="020B0400000000000000" pitchFamily="34" charset="-128"/>
                <a:ea typeface="Hiragino Sans W3" panose="020B0400000000000000" pitchFamily="34" charset="-128"/>
                <a:cs typeface="+mn-cs"/>
              </a:rPr>
              <a:t>クラスター発生施設の対応と受援</a:t>
            </a:r>
            <a:endParaRPr kumimoji="1" lang="en-US" altLang="ja-JP" sz="2400" b="0" i="0" u="none" strike="noStrike" kern="1200" cap="none" spc="0" normalizeH="0" baseline="0" noProof="0" dirty="0" smtClean="0">
              <a:ln>
                <a:noFill/>
              </a:ln>
              <a:solidFill>
                <a:prstClr val="black"/>
              </a:solidFill>
              <a:effectLst/>
              <a:uLnTx/>
              <a:uFillTx/>
              <a:latin typeface="Hiragino Sans W3" panose="020B0400000000000000" pitchFamily="34" charset="-128"/>
              <a:ea typeface="Hiragino Sans W3" panose="020B04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Hiragino Sans W3" panose="020B0400000000000000" pitchFamily="34" charset="-128"/>
                <a:ea typeface="Hiragino Sans W3" panose="020B0400000000000000" pitchFamily="34" charset="-128"/>
                <a:cs typeface="+mn-cs"/>
              </a:rPr>
              <a:t>　　　</a:t>
            </a:r>
            <a:r>
              <a:rPr kumimoji="1" lang="ja-JP" altLang="en-US" sz="1500" b="0" i="0" u="none" strike="noStrike" kern="1200" cap="none" spc="0" normalizeH="0" baseline="0" noProof="0" dirty="0" smtClean="0">
                <a:ln>
                  <a:noFill/>
                </a:ln>
                <a:solidFill>
                  <a:prstClr val="black"/>
                </a:solidFill>
                <a:effectLst/>
                <a:uLnTx/>
                <a:uFillTx/>
                <a:latin typeface="Hiragino Sans W3" panose="020B0400000000000000" pitchFamily="34" charset="-128"/>
                <a:ea typeface="Hiragino Sans W3" panose="020B0400000000000000" pitchFamily="34" charset="-128"/>
                <a:cs typeface="+mn-cs"/>
              </a:rPr>
              <a:t>～対応の実際、指揮・マネジメント・教訓、気づき～</a:t>
            </a:r>
            <a:r>
              <a:rPr kumimoji="1" lang="ja-JP" altLang="en-US" sz="2400" b="0" i="0" u="none" strike="noStrike" kern="1200" cap="none" spc="0" normalizeH="0" baseline="0" noProof="0" dirty="0">
                <a:ln>
                  <a:noFill/>
                </a:ln>
                <a:solidFill>
                  <a:prstClr val="black"/>
                </a:solidFill>
                <a:effectLst/>
                <a:uLnTx/>
                <a:uFillTx/>
                <a:latin typeface="Hiragino Sans W3" panose="020B0400000000000000" pitchFamily="34" charset="-128"/>
                <a:ea typeface="Hiragino Sans W3" panose="020B0400000000000000" pitchFamily="34" charset="-128"/>
                <a:cs typeface="+mn-cs"/>
              </a:rPr>
              <a:t>（</a:t>
            </a:r>
            <a:r>
              <a:rPr kumimoji="1" lang="ja-JP" altLang="en-US" sz="2400" b="0" i="0" u="none" strike="noStrike" kern="1200" cap="none" spc="0" normalizeH="0" baseline="0" noProof="0" dirty="0" smtClean="0">
                <a:ln>
                  <a:noFill/>
                </a:ln>
                <a:solidFill>
                  <a:prstClr val="black"/>
                </a:solidFill>
                <a:effectLst/>
                <a:uLnTx/>
                <a:uFillTx/>
                <a:latin typeface="Hiragino Sans W3" panose="020B0400000000000000" pitchFamily="34" charset="-128"/>
                <a:ea typeface="Hiragino Sans W3" panose="020B0400000000000000" pitchFamily="34" charset="-128"/>
                <a:cs typeface="+mn-cs"/>
              </a:rPr>
              <a:t>１５：１０</a:t>
            </a:r>
            <a:r>
              <a:rPr kumimoji="1" lang="en-US" altLang="ja-JP" sz="2400" b="0" i="0" u="none" strike="noStrike" kern="1200" cap="none" spc="0" normalizeH="0" baseline="0" noProof="0" dirty="0" smtClean="0">
                <a:ln>
                  <a:noFill/>
                </a:ln>
                <a:solidFill>
                  <a:prstClr val="black"/>
                </a:solidFill>
                <a:effectLst/>
                <a:uLnTx/>
                <a:uFillTx/>
                <a:latin typeface="Hiragino Sans W3" panose="020B0400000000000000" pitchFamily="34" charset="-128"/>
                <a:ea typeface="Hiragino Sans W3" panose="020B0400000000000000" pitchFamily="34" charset="-128"/>
                <a:cs typeface="+mn-cs"/>
              </a:rPr>
              <a:t>〜</a:t>
            </a:r>
            <a:r>
              <a:rPr kumimoji="1" lang="ja-JP" altLang="en-US" sz="2400" b="0" i="0" u="none" strike="noStrike" kern="1200" cap="none" spc="0" normalizeH="0" baseline="0" noProof="0" dirty="0" smtClean="0">
                <a:ln>
                  <a:noFill/>
                </a:ln>
                <a:solidFill>
                  <a:prstClr val="black"/>
                </a:solidFill>
                <a:effectLst/>
                <a:uLnTx/>
                <a:uFillTx/>
                <a:latin typeface="Hiragino Sans W3" panose="020B0400000000000000" pitchFamily="34" charset="-128"/>
                <a:ea typeface="Hiragino Sans W3" panose="020B0400000000000000" pitchFamily="34" charset="-128"/>
                <a:cs typeface="+mn-cs"/>
              </a:rPr>
              <a:t>１５：５０</a:t>
            </a:r>
            <a:r>
              <a:rPr kumimoji="1" lang="ja-JP" altLang="en-US" sz="2400" b="0" i="0" u="none" strike="noStrike" kern="1200" cap="none" spc="0" normalizeH="0" baseline="0" noProof="0" dirty="0">
                <a:ln>
                  <a:noFill/>
                </a:ln>
                <a:solidFill>
                  <a:prstClr val="black"/>
                </a:solidFill>
                <a:effectLst/>
                <a:uLnTx/>
                <a:uFillTx/>
                <a:latin typeface="Hiragino Sans W3" panose="020B0400000000000000" pitchFamily="34" charset="-128"/>
                <a:ea typeface="Hiragino Sans W3" panose="020B0400000000000000" pitchFamily="34" charset="-128"/>
                <a:cs typeface="+mn-cs"/>
              </a:rPr>
              <a:t>）</a:t>
            </a:r>
            <a:endParaRPr kumimoji="1" lang="en-US" altLang="ja-JP" sz="2400" b="0" i="0" u="none" strike="noStrike" kern="1200" cap="none" spc="0" normalizeH="0" baseline="0" noProof="0" dirty="0">
              <a:ln>
                <a:noFill/>
              </a:ln>
              <a:solidFill>
                <a:prstClr val="black"/>
              </a:solidFill>
              <a:effectLst/>
              <a:uLnTx/>
              <a:uFillTx/>
              <a:latin typeface="Calibri" panose="020F0502020204030204"/>
              <a:ea typeface="Hiragino Sans W3" panose="020B040000000000000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Hiragino Sans W3" panose="020B0400000000000000" pitchFamily="34" charset="-128"/>
                <a:ea typeface="Hiragino Sans W3" panose="020B0400000000000000" pitchFamily="34" charset="-128"/>
                <a:cs typeface="+mn-cs"/>
              </a:rPr>
              <a:t>　　　</a:t>
            </a:r>
            <a:r>
              <a:rPr kumimoji="1" lang="ja-JP" altLang="en-US" sz="1800" b="1" i="0" u="none" strike="noStrike" kern="1200" cap="none" spc="0" normalizeH="0" baseline="0" noProof="0" dirty="0" smtClean="0">
                <a:ln>
                  <a:noFill/>
                </a:ln>
                <a:solidFill>
                  <a:prstClr val="black"/>
                </a:solidFill>
                <a:effectLst/>
                <a:uLnTx/>
                <a:uFillTx/>
                <a:latin typeface="Hiragino Sans W3" panose="020B0400000000000000" pitchFamily="34" charset="-128"/>
                <a:ea typeface="Hiragino Sans W3" panose="020B0400000000000000" pitchFamily="34" charset="-128"/>
                <a:cs typeface="+mn-cs"/>
              </a:rPr>
              <a:t>玉城成雄 様</a:t>
            </a:r>
            <a:r>
              <a:rPr kumimoji="1" lang="zh-CN" altLang="en-US" sz="1600" b="0" i="0" u="none" strike="noStrike" kern="1200" cap="none" spc="0" normalizeH="0" baseline="0" noProof="0" dirty="0" smtClean="0">
                <a:ln>
                  <a:noFill/>
                </a:ln>
                <a:solidFill>
                  <a:prstClr val="black"/>
                </a:solidFill>
                <a:effectLst/>
                <a:uLnTx/>
                <a:uFillTx/>
                <a:latin typeface="Hiragino Sans W3" panose="020B0400000000000000" pitchFamily="34" charset="-128"/>
                <a:ea typeface="Hiragino Sans W3" panose="020B0400000000000000" pitchFamily="34" charset="-128"/>
                <a:cs typeface="+mn-cs"/>
              </a:rPr>
              <a:t>（</a:t>
            </a:r>
            <a:r>
              <a:rPr kumimoji="1" lang="zh-TW" altLang="en-US" sz="1600" b="0" i="0" u="none" strike="noStrike" kern="1200" cap="none" spc="0" normalizeH="0" baseline="0" noProof="0" dirty="0">
                <a:ln>
                  <a:noFill/>
                </a:ln>
                <a:solidFill>
                  <a:prstClr val="black"/>
                </a:solidFill>
                <a:effectLst/>
                <a:uLnTx/>
                <a:uFillTx/>
                <a:latin typeface="Hiragino Sans W3" panose="020B0400000000000000" pitchFamily="34" charset="-128"/>
                <a:ea typeface="Hiragino Sans W3" panose="020B0400000000000000" pitchFamily="34" charset="-128"/>
                <a:cs typeface="+mn-cs"/>
              </a:rPr>
              <a:t>衛生文化協会城西病院</a:t>
            </a:r>
            <a:r>
              <a:rPr kumimoji="1" lang="ja-JP" altLang="en-US" sz="1600" b="0" i="0" u="none" strike="noStrike" kern="1200" cap="none" spc="0" normalizeH="0" baseline="0" noProof="0" dirty="0" smtClean="0">
                <a:ln>
                  <a:noFill/>
                </a:ln>
                <a:solidFill>
                  <a:prstClr val="black"/>
                </a:solidFill>
                <a:effectLst/>
                <a:uLnTx/>
                <a:uFillTx/>
                <a:latin typeface="Hiragino Sans W3" panose="020B0400000000000000" pitchFamily="34" charset="-128"/>
                <a:ea typeface="Hiragino Sans W3" panose="020B0400000000000000" pitchFamily="34" charset="-128"/>
                <a:cs typeface="+mn-cs"/>
              </a:rPr>
              <a:t>）</a:t>
            </a:r>
            <a:endParaRPr kumimoji="1" lang="en-US" altLang="zh-TW" sz="1600" b="0" i="0" u="none" strike="noStrike" kern="1200" cap="none" spc="0" normalizeH="0" baseline="0" noProof="0" dirty="0" smtClean="0">
              <a:ln>
                <a:noFill/>
              </a:ln>
              <a:solidFill>
                <a:prstClr val="black"/>
              </a:solidFill>
              <a:effectLst/>
              <a:uLnTx/>
              <a:uFillTx/>
              <a:latin typeface="Hiragino Sans W3" panose="020B0400000000000000" pitchFamily="34" charset="-128"/>
              <a:ea typeface="Hiragino Sans W3" panose="020B0400000000000000" pitchFamily="34" charset="-128"/>
              <a:cs typeface="+mn-cs"/>
            </a:endParaRPr>
          </a:p>
        </p:txBody>
      </p:sp>
      <p:sp>
        <p:nvSpPr>
          <p:cNvPr id="11" name="テキスト ボックス 10">
            <a:extLst>
              <a:ext uri="{FF2B5EF4-FFF2-40B4-BE49-F238E27FC236}">
                <a16:creationId xmlns:a16="http://schemas.microsoft.com/office/drawing/2014/main" id="{730A4858-9FBF-3542-8D57-CF56B2B65C71}"/>
              </a:ext>
            </a:extLst>
          </p:cNvPr>
          <p:cNvSpPr txBox="1"/>
          <p:nvPr/>
        </p:nvSpPr>
        <p:spPr>
          <a:xfrm>
            <a:off x="182457" y="5786269"/>
            <a:ext cx="610750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smtClean="0">
                <a:ln>
                  <a:noFill/>
                </a:ln>
                <a:solidFill>
                  <a:prstClr val="black"/>
                </a:solidFill>
                <a:effectLst/>
                <a:uLnTx/>
                <a:uFillTx/>
                <a:latin typeface="Hiragino Sans W3" panose="020B0400000000000000" pitchFamily="34" charset="-128"/>
                <a:ea typeface="Hiragino Sans W3" panose="020B0400000000000000" pitchFamily="34" charset="-128"/>
                <a:cs typeface="+mn-cs"/>
              </a:rPr>
              <a:t>４</a:t>
            </a:r>
            <a:r>
              <a:rPr kumimoji="1" lang="ja-JP" altLang="en-US" sz="2400" b="0" i="0" u="none" strike="noStrike" kern="1200" cap="none" spc="0" normalizeH="0" baseline="0" noProof="0" dirty="0">
                <a:ln>
                  <a:noFill/>
                </a:ln>
                <a:solidFill>
                  <a:prstClr val="black"/>
                </a:solidFill>
                <a:effectLst/>
                <a:uLnTx/>
                <a:uFillTx/>
                <a:latin typeface="Hiragino Sans W3" panose="020B0400000000000000" pitchFamily="34" charset="-128"/>
                <a:ea typeface="Hiragino Sans W3" panose="020B0400000000000000" pitchFamily="34" charset="-128"/>
                <a:cs typeface="+mn-cs"/>
              </a:rPr>
              <a:t>　最後に（</a:t>
            </a:r>
            <a:r>
              <a:rPr kumimoji="1" lang="ja-JP" altLang="en-US" sz="2400" b="0" i="0" u="none" strike="noStrike" kern="1200" cap="none" spc="0" normalizeH="0" baseline="0" noProof="0" dirty="0" smtClean="0">
                <a:ln>
                  <a:noFill/>
                </a:ln>
                <a:solidFill>
                  <a:prstClr val="black"/>
                </a:solidFill>
                <a:effectLst/>
                <a:uLnTx/>
                <a:uFillTx/>
                <a:latin typeface="Hiragino Sans W3" panose="020B0400000000000000" pitchFamily="34" charset="-128"/>
                <a:ea typeface="Hiragino Sans W3" panose="020B0400000000000000" pitchFamily="34" charset="-128"/>
                <a:cs typeface="+mn-cs"/>
              </a:rPr>
              <a:t>１５：５０</a:t>
            </a:r>
            <a:r>
              <a:rPr kumimoji="1" lang="en-US" altLang="ja-JP" sz="2400" b="0" i="0" u="none" strike="noStrike" kern="1200" cap="none" spc="0" normalizeH="0" baseline="0" noProof="0" dirty="0" smtClean="0">
                <a:ln>
                  <a:noFill/>
                </a:ln>
                <a:solidFill>
                  <a:prstClr val="black"/>
                </a:solidFill>
                <a:effectLst/>
                <a:uLnTx/>
                <a:uFillTx/>
                <a:latin typeface="Hiragino Sans W3" panose="020B0400000000000000" pitchFamily="34" charset="-128"/>
                <a:ea typeface="Hiragino Sans W3" panose="020B0400000000000000" pitchFamily="34" charset="-128"/>
                <a:cs typeface="+mn-cs"/>
              </a:rPr>
              <a:t>〜</a:t>
            </a:r>
            <a:r>
              <a:rPr kumimoji="1" lang="ja-JP" altLang="en-US" sz="2400" b="0" i="0" u="none" strike="noStrike" kern="1200" cap="none" spc="0" normalizeH="0" baseline="0" noProof="0" dirty="0" smtClean="0">
                <a:ln>
                  <a:noFill/>
                </a:ln>
                <a:solidFill>
                  <a:prstClr val="black"/>
                </a:solidFill>
                <a:effectLst/>
                <a:uLnTx/>
                <a:uFillTx/>
                <a:latin typeface="Hiragino Sans W3" panose="020B0400000000000000" pitchFamily="34" charset="-128"/>
                <a:ea typeface="Hiragino Sans W3" panose="020B0400000000000000" pitchFamily="34" charset="-128"/>
                <a:cs typeface="+mn-cs"/>
              </a:rPr>
              <a:t>１６：００）</a:t>
            </a:r>
            <a:endParaRPr kumimoji="1" lang="ja-JP" altLang="en-US" sz="2400" b="0" i="0" u="none" strike="noStrike" kern="1200" cap="none" spc="0" normalizeH="0" baseline="0" noProof="0" dirty="0">
              <a:ln>
                <a:noFill/>
              </a:ln>
              <a:solidFill>
                <a:prstClr val="black"/>
              </a:solidFill>
              <a:effectLst/>
              <a:uLnTx/>
              <a:uFillTx/>
              <a:latin typeface="Hiragino Sans W3" panose="020B0400000000000000" pitchFamily="34" charset="-128"/>
              <a:ea typeface="Hiragino Sans W3" panose="020B04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Hiragino Sans W3" panose="020B0400000000000000" pitchFamily="34" charset="-128"/>
              <a:ea typeface="Hiragino Sans W3" panose="020B0400000000000000" pitchFamily="34" charset="-128"/>
              <a:cs typeface="+mn-cs"/>
            </a:endParaRPr>
          </a:p>
        </p:txBody>
      </p:sp>
      <p:sp>
        <p:nvSpPr>
          <p:cNvPr id="10" name="テキスト ボックス 9">
            <a:extLst>
              <a:ext uri="{FF2B5EF4-FFF2-40B4-BE49-F238E27FC236}">
                <a16:creationId xmlns:a16="http://schemas.microsoft.com/office/drawing/2014/main" id="{A99F09EE-272E-A34A-8A5C-8898D6F46234}"/>
              </a:ext>
            </a:extLst>
          </p:cNvPr>
          <p:cNvSpPr txBox="1"/>
          <p:nvPr/>
        </p:nvSpPr>
        <p:spPr>
          <a:xfrm>
            <a:off x="182457" y="3324056"/>
            <a:ext cx="9931357" cy="135421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smtClean="0">
                <a:ln>
                  <a:noFill/>
                </a:ln>
                <a:solidFill>
                  <a:prstClr val="black"/>
                </a:solidFill>
                <a:effectLst/>
                <a:uLnTx/>
                <a:uFillTx/>
                <a:latin typeface="Hiragino Sans W3" panose="020B0400000000000000" pitchFamily="34" charset="-128"/>
                <a:ea typeface="Hiragino Sans W3" panose="020B0400000000000000" pitchFamily="34" charset="-128"/>
                <a:cs typeface="+mn-cs"/>
              </a:rPr>
              <a:t>２</a:t>
            </a:r>
            <a:r>
              <a:rPr kumimoji="1" lang="ja-JP" altLang="en-US" sz="2400" b="0" i="0" u="none" strike="noStrike" kern="1200" cap="none" spc="0" normalizeH="0" baseline="0" noProof="0" dirty="0">
                <a:ln>
                  <a:noFill/>
                </a:ln>
                <a:solidFill>
                  <a:prstClr val="black"/>
                </a:solidFill>
                <a:effectLst/>
                <a:uLnTx/>
                <a:uFillTx/>
                <a:latin typeface="Hiragino Sans W3" panose="020B0400000000000000" pitchFamily="34" charset="-128"/>
                <a:ea typeface="Hiragino Sans W3" panose="020B0400000000000000" pitchFamily="34" charset="-128"/>
                <a:cs typeface="+mn-cs"/>
              </a:rPr>
              <a:t>　</a:t>
            </a:r>
            <a:r>
              <a:rPr kumimoji="1" lang="ja-JP" altLang="en-US" sz="2400" b="0" i="0" u="none" strike="noStrike" kern="1200" cap="none" spc="0" normalizeH="0" baseline="0" noProof="0" dirty="0">
                <a:ln>
                  <a:noFill/>
                </a:ln>
                <a:solidFill>
                  <a:prstClr val="black"/>
                </a:solidFill>
                <a:effectLst/>
                <a:uLnTx/>
                <a:uFillTx/>
                <a:latin typeface="Calibri" panose="020F0502020204030204"/>
                <a:ea typeface="Hiragino Sans W3" panose="020B0400000000000000"/>
                <a:cs typeface="+mn-cs"/>
              </a:rPr>
              <a:t>クラスター発生施設への支援の実際と</a:t>
            </a:r>
            <a:r>
              <a:rPr kumimoji="1" lang="ja-JP" altLang="en-US" sz="2400" b="0" i="0" u="none" strike="noStrike" kern="1200" cap="none" spc="0" normalizeH="0" baseline="0" noProof="0" dirty="0" smtClean="0">
                <a:ln>
                  <a:noFill/>
                </a:ln>
                <a:solidFill>
                  <a:prstClr val="black"/>
                </a:solidFill>
                <a:effectLst/>
                <a:uLnTx/>
                <a:uFillTx/>
                <a:latin typeface="Calibri" panose="020F0502020204030204"/>
                <a:ea typeface="Hiragino Sans W3" panose="020B0400000000000000"/>
                <a:cs typeface="+mn-cs"/>
              </a:rPr>
              <a:t>教訓</a:t>
            </a:r>
            <a:endParaRPr kumimoji="1" lang="en-US" altLang="ja-JP" sz="2400" b="0" i="0" u="none" strike="noStrike" kern="1200" cap="none" spc="0" normalizeH="0" baseline="0" noProof="0" dirty="0" smtClean="0">
              <a:ln>
                <a:noFill/>
              </a:ln>
              <a:solidFill>
                <a:prstClr val="black"/>
              </a:solidFill>
              <a:effectLst/>
              <a:uLnTx/>
              <a:uFillTx/>
              <a:latin typeface="Calibri" panose="020F0502020204030204"/>
              <a:ea typeface="Hiragino Sans W3" panose="020B040000000000000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Calibri" panose="020F0502020204030204"/>
                <a:ea typeface="Hiragino Sans W3" panose="020B0400000000000000"/>
                <a:cs typeface="+mn-cs"/>
              </a:rPr>
              <a:t> </a:t>
            </a:r>
            <a:r>
              <a:rPr kumimoji="1" lang="en-US" altLang="ja-JP" sz="2400" b="0" i="0" u="none" strike="noStrike" kern="1200" cap="none" spc="0" normalizeH="0" baseline="0" noProof="0" dirty="0" smtClean="0">
                <a:ln>
                  <a:noFill/>
                </a:ln>
                <a:solidFill>
                  <a:prstClr val="black"/>
                </a:solidFill>
                <a:effectLst/>
                <a:uLnTx/>
                <a:uFillTx/>
                <a:latin typeface="Calibri" panose="020F0502020204030204"/>
                <a:ea typeface="Hiragino Sans W3" panose="020B0400000000000000"/>
                <a:cs typeface="+mn-cs"/>
              </a:rPr>
              <a:t>        </a:t>
            </a:r>
            <a:r>
              <a:rPr kumimoji="1" lang="ja-JP" altLang="en-US" sz="1500" b="0" i="0" u="none" strike="noStrike" kern="1200" cap="none" spc="0" normalizeH="0" baseline="0" noProof="0" dirty="0" smtClean="0">
                <a:ln>
                  <a:noFill/>
                </a:ln>
                <a:solidFill>
                  <a:prstClr val="black"/>
                </a:solidFill>
                <a:effectLst/>
                <a:uLnTx/>
                <a:uFillTx/>
                <a:latin typeface="Calibri" panose="020F0502020204030204"/>
                <a:ea typeface="Hiragino Sans W3" panose="020B0400000000000000"/>
                <a:cs typeface="+mn-cs"/>
              </a:rPr>
              <a:t>～事例</a:t>
            </a:r>
            <a:r>
              <a:rPr kumimoji="1" lang="ja-JP" altLang="en-US" sz="1500" b="0" i="0" u="none" strike="noStrike" kern="1200" cap="none" spc="0" normalizeH="0" baseline="0" noProof="0" dirty="0">
                <a:ln>
                  <a:noFill/>
                </a:ln>
                <a:solidFill>
                  <a:prstClr val="black"/>
                </a:solidFill>
                <a:effectLst/>
                <a:uLnTx/>
                <a:uFillTx/>
                <a:latin typeface="Calibri" panose="020F0502020204030204"/>
                <a:ea typeface="Hiragino Sans W3" panose="020B0400000000000000"/>
                <a:cs typeface="+mn-cs"/>
              </a:rPr>
              <a:t>紹介、早期介入の意義、施設等受入側の事前準備</a:t>
            </a:r>
            <a:r>
              <a:rPr kumimoji="1" lang="ja-JP" altLang="en-US" sz="1500" b="0" i="0" u="none" strike="noStrike" kern="1200" cap="none" spc="0" normalizeH="0" baseline="0" noProof="0" dirty="0" smtClean="0">
                <a:ln>
                  <a:noFill/>
                </a:ln>
                <a:solidFill>
                  <a:prstClr val="black"/>
                </a:solidFill>
                <a:effectLst/>
                <a:uLnTx/>
                <a:uFillTx/>
                <a:latin typeface="Calibri" panose="020F0502020204030204"/>
                <a:ea typeface="Hiragino Sans W3" panose="020B0400000000000000"/>
                <a:cs typeface="+mn-cs"/>
              </a:rPr>
              <a:t>等～</a:t>
            </a:r>
            <a:r>
              <a:rPr kumimoji="1" lang="ja-JP" altLang="en-US" sz="2400" b="0" i="0" u="none" strike="noStrike" kern="1200" cap="none" spc="0" normalizeH="0" baseline="0" noProof="0" dirty="0" smtClean="0">
                <a:ln>
                  <a:noFill/>
                </a:ln>
                <a:solidFill>
                  <a:prstClr val="black"/>
                </a:solidFill>
                <a:effectLst/>
                <a:uLnTx/>
                <a:uFillTx/>
                <a:latin typeface="Hiragino Sans W3" panose="020B0400000000000000" pitchFamily="34" charset="-128"/>
                <a:ea typeface="Hiragino Sans W3" panose="020B0400000000000000" pitchFamily="34" charset="-128"/>
                <a:cs typeface="+mn-cs"/>
              </a:rPr>
              <a:t>（１４：０５</a:t>
            </a:r>
            <a:r>
              <a:rPr kumimoji="1" lang="en-US" altLang="ja-JP" sz="2400" b="0" i="0" u="none" strike="noStrike" kern="1200" cap="none" spc="0" normalizeH="0" baseline="0" noProof="0" dirty="0" smtClean="0">
                <a:ln>
                  <a:noFill/>
                </a:ln>
                <a:solidFill>
                  <a:prstClr val="black"/>
                </a:solidFill>
                <a:effectLst/>
                <a:uLnTx/>
                <a:uFillTx/>
                <a:latin typeface="Hiragino Sans W3" panose="020B0400000000000000" pitchFamily="34" charset="-128"/>
                <a:ea typeface="Hiragino Sans W3" panose="020B0400000000000000" pitchFamily="34" charset="-128"/>
                <a:cs typeface="+mn-cs"/>
              </a:rPr>
              <a:t>〜</a:t>
            </a:r>
            <a:r>
              <a:rPr kumimoji="1" lang="ja-JP" altLang="en-US" sz="2400" b="0" i="0" u="none" strike="noStrike" kern="1200" cap="none" spc="0" normalizeH="0" baseline="0" noProof="0" dirty="0" smtClean="0">
                <a:ln>
                  <a:noFill/>
                </a:ln>
                <a:solidFill>
                  <a:prstClr val="black"/>
                </a:solidFill>
                <a:effectLst/>
                <a:uLnTx/>
                <a:uFillTx/>
                <a:latin typeface="Hiragino Sans W3" panose="020B0400000000000000" pitchFamily="34" charset="-128"/>
                <a:ea typeface="Hiragino Sans W3" panose="020B0400000000000000" pitchFamily="34" charset="-128"/>
                <a:cs typeface="+mn-cs"/>
              </a:rPr>
              <a:t>１５：１０）</a:t>
            </a:r>
            <a:endParaRPr kumimoji="1" lang="en-US" altLang="ja-JP" sz="2400" b="0" i="0" u="none" strike="noStrike" kern="1200" cap="none" spc="0" normalizeH="0" baseline="0" noProof="0" dirty="0" smtClean="0">
              <a:ln>
                <a:noFill/>
              </a:ln>
              <a:solidFill>
                <a:prstClr val="black"/>
              </a:solidFill>
              <a:effectLst/>
              <a:uLnTx/>
              <a:uFillTx/>
              <a:latin typeface="Calibri" panose="020F0502020204030204"/>
              <a:ea typeface="Hiragino Sans W3" panose="020B040000000000000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Hiragino Sans W3" panose="020B0400000000000000" pitchFamily="34" charset="-128"/>
                <a:ea typeface="Hiragino Sans W3" panose="020B0400000000000000"/>
                <a:cs typeface="+mn-cs"/>
              </a:rPr>
              <a:t>　　　</a:t>
            </a:r>
            <a:r>
              <a:rPr kumimoji="1" lang="zh-TW" altLang="en-US" sz="1800" b="1" i="0" u="none" strike="noStrike" kern="1200" cap="none" spc="0" normalizeH="0" baseline="0" noProof="0" dirty="0" smtClean="0">
                <a:ln>
                  <a:noFill/>
                </a:ln>
                <a:solidFill>
                  <a:prstClr val="black"/>
                </a:solidFill>
                <a:effectLst/>
                <a:uLnTx/>
                <a:uFillTx/>
                <a:latin typeface="Hiragino Sans W3" panose="020B0400000000000000" pitchFamily="34" charset="-128"/>
                <a:ea typeface="Hiragino Sans W3" panose="020B0400000000000000"/>
                <a:cs typeface="+mn-cs"/>
              </a:rPr>
              <a:t>近</a:t>
            </a:r>
            <a:r>
              <a:rPr kumimoji="1" lang="zh-TW" altLang="en-US" sz="1800" b="1" i="0" u="none" strike="noStrike" kern="1200" cap="none" spc="0" normalizeH="0" baseline="0" noProof="0" dirty="0">
                <a:ln>
                  <a:noFill/>
                </a:ln>
                <a:solidFill>
                  <a:prstClr val="black"/>
                </a:solidFill>
                <a:effectLst/>
                <a:uLnTx/>
                <a:uFillTx/>
                <a:latin typeface="Hiragino Sans W3" panose="020B0400000000000000" pitchFamily="34" charset="-128"/>
                <a:ea typeface="Hiragino Sans W3" panose="020B0400000000000000"/>
                <a:cs typeface="+mn-cs"/>
              </a:rPr>
              <a:t>藤久</a:t>
            </a:r>
            <a:r>
              <a:rPr kumimoji="1" lang="zh-TW" altLang="en-US" sz="1800" b="1" i="0" u="none" strike="noStrike" kern="1200" cap="none" spc="0" normalizeH="0" baseline="0" noProof="0" dirty="0" smtClean="0">
                <a:ln>
                  <a:noFill/>
                </a:ln>
                <a:solidFill>
                  <a:prstClr val="black"/>
                </a:solidFill>
                <a:effectLst/>
                <a:uLnTx/>
                <a:uFillTx/>
                <a:latin typeface="Hiragino Sans W3" panose="020B0400000000000000" pitchFamily="34" charset="-128"/>
                <a:ea typeface="Hiragino Sans W3" panose="020B0400000000000000"/>
                <a:cs typeface="+mn-cs"/>
              </a:rPr>
              <a:t>禎 </a:t>
            </a:r>
            <a:r>
              <a:rPr kumimoji="1" lang="ja-JP" altLang="en-US" sz="1800" b="1" i="0" u="none" strike="noStrike" kern="1200" cap="none" spc="0" normalizeH="0" baseline="0" noProof="0" dirty="0" smtClean="0">
                <a:ln>
                  <a:noFill/>
                </a:ln>
                <a:solidFill>
                  <a:prstClr val="black"/>
                </a:solidFill>
                <a:effectLst/>
                <a:uLnTx/>
                <a:uFillTx/>
                <a:latin typeface="Hiragino Sans W3" panose="020B0400000000000000" pitchFamily="34" charset="-128"/>
                <a:ea typeface="Hiragino Sans W3" panose="020B0400000000000000"/>
                <a:cs typeface="+mn-cs"/>
              </a:rPr>
              <a:t>様・</a:t>
            </a:r>
            <a:r>
              <a:rPr kumimoji="1" lang="ja-JP" altLang="en-US" sz="1800" b="1" i="0" u="none" strike="noStrike" kern="1200" cap="none" spc="0" normalizeH="0" baseline="0" noProof="0" dirty="0">
                <a:ln>
                  <a:noFill/>
                </a:ln>
                <a:solidFill>
                  <a:prstClr val="black"/>
                </a:solidFill>
                <a:effectLst/>
                <a:uLnTx/>
                <a:uFillTx/>
                <a:latin typeface="Hiragino Sans W3" panose="020B0400000000000000" pitchFamily="34" charset="-128"/>
                <a:ea typeface="Hiragino Sans W3" panose="020B0400000000000000"/>
                <a:cs typeface="+mn-cs"/>
              </a:rPr>
              <a:t>松田</a:t>
            </a:r>
            <a:r>
              <a:rPr kumimoji="1" lang="ja-JP" altLang="en-US" sz="1800" b="1" i="0" u="none" strike="noStrike" kern="1200" cap="none" spc="0" normalizeH="0" baseline="0" noProof="0" dirty="0" smtClean="0">
                <a:ln>
                  <a:noFill/>
                </a:ln>
                <a:solidFill>
                  <a:prstClr val="black"/>
                </a:solidFill>
                <a:effectLst/>
                <a:uLnTx/>
                <a:uFillTx/>
                <a:latin typeface="Hiragino Sans W3" panose="020B0400000000000000" pitchFamily="34" charset="-128"/>
                <a:ea typeface="Hiragino Sans W3" panose="020B0400000000000000"/>
                <a:cs typeface="+mn-cs"/>
              </a:rPr>
              <a:t>宏樹 様</a:t>
            </a:r>
            <a:r>
              <a:rPr kumimoji="1" lang="zh-TW" altLang="en-US" sz="1600" b="0" i="0" u="none" strike="noStrike" kern="1200" cap="none" spc="0" normalizeH="0" baseline="0" noProof="0" dirty="0" smtClean="0">
                <a:ln>
                  <a:noFill/>
                </a:ln>
                <a:solidFill>
                  <a:prstClr val="black"/>
                </a:solidFill>
                <a:effectLst/>
                <a:uLnTx/>
                <a:uFillTx/>
                <a:latin typeface="Hiragino Sans W3" panose="020B0400000000000000" pitchFamily="34" charset="-128"/>
                <a:ea typeface="Hiragino Sans W3" panose="020B0400000000000000"/>
                <a:cs typeface="+mn-cs"/>
              </a:rPr>
              <a:t>（</a:t>
            </a:r>
            <a:r>
              <a:rPr kumimoji="1" lang="zh-TW" altLang="en-US" sz="1600" b="0" i="0" u="none" strike="noStrike" kern="1200" cap="none" spc="0" normalizeH="0" baseline="0" noProof="0" dirty="0">
                <a:ln>
                  <a:noFill/>
                </a:ln>
                <a:solidFill>
                  <a:prstClr val="black"/>
                </a:solidFill>
                <a:effectLst/>
                <a:uLnTx/>
                <a:uFillTx/>
                <a:latin typeface="Hiragino Sans W3" panose="020B0400000000000000" pitchFamily="34" charset="-128"/>
                <a:ea typeface="Hiragino Sans W3" panose="020B0400000000000000"/>
                <a:cs typeface="+mn-cs"/>
              </a:rPr>
              <a:t>厚労省本部地域支援班</a:t>
            </a:r>
            <a:r>
              <a:rPr kumimoji="1" lang="en-US" altLang="zh-TW" sz="1600" b="0" i="0" u="none" strike="noStrike" kern="1200" cap="none" spc="0" normalizeH="0" baseline="0" noProof="0" dirty="0">
                <a:ln>
                  <a:noFill/>
                </a:ln>
                <a:solidFill>
                  <a:prstClr val="black"/>
                </a:solidFill>
                <a:effectLst/>
                <a:uLnTx/>
                <a:uFillTx/>
                <a:latin typeface="Hiragino Sans W3" panose="020B0400000000000000" pitchFamily="34" charset="-128"/>
                <a:ea typeface="Hiragino Sans W3" panose="020B0400000000000000"/>
                <a:cs typeface="+mn-cs"/>
              </a:rPr>
              <a:t>DMAT</a:t>
            </a:r>
            <a:r>
              <a:rPr kumimoji="1" lang="zh-TW" altLang="en-US" sz="1600" b="0" i="0" u="none" strike="noStrike" kern="1200" cap="none" spc="0" normalizeH="0" baseline="0" noProof="0" dirty="0">
                <a:ln>
                  <a:noFill/>
                </a:ln>
                <a:solidFill>
                  <a:prstClr val="black"/>
                </a:solidFill>
                <a:effectLst/>
                <a:uLnTx/>
                <a:uFillTx/>
                <a:latin typeface="Hiragino Sans W3" panose="020B0400000000000000" pitchFamily="34" charset="-128"/>
                <a:ea typeface="Hiragino Sans W3" panose="020B0400000000000000"/>
                <a:cs typeface="+mn-cs"/>
              </a:rPr>
              <a:t>、日本</a:t>
            </a:r>
            <a:r>
              <a:rPr kumimoji="1" lang="en-US" altLang="zh-TW" sz="1600" b="0" i="0" u="none" strike="noStrike" kern="1200" cap="none" spc="0" normalizeH="0" baseline="0" noProof="0" dirty="0">
                <a:ln>
                  <a:noFill/>
                </a:ln>
                <a:solidFill>
                  <a:prstClr val="black"/>
                </a:solidFill>
                <a:effectLst/>
                <a:uLnTx/>
                <a:uFillTx/>
                <a:latin typeface="Hiragino Sans W3" panose="020B0400000000000000" pitchFamily="34" charset="-128"/>
                <a:ea typeface="Hiragino Sans W3" panose="020B0400000000000000"/>
                <a:cs typeface="+mn-cs"/>
              </a:rPr>
              <a:t>DMAT</a:t>
            </a:r>
            <a:r>
              <a:rPr kumimoji="1" lang="zh-TW" altLang="en-US" sz="1600" b="0" i="0" u="none" strike="noStrike" kern="1200" cap="none" spc="0" normalizeH="0" baseline="0" noProof="0" dirty="0">
                <a:ln>
                  <a:noFill/>
                </a:ln>
                <a:solidFill>
                  <a:prstClr val="black"/>
                </a:solidFill>
                <a:effectLst/>
                <a:uLnTx/>
                <a:uFillTx/>
                <a:latin typeface="Hiragino Sans W3" panose="020B0400000000000000" pitchFamily="34" charset="-128"/>
                <a:ea typeface="Hiragino Sans W3" panose="020B0400000000000000"/>
                <a:cs typeface="+mn-cs"/>
              </a:rPr>
              <a:t>事務局</a:t>
            </a:r>
            <a:r>
              <a:rPr kumimoji="1" lang="zh-TW" altLang="en-US" sz="1600" b="0" i="0" u="none" strike="noStrike" kern="1200" cap="none" spc="0" normalizeH="0" baseline="0" noProof="0" dirty="0" smtClean="0">
                <a:ln>
                  <a:noFill/>
                </a:ln>
                <a:solidFill>
                  <a:prstClr val="black"/>
                </a:solidFill>
                <a:effectLst/>
                <a:uLnTx/>
                <a:uFillTx/>
                <a:latin typeface="Hiragino Sans W3" panose="020B0400000000000000" pitchFamily="34" charset="-128"/>
                <a:ea typeface="Hiragino Sans W3" panose="020B0400000000000000"/>
                <a:cs typeface="+mn-cs"/>
              </a:rPr>
              <a:t>）</a:t>
            </a:r>
            <a:endParaRPr kumimoji="1" lang="en-US" altLang="zh-TW" sz="1600" b="0" i="0" u="none" strike="noStrike" kern="1200" cap="none" spc="0" normalizeH="0" baseline="0" noProof="0" dirty="0" smtClean="0">
              <a:ln>
                <a:noFill/>
              </a:ln>
              <a:solidFill>
                <a:prstClr val="black"/>
              </a:solidFill>
              <a:effectLst/>
              <a:uLnTx/>
              <a:uFillTx/>
              <a:latin typeface="Hiragino Sans W3" panose="020B0400000000000000" pitchFamily="34" charset="-128"/>
              <a:ea typeface="Hiragino Sans W3" panose="020B040000000000000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Hiragino Sans W3" panose="020B0400000000000000" pitchFamily="34" charset="-128"/>
                <a:ea typeface="Hiragino Sans W3" panose="020B0400000000000000" pitchFamily="34" charset="-128"/>
                <a:cs typeface="+mn-cs"/>
              </a:rPr>
              <a:t>　　　　　　　　　　　　　　　　　　</a:t>
            </a:r>
            <a:r>
              <a:rPr kumimoji="1" lang="en-US" altLang="ja-JP" sz="1600" b="0" i="0" u="none" strike="noStrike" kern="1200" cap="none" spc="0" normalizeH="0" baseline="0" noProof="0" dirty="0" smtClean="0">
                <a:ln>
                  <a:noFill/>
                </a:ln>
                <a:solidFill>
                  <a:prstClr val="black"/>
                </a:solidFill>
                <a:effectLst/>
                <a:uLnTx/>
                <a:uFillTx/>
                <a:latin typeface="Hiragino Sans W3" panose="020B0400000000000000" pitchFamily="34" charset="-128"/>
                <a:ea typeface="Hiragino Sans W3" panose="020B0400000000000000" pitchFamily="34" charset="-128"/>
                <a:cs typeface="+mn-cs"/>
              </a:rPr>
              <a:t>※</a:t>
            </a:r>
            <a:r>
              <a:rPr kumimoji="1" lang="ja-JP" altLang="en-US" sz="1600" b="0" i="0" u="none" strike="noStrike" kern="1200" cap="none" spc="0" normalizeH="0" baseline="0" noProof="0" dirty="0" smtClean="0">
                <a:ln>
                  <a:noFill/>
                </a:ln>
                <a:solidFill>
                  <a:prstClr val="black"/>
                </a:solidFill>
                <a:effectLst/>
                <a:uLnTx/>
                <a:uFillTx/>
                <a:latin typeface="Hiragino Sans W3" panose="020B0400000000000000" pitchFamily="34" charset="-128"/>
                <a:ea typeface="Hiragino Sans W3" panose="020B0400000000000000" pitchFamily="34" charset="-128"/>
                <a:cs typeface="+mn-cs"/>
              </a:rPr>
              <a:t>前回のお二方のご講演を２０分ずつ配信→お二方で２５分質疑</a:t>
            </a:r>
            <a:endParaRPr kumimoji="1" lang="ja-JP" altLang="en-US" sz="1600" b="0" i="0" u="none" strike="noStrike" kern="1200" cap="none" spc="0" normalizeH="0" baseline="0" noProof="0" dirty="0">
              <a:ln>
                <a:noFill/>
              </a:ln>
              <a:solidFill>
                <a:prstClr val="black"/>
              </a:solidFill>
              <a:effectLst/>
              <a:uLnTx/>
              <a:uFillTx/>
              <a:latin typeface="Hiragino Sans W3" panose="020B0400000000000000" pitchFamily="34" charset="-128"/>
              <a:ea typeface="Hiragino Sans W3" panose="020B0400000000000000" pitchFamily="34" charset="-128"/>
              <a:cs typeface="+mn-cs"/>
            </a:endParaRPr>
          </a:p>
        </p:txBody>
      </p:sp>
      <p:pic>
        <p:nvPicPr>
          <p:cNvPr id="8" name="Picture 2" descr="厚生労働省シンボルマーク"/>
          <p:cNvPicPr>
            <a:picLocks noChangeAspect="1" noChangeArrowheads="1"/>
          </p:cNvPicPr>
          <p:nvPr/>
        </p:nvPicPr>
        <p:blipFill>
          <a:blip r:embed="rId3" r:link="rId4" cstate="print">
            <a:lum bright="20000"/>
            <a:extLst>
              <a:ext uri="{28A0092B-C50C-407E-A947-70E740481C1C}">
                <a14:useLocalDpi xmlns:a14="http://schemas.microsoft.com/office/drawing/2010/main" val="0"/>
              </a:ext>
            </a:extLst>
          </a:blip>
          <a:srcRect/>
          <a:stretch>
            <a:fillRect/>
          </a:stretch>
        </p:blipFill>
        <p:spPr bwMode="auto">
          <a:xfrm>
            <a:off x="8985448" y="70070"/>
            <a:ext cx="838893" cy="838893"/>
          </a:xfrm>
          <a:prstGeom prst="rect">
            <a:avLst/>
          </a:prstGeom>
          <a:noFill/>
          <a:ln w="22225">
            <a:no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4942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CE25CB8-5074-9040-9156-DF72F0053E55}"/>
              </a:ext>
            </a:extLst>
          </p:cNvPr>
          <p:cNvSpPr>
            <a:spLocks noGrp="1"/>
          </p:cNvSpPr>
          <p:nvPr>
            <p:ph type="ctrTitle"/>
          </p:nvPr>
        </p:nvSpPr>
        <p:spPr>
          <a:xfrm>
            <a:off x="0" y="80276"/>
            <a:ext cx="9258932" cy="1130724"/>
          </a:xfrm>
        </p:spPr>
        <p:txBody>
          <a:bodyPr>
            <a:noAutofit/>
          </a:bodyPr>
          <a:lstStyle/>
          <a:p>
            <a:r>
              <a:rPr lang="ja-JP" altLang="en-US" sz="2400" b="1" dirty="0">
                <a:latin typeface="+mn-ea"/>
                <a:ea typeface="+mn-ea"/>
              </a:rPr>
              <a:t>第２回ウェブセミナーのご案内</a:t>
            </a:r>
            <a:r>
              <a:rPr lang="en-US" altLang="ja-JP" sz="2400" b="1" dirty="0">
                <a:latin typeface="+mn-ea"/>
                <a:ea typeface="+mn-ea"/>
              </a:rPr>
              <a:t/>
            </a:r>
            <a:br>
              <a:rPr lang="en-US" altLang="ja-JP" sz="2400" b="1" dirty="0">
                <a:latin typeface="+mn-ea"/>
                <a:ea typeface="+mn-ea"/>
              </a:rPr>
            </a:br>
            <a:r>
              <a:rPr lang="ja-JP" altLang="en-US" sz="1800" b="1" dirty="0">
                <a:latin typeface="+mn-ea"/>
                <a:ea typeface="+mn-ea"/>
              </a:rPr>
              <a:t>　</a:t>
            </a:r>
            <a:r>
              <a:rPr lang="en-US" altLang="ja-JP" sz="1800" b="1" dirty="0">
                <a:latin typeface="+mn-ea"/>
                <a:ea typeface="+mn-ea"/>
              </a:rPr>
              <a:t/>
            </a:r>
            <a:br>
              <a:rPr lang="en-US" altLang="ja-JP" sz="1800" b="1" dirty="0">
                <a:latin typeface="+mn-ea"/>
                <a:ea typeface="+mn-ea"/>
              </a:rPr>
            </a:br>
            <a:r>
              <a:rPr lang="ja-JP" altLang="en-US" sz="2400" b="1" dirty="0">
                <a:latin typeface="+mn-ea"/>
                <a:ea typeface="+mn-ea"/>
              </a:rPr>
              <a:t>療養型病院におけるクラスター発生の支援と受援</a:t>
            </a:r>
            <a:r>
              <a:rPr lang="en-US" altLang="ja-JP" sz="1050" b="1" dirty="0">
                <a:latin typeface="+mn-ea"/>
                <a:ea typeface="+mn-ea"/>
              </a:rPr>
              <a:t/>
            </a:r>
            <a:br>
              <a:rPr lang="en-US" altLang="ja-JP" sz="1050" b="1" dirty="0">
                <a:latin typeface="+mn-ea"/>
                <a:ea typeface="+mn-ea"/>
              </a:rPr>
            </a:br>
            <a:endParaRPr lang="ja-JP" altLang="en-US" sz="1050" b="1" dirty="0">
              <a:latin typeface="+mn-ea"/>
              <a:ea typeface="+mn-ea"/>
            </a:endParaRPr>
          </a:p>
        </p:txBody>
      </p:sp>
      <p:sp>
        <p:nvSpPr>
          <p:cNvPr id="4" name="テキスト ボックス 3">
            <a:extLst>
              <a:ext uri="{FF2B5EF4-FFF2-40B4-BE49-F238E27FC236}">
                <a16:creationId xmlns:a16="http://schemas.microsoft.com/office/drawing/2014/main" id="{68C328B0-FAB1-8A4C-9A36-31CBBA0C761D}"/>
              </a:ext>
            </a:extLst>
          </p:cNvPr>
          <p:cNvSpPr txBox="1"/>
          <p:nvPr/>
        </p:nvSpPr>
        <p:spPr>
          <a:xfrm>
            <a:off x="340614" y="1130724"/>
            <a:ext cx="925449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Hiragino Sans W3" panose="020B0400000000000000" pitchFamily="34" charset="-128"/>
                <a:ea typeface="Hiragino Sans W3" panose="020B0400000000000000" pitchFamily="34" charset="-128"/>
                <a:cs typeface="+mn-cs"/>
              </a:rPr>
              <a:t>■ 開催日時：令和</a:t>
            </a:r>
            <a:r>
              <a:rPr kumimoji="1" lang="ja-JP" altLang="en-US" sz="2400" b="0" i="0" u="none" strike="noStrike" kern="1200" cap="none" spc="0" normalizeH="0" baseline="0" noProof="0" dirty="0" smtClean="0">
                <a:ln>
                  <a:noFill/>
                </a:ln>
                <a:solidFill>
                  <a:prstClr val="black"/>
                </a:solidFill>
                <a:effectLst/>
                <a:uLnTx/>
                <a:uFillTx/>
                <a:latin typeface="Hiragino Sans W3" panose="020B0400000000000000" pitchFamily="34" charset="-128"/>
                <a:ea typeface="Hiragino Sans W3" panose="020B0400000000000000" pitchFamily="34" charset="-128"/>
                <a:cs typeface="+mn-cs"/>
              </a:rPr>
              <a:t>３年４月２８日（水）</a:t>
            </a:r>
            <a:r>
              <a:rPr kumimoji="1" lang="en-US" altLang="ja-JP" sz="2400" b="1" i="0" u="none" strike="noStrike" kern="1200" cap="none" spc="0" normalizeH="0" baseline="0" noProof="0" dirty="0" smtClean="0">
                <a:ln>
                  <a:noFill/>
                </a:ln>
                <a:solidFill>
                  <a:prstClr val="black"/>
                </a:solidFill>
                <a:effectLst/>
                <a:uLnTx/>
                <a:uFillTx/>
                <a:latin typeface="Hiragino Sans W3" panose="020B0400000000000000" pitchFamily="34" charset="-128"/>
                <a:ea typeface="Hiragino Sans W3" panose="020B0400000000000000" pitchFamily="34" charset="-128"/>
                <a:cs typeface="+mn-cs"/>
              </a:rPr>
              <a:t>14</a:t>
            </a:r>
            <a:r>
              <a:rPr kumimoji="1" lang="ja-JP" altLang="en-US" sz="2400" b="1" i="0" u="none" strike="noStrike" kern="1200" cap="none" spc="0" normalizeH="0" baseline="0" noProof="0" dirty="0" smtClean="0">
                <a:ln>
                  <a:noFill/>
                </a:ln>
                <a:solidFill>
                  <a:prstClr val="black"/>
                </a:solidFill>
                <a:effectLst/>
                <a:uLnTx/>
                <a:uFillTx/>
                <a:latin typeface="Hiragino Sans W3" panose="020B0400000000000000" pitchFamily="34" charset="-128"/>
                <a:ea typeface="Hiragino Sans W3" panose="020B0400000000000000" pitchFamily="34" charset="-128"/>
                <a:cs typeface="+mn-cs"/>
              </a:rPr>
              <a:t>：</a:t>
            </a:r>
            <a:r>
              <a:rPr kumimoji="1" lang="en-US" altLang="ja-JP" sz="2400" b="1" i="0" u="none" strike="noStrike" kern="1200" cap="none" spc="0" normalizeH="0" baseline="0" noProof="0" dirty="0" smtClean="0">
                <a:ln>
                  <a:noFill/>
                </a:ln>
                <a:solidFill>
                  <a:prstClr val="black"/>
                </a:solidFill>
                <a:effectLst/>
                <a:uLnTx/>
                <a:uFillTx/>
                <a:latin typeface="Hiragino Sans W3" panose="020B0400000000000000" pitchFamily="34" charset="-128"/>
                <a:ea typeface="Hiragino Sans W3" panose="020B0400000000000000" pitchFamily="34" charset="-128"/>
                <a:cs typeface="+mn-cs"/>
              </a:rPr>
              <a:t>00〜16</a:t>
            </a:r>
            <a:r>
              <a:rPr kumimoji="1" lang="ja-JP" altLang="en-US" sz="2400" b="1" i="0" u="none" strike="noStrike" kern="1200" cap="none" spc="0" normalizeH="0" baseline="0" noProof="0" dirty="0" smtClean="0">
                <a:ln>
                  <a:noFill/>
                </a:ln>
                <a:solidFill>
                  <a:prstClr val="black"/>
                </a:solidFill>
                <a:effectLst/>
                <a:uLnTx/>
                <a:uFillTx/>
                <a:latin typeface="Hiragino Sans W3" panose="020B0400000000000000" pitchFamily="34" charset="-128"/>
                <a:ea typeface="Hiragino Sans W3" panose="020B0400000000000000" pitchFamily="34" charset="-128"/>
                <a:cs typeface="+mn-cs"/>
              </a:rPr>
              <a:t>：</a:t>
            </a:r>
            <a:r>
              <a:rPr kumimoji="1" lang="en-US" altLang="ja-JP" sz="2400" b="1" i="0" u="none" strike="noStrike" kern="1200" cap="none" spc="0" normalizeH="0" baseline="0" noProof="0" dirty="0" smtClean="0">
                <a:ln>
                  <a:noFill/>
                </a:ln>
                <a:solidFill>
                  <a:prstClr val="black"/>
                </a:solidFill>
                <a:effectLst/>
                <a:uLnTx/>
                <a:uFillTx/>
                <a:latin typeface="Hiragino Sans W3" panose="020B0400000000000000" pitchFamily="34" charset="-128"/>
                <a:ea typeface="Hiragino Sans W3" panose="020B0400000000000000" pitchFamily="34" charset="-128"/>
                <a:cs typeface="+mn-cs"/>
              </a:rPr>
              <a:t>00</a:t>
            </a:r>
            <a:endParaRPr kumimoji="1" lang="ja-JP" altLang="en-US" sz="2400" b="1" i="0" u="none" strike="noStrike" kern="1200" cap="none" spc="0" normalizeH="0" baseline="0" noProof="0" dirty="0">
              <a:ln>
                <a:noFill/>
              </a:ln>
              <a:solidFill>
                <a:prstClr val="black"/>
              </a:solidFill>
              <a:effectLst/>
              <a:uLnTx/>
              <a:uFillTx/>
              <a:latin typeface="Hiragino Sans W3" panose="020B0400000000000000" pitchFamily="34" charset="-128"/>
              <a:ea typeface="Hiragino Sans W3" panose="020B0400000000000000" pitchFamily="34" charset="-128"/>
              <a:cs typeface="+mn-cs"/>
            </a:endParaRPr>
          </a:p>
        </p:txBody>
      </p:sp>
      <p:sp>
        <p:nvSpPr>
          <p:cNvPr id="6" name="テキスト ボックス 5">
            <a:extLst>
              <a:ext uri="{FF2B5EF4-FFF2-40B4-BE49-F238E27FC236}">
                <a16:creationId xmlns:a16="http://schemas.microsoft.com/office/drawing/2014/main" id="{23D6A907-E29F-E64F-BADE-56B25D4BB2C2}"/>
              </a:ext>
            </a:extLst>
          </p:cNvPr>
          <p:cNvSpPr txBox="1"/>
          <p:nvPr/>
        </p:nvSpPr>
        <p:spPr>
          <a:xfrm>
            <a:off x="432691" y="2791843"/>
            <a:ext cx="9401003" cy="8079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30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Hiragino Sans W3" panose="020B0400000000000000" pitchFamily="34" charset="-128"/>
                <a:ea typeface="Hiragino Sans W3" panose="020B0400000000000000" pitchFamily="34" charset="-128"/>
                <a:cs typeface="+mn-cs"/>
              </a:rPr>
              <a:t>■ アンケート</a:t>
            </a:r>
            <a:r>
              <a:rPr kumimoji="1" lang="en-US" altLang="ja-JP" sz="2400" b="0" i="0" u="none" strike="noStrike" kern="1200" cap="none" spc="0" normalizeH="0" baseline="0" noProof="0" dirty="0">
                <a:ln>
                  <a:noFill/>
                </a:ln>
                <a:solidFill>
                  <a:prstClr val="black"/>
                </a:solidFill>
                <a:effectLst/>
                <a:uLnTx/>
                <a:uFillTx/>
                <a:latin typeface="Hiragino Sans W3" panose="020B0400000000000000" pitchFamily="34" charset="-128"/>
                <a:ea typeface="Hiragino Sans W3" panose="020B0400000000000000" pitchFamily="34" charset="-128"/>
                <a:cs typeface="+mn-cs"/>
              </a:rPr>
              <a:t>URL</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iragino Sans W3" panose="020B0400000000000000" pitchFamily="34" charset="-128"/>
                <a:ea typeface="Hiragino Sans W3" panose="020B0400000000000000" pitchFamily="34" charset="-128"/>
                <a:cs typeface="+mn-cs"/>
              </a:rPr>
              <a:t>　</a:t>
            </a:r>
            <a:r>
              <a:rPr kumimoji="1" lang="ja-JP" altLang="en-US" sz="1800" b="0" i="0" u="none" strike="noStrike" kern="1200" cap="none" spc="0" normalizeH="0" baseline="0" noProof="0" dirty="0" smtClean="0">
                <a:ln>
                  <a:noFill/>
                </a:ln>
                <a:solidFill>
                  <a:prstClr val="black"/>
                </a:solidFill>
                <a:effectLst/>
                <a:uLnTx/>
                <a:uFillTx/>
                <a:latin typeface="Hiragino Sans W3" panose="020B0400000000000000" pitchFamily="34" charset="-128"/>
                <a:ea typeface="Hiragino Sans W3" panose="020B0400000000000000" pitchFamily="34" charset="-128"/>
                <a:cs typeface="+mn-cs"/>
              </a:rPr>
              <a:t>今後</a:t>
            </a:r>
            <a:r>
              <a:rPr kumimoji="1" lang="ja-JP" altLang="en-US" sz="1800" b="0" i="0" u="none" strike="noStrike" kern="1200" cap="none" spc="0" normalizeH="0" baseline="0" noProof="0" dirty="0">
                <a:ln>
                  <a:noFill/>
                </a:ln>
                <a:solidFill>
                  <a:prstClr val="black"/>
                </a:solidFill>
                <a:effectLst/>
                <a:uLnTx/>
                <a:uFillTx/>
                <a:latin typeface="Hiragino Sans W3" panose="020B0400000000000000" pitchFamily="34" charset="-128"/>
                <a:ea typeface="Hiragino Sans W3" panose="020B0400000000000000" pitchFamily="34" charset="-128"/>
                <a:cs typeface="+mn-cs"/>
              </a:rPr>
              <a:t>の参考とするため、研修会終了後にアンケートのご協力をお願いいたします。</a:t>
            </a:r>
          </a:p>
        </p:txBody>
      </p:sp>
      <p:sp>
        <p:nvSpPr>
          <p:cNvPr id="7" name="テキスト ボックス 6">
            <a:extLst>
              <a:ext uri="{FF2B5EF4-FFF2-40B4-BE49-F238E27FC236}">
                <a16:creationId xmlns:a16="http://schemas.microsoft.com/office/drawing/2014/main" id="{2931E084-8A2F-1A44-A489-FF9FBF807DE9}"/>
              </a:ext>
            </a:extLst>
          </p:cNvPr>
          <p:cNvSpPr txBox="1"/>
          <p:nvPr/>
        </p:nvSpPr>
        <p:spPr>
          <a:xfrm>
            <a:off x="638649" y="3726078"/>
            <a:ext cx="8611865" cy="95410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自治体の方</a:t>
            </a:r>
            <a:r>
              <a:rPr kumimoji="1" lang="ja-JP" altLang="en-US" sz="24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ワンパブリックから</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sng"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hlinkClick r:id="rId2"/>
              </a:rPr>
              <a:t>https://customervoice.microsoft.com/Pages/ResponsePage.aspx?id=1-52nwqXTE2Dg1kP1cZqMvJm14Cx5_9NiF0Vs1M4EP1UNVo4VUI0Sk1ZRjJYWTdOQzBZMzRFOEFaWi4u</a:t>
            </a:r>
            <a:endParaRPr kumimoji="1" lang="en-US" altLang="ja-JP" sz="16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8" name="テキスト ボックス 7">
            <a:extLst>
              <a:ext uri="{FF2B5EF4-FFF2-40B4-BE49-F238E27FC236}">
                <a16:creationId xmlns:a16="http://schemas.microsoft.com/office/drawing/2014/main" id="{460C101B-4EEF-824A-8743-CD69EAACA4CB}"/>
              </a:ext>
            </a:extLst>
          </p:cNvPr>
          <p:cNvSpPr txBox="1"/>
          <p:nvPr/>
        </p:nvSpPr>
        <p:spPr>
          <a:xfrm>
            <a:off x="638649" y="4904942"/>
            <a:ext cx="8658419"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その他の方：厚労省ホームページから</a:t>
            </a:r>
            <a:endParaRPr kumimoji="1" lang="en-US" altLang="ja-JP" sz="1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sng"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hlinkClick r:id="rId3"/>
              </a:rPr>
              <a:t>https://www.mhlw.go.jp/stf/seisakunitsuite/bunya/0000121431_00258.html</a:t>
            </a:r>
            <a:endParaRPr kumimoji="1" lang="ja-JP" altLang="ja-JP"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9" name="テキスト ボックス 8">
            <a:extLst>
              <a:ext uri="{FF2B5EF4-FFF2-40B4-BE49-F238E27FC236}">
                <a16:creationId xmlns:a16="http://schemas.microsoft.com/office/drawing/2014/main" id="{0AEFE680-EA56-DB44-B56F-BC4B70CF7E3E}"/>
              </a:ext>
            </a:extLst>
          </p:cNvPr>
          <p:cNvSpPr txBox="1"/>
          <p:nvPr/>
        </p:nvSpPr>
        <p:spPr>
          <a:xfrm>
            <a:off x="688546" y="5708874"/>
            <a:ext cx="9217454"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a:t>
            </a:r>
            <a:r>
              <a:rPr kumimoji="1" lang="ja-JP" altLang="en-US" sz="16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　研修会で使用する資料は当日</a:t>
            </a:r>
            <a:r>
              <a:rPr kumimoji="1" lang="ja-JP" altLang="en-US" sz="16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、アンケート</a:t>
            </a:r>
            <a:r>
              <a:rPr kumimoji="1" lang="en-US" altLang="ja-JP" sz="16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URL</a:t>
            </a:r>
            <a:r>
              <a:rPr kumimoji="1" lang="ja-JP" altLang="en-US" sz="1600" b="0" i="0" u="none" strike="noStrike" kern="1200" cap="none" spc="0" normalizeH="0" baseline="0" noProof="0" dirty="0" err="1" smtClean="0">
                <a:ln>
                  <a:noFill/>
                </a:ln>
                <a:solidFill>
                  <a:srgbClr val="FF0000"/>
                </a:solidFill>
                <a:effectLst/>
                <a:uLnTx/>
                <a:uFillTx/>
                <a:latin typeface="Calibri" panose="020F0502020204030204"/>
                <a:ea typeface="游ゴシック" panose="020B0400000000000000" pitchFamily="50" charset="-128"/>
                <a:cs typeface="+mn-cs"/>
              </a:rPr>
              <a:t>の厚</a:t>
            </a:r>
            <a:r>
              <a:rPr kumimoji="1" lang="ja-JP" altLang="en-US" sz="16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労省</a:t>
            </a:r>
            <a:r>
              <a:rPr kumimoji="1" lang="en-US" altLang="ja-JP" sz="16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HP</a:t>
            </a:r>
            <a:r>
              <a:rPr kumimoji="1" lang="ja-JP" altLang="en-US" sz="1600" b="0"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で掲載</a:t>
            </a:r>
            <a:r>
              <a:rPr kumimoji="1" lang="ja-JP" altLang="en-US" sz="16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予定ですので、</a:t>
            </a:r>
            <a:endParaRPr kumimoji="1" lang="en-US" altLang="ja-JP" sz="16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　　そちらからダウンロードください。</a:t>
            </a:r>
            <a:endParaRPr kumimoji="1" lang="en-US" altLang="ja-JP" sz="1600" b="0"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sp>
        <p:nvSpPr>
          <p:cNvPr id="11" name="テキスト ボックス 10">
            <a:extLst>
              <a:ext uri="{FF2B5EF4-FFF2-40B4-BE49-F238E27FC236}">
                <a16:creationId xmlns:a16="http://schemas.microsoft.com/office/drawing/2014/main" id="{90930121-D6F1-DA46-B8CF-2BB60E6BF977}"/>
              </a:ext>
            </a:extLst>
          </p:cNvPr>
          <p:cNvSpPr txBox="1"/>
          <p:nvPr/>
        </p:nvSpPr>
        <p:spPr>
          <a:xfrm>
            <a:off x="340614" y="1850842"/>
            <a:ext cx="703326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Hiragino Sans W3" panose="020B0400000000000000" pitchFamily="34" charset="-128"/>
                <a:ea typeface="Hiragino Sans W3" panose="020B0400000000000000" pitchFamily="34" charset="-128"/>
                <a:cs typeface="+mn-cs"/>
              </a:rPr>
              <a:t>■ 配信</a:t>
            </a:r>
            <a:r>
              <a:rPr kumimoji="1" lang="en-US" altLang="ja-JP" sz="2400" b="0" i="0" u="none" strike="noStrike" kern="1200" cap="none" spc="0" normalizeH="0" baseline="0" noProof="0" dirty="0" smtClean="0">
                <a:ln>
                  <a:noFill/>
                </a:ln>
                <a:solidFill>
                  <a:prstClr val="black"/>
                </a:solidFill>
                <a:effectLst/>
                <a:uLnTx/>
                <a:uFillTx/>
                <a:latin typeface="Hiragino Sans W3" panose="020B0400000000000000" pitchFamily="34" charset="-128"/>
                <a:ea typeface="Hiragino Sans W3" panose="020B0400000000000000" pitchFamily="34" charset="-128"/>
                <a:cs typeface="+mn-cs"/>
              </a:rPr>
              <a:t>URL</a:t>
            </a:r>
            <a:r>
              <a:rPr kumimoji="1" lang="ja-JP" altLang="en-US" sz="2400" b="0" i="0" u="none" strike="noStrike" kern="1200" cap="none" spc="0" normalizeH="0" baseline="0" noProof="0" dirty="0" smtClean="0">
                <a:ln>
                  <a:noFill/>
                </a:ln>
                <a:solidFill>
                  <a:prstClr val="black"/>
                </a:solidFill>
                <a:effectLst/>
                <a:uLnTx/>
                <a:uFillTx/>
                <a:latin typeface="Hiragino Sans W3" panose="020B0400000000000000" pitchFamily="34" charset="-128"/>
                <a:ea typeface="Hiragino Sans W3" panose="020B0400000000000000" pitchFamily="34" charset="-128"/>
                <a:cs typeface="+mn-cs"/>
              </a:rPr>
              <a:t>：</a:t>
            </a:r>
            <a:r>
              <a:rPr kumimoji="1" lang="en-US" altLang="ja-JP" sz="1800" b="0" i="0" u="sng"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hlinkClick r:id="rId4"/>
              </a:rPr>
              <a:t>https://www.youtube.com/watch?v=-m-MaF__10o</a:t>
            </a:r>
            <a:endParaRPr kumimoji="1" lang="ja-JP" altLang="en-US" sz="2400" b="0" i="0" u="none" strike="noStrike" kern="1200" cap="none" spc="0" normalizeH="0" baseline="0" noProof="0" dirty="0">
              <a:ln>
                <a:noFill/>
              </a:ln>
              <a:solidFill>
                <a:prstClr val="black"/>
              </a:solidFill>
              <a:effectLst/>
              <a:uLnTx/>
              <a:uFillTx/>
              <a:latin typeface="Hiragino Sans W3" panose="020B0400000000000000" pitchFamily="34" charset="-128"/>
              <a:ea typeface="Hiragino Sans W3" panose="020B0400000000000000" pitchFamily="34" charset="-128"/>
              <a:cs typeface="+mn-cs"/>
            </a:endParaRPr>
          </a:p>
        </p:txBody>
      </p:sp>
      <p:pic>
        <p:nvPicPr>
          <p:cNvPr id="12" name="図 11" descr="厚生労働省シンボルマーク"/>
          <p:cNvPicPr/>
          <p:nvPr/>
        </p:nvPicPr>
        <p:blipFill>
          <a:blip r:embed="rId5" r:link="rId6" cstate="print">
            <a:lum bright="20000"/>
            <a:extLst>
              <a:ext uri="{28A0092B-C50C-407E-A947-70E740481C1C}">
                <a14:useLocalDpi xmlns:a14="http://schemas.microsoft.com/office/drawing/2010/main" val="0"/>
              </a:ext>
            </a:extLst>
          </a:blip>
          <a:srcRect/>
          <a:stretch>
            <a:fillRect/>
          </a:stretch>
        </p:blipFill>
        <p:spPr bwMode="auto">
          <a:xfrm>
            <a:off x="9356174" y="191235"/>
            <a:ext cx="477520" cy="491490"/>
          </a:xfrm>
          <a:prstGeom prst="rect">
            <a:avLst/>
          </a:prstGeom>
          <a:noFill/>
          <a:ln>
            <a:noFill/>
          </a:ln>
        </p:spPr>
      </p:pic>
      <p:pic>
        <p:nvPicPr>
          <p:cNvPr id="13" name="図 12"/>
          <p:cNvPicPr>
            <a:picLocks noChangeAspect="1"/>
          </p:cNvPicPr>
          <p:nvPr/>
        </p:nvPicPr>
        <p:blipFill>
          <a:blip r:embed="rId7"/>
          <a:stretch>
            <a:fillRect/>
          </a:stretch>
        </p:blipFill>
        <p:spPr>
          <a:xfrm>
            <a:off x="7107703" y="1696353"/>
            <a:ext cx="1239563" cy="1130190"/>
          </a:xfrm>
          <a:prstGeom prst="rect">
            <a:avLst/>
          </a:prstGeom>
        </p:spPr>
      </p:pic>
      <p:pic>
        <p:nvPicPr>
          <p:cNvPr id="3" name="図 2"/>
          <p:cNvPicPr>
            <a:picLocks noChangeAspect="1"/>
          </p:cNvPicPr>
          <p:nvPr/>
        </p:nvPicPr>
        <p:blipFill>
          <a:blip r:embed="rId8"/>
          <a:stretch>
            <a:fillRect/>
          </a:stretch>
        </p:blipFill>
        <p:spPr>
          <a:xfrm>
            <a:off x="8347266" y="5527870"/>
            <a:ext cx="1077989" cy="1042728"/>
          </a:xfrm>
          <a:prstGeom prst="rect">
            <a:avLst/>
          </a:prstGeom>
        </p:spPr>
      </p:pic>
    </p:spTree>
    <p:extLst>
      <p:ext uri="{BB962C8B-B14F-4D97-AF65-F5344CB8AC3E}">
        <p14:creationId xmlns:p14="http://schemas.microsoft.com/office/powerpoint/2010/main" val="3186337670"/>
      </p:ext>
    </p:extLst>
  </p:cSld>
  <p:clrMapOvr>
    <a:masterClrMapping/>
  </p:clrMapOvr>
</p:sld>
</file>

<file path=ppt/theme/theme1.xml><?xml version="1.0" encoding="utf-8"?>
<a:theme xmlns:a="http://schemas.openxmlformats.org/drawingml/2006/main" name="スライス">
  <a:themeElements>
    <a:clrScheme name="スライス">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スライス">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スライス">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339</TotalTime>
  <Words>507</Words>
  <Application>Microsoft Office PowerPoint</Application>
  <PresentationFormat>A4 210 x 297 mm</PresentationFormat>
  <Paragraphs>41</Paragraphs>
  <Slides>3</Slides>
  <Notes>1</Notes>
  <HiddenSlides>0</HiddenSlides>
  <MMClips>0</MMClips>
  <ScaleCrop>false</ScaleCrop>
  <HeadingPairs>
    <vt:vector size="6" baseType="variant">
      <vt:variant>
        <vt:lpstr>使用されているフォント</vt:lpstr>
      </vt:variant>
      <vt:variant>
        <vt:i4>11</vt:i4>
      </vt:variant>
      <vt:variant>
        <vt:lpstr>テーマ</vt:lpstr>
      </vt:variant>
      <vt:variant>
        <vt:i4>3</vt:i4>
      </vt:variant>
      <vt:variant>
        <vt:lpstr>スライド タイトル</vt:lpstr>
      </vt:variant>
      <vt:variant>
        <vt:i4>3</vt:i4>
      </vt:variant>
    </vt:vector>
  </HeadingPairs>
  <TitlesOfParts>
    <vt:vector size="17" baseType="lpstr">
      <vt:lpstr>ＤＦ平成ゴシック体W5</vt:lpstr>
      <vt:lpstr>Hiragino Sans W3</vt:lpstr>
      <vt:lpstr>Hiragino Sans W8</vt:lpstr>
      <vt:lpstr>メイリオ</vt:lpstr>
      <vt:lpstr>游ゴシック</vt:lpstr>
      <vt:lpstr>游ゴシック Light</vt:lpstr>
      <vt:lpstr>Arial</vt:lpstr>
      <vt:lpstr>Calibri</vt:lpstr>
      <vt:lpstr>Calibri Light</vt:lpstr>
      <vt:lpstr>Century Gothic</vt:lpstr>
      <vt:lpstr>Wingdings 3</vt:lpstr>
      <vt:lpstr>スライス</vt:lpstr>
      <vt:lpstr>Office テーマ</vt:lpstr>
      <vt:lpstr>1_Office テーマ</vt:lpstr>
      <vt:lpstr>第２回ウェブセミナーのご案内 　 療養型病院におけるクラスター発生の支援と受援 　 </vt:lpstr>
      <vt:lpstr>PowerPoint プレゼンテーション</vt:lpstr>
      <vt:lpstr>第２回ウェブセミナーのご案内 　 療養型病院におけるクラスター発生の支援と受援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『高齢者施設等による感染や 　クラスター発生時の対応と施設』</dc:title>
  <dc:creator>ＥＸＴＲＡＩＤ １３１８(extraid1318)</dc:creator>
  <cp:lastModifiedBy>ＥＸＴＲＡＩＤ １３１８(extraid1318)</cp:lastModifiedBy>
  <cp:revision>34</cp:revision>
  <cp:lastPrinted>2021-04-20T03:32:56Z</cp:lastPrinted>
  <dcterms:created xsi:type="dcterms:W3CDTF">2021-03-09T07:00:55Z</dcterms:created>
  <dcterms:modified xsi:type="dcterms:W3CDTF">2021-04-27T03:28:09Z</dcterms:modified>
</cp:coreProperties>
</file>