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80" r:id="rId3"/>
    <p:sldId id="291" r:id="rId4"/>
    <p:sldId id="301" r:id="rId5"/>
    <p:sldId id="281" r:id="rId6"/>
    <p:sldId id="292" r:id="rId7"/>
    <p:sldId id="302" r:id="rId8"/>
    <p:sldId id="282" r:id="rId9"/>
    <p:sldId id="293" r:id="rId10"/>
    <p:sldId id="303" r:id="rId11"/>
    <p:sldId id="283" r:id="rId12"/>
    <p:sldId id="294" r:id="rId13"/>
    <p:sldId id="304" r:id="rId14"/>
    <p:sldId id="284" r:id="rId15"/>
    <p:sldId id="295" r:id="rId16"/>
    <p:sldId id="305" r:id="rId17"/>
    <p:sldId id="285" r:id="rId18"/>
    <p:sldId id="296" r:id="rId19"/>
    <p:sldId id="306" r:id="rId20"/>
    <p:sldId id="286" r:id="rId21"/>
    <p:sldId id="297" r:id="rId22"/>
    <p:sldId id="307" r:id="rId23"/>
    <p:sldId id="287" r:id="rId24"/>
    <p:sldId id="298" r:id="rId25"/>
    <p:sldId id="308" r:id="rId26"/>
    <p:sldId id="288" r:id="rId27"/>
    <p:sldId id="299" r:id="rId28"/>
    <p:sldId id="309" r:id="rId29"/>
    <p:sldId id="289" r:id="rId30"/>
    <p:sldId id="300" r:id="rId31"/>
    <p:sldId id="310" r:id="rId32"/>
    <p:sldId id="279" r:id="rId33"/>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FDE7FA"/>
    <a:srgbClr val="F2F2F2"/>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07" autoAdjust="0"/>
  </p:normalViewPr>
  <p:slideViewPr>
    <p:cSldViewPr snapToGrid="0">
      <p:cViewPr varScale="1">
        <p:scale>
          <a:sx n="73" d="100"/>
          <a:sy n="73" d="100"/>
        </p:scale>
        <p:origin x="618" y="66"/>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470A729-FFE9-4B16-9764-24B40FFD620C}" type="datetime4">
              <a:rPr lang="ja-JP" altLang="en-US" smtClean="0">
                <a:latin typeface="Meiryo UI" panose="020B0604030504040204" pitchFamily="50" charset="-128"/>
                <a:ea typeface="Meiryo UI" panose="020B0604030504040204" pitchFamily="50" charset="-128"/>
              </a:rPr>
              <a:t>2021年11月17日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82D647FB-FD28-414D-84E0-C848D67C50F1}" type="datetime4">
              <a:rPr lang="ja-JP" altLang="en-US" smtClean="0"/>
              <a:t>2021年11月17日</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B8649DAF-093F-4482-AA38-346E9A2DEE94}" type="slidenum">
              <a:rPr lang="en-US" altLang="ja-JP" smtClean="0"/>
              <a:pPr/>
              <a:t>‹#›</a:t>
            </a:fld>
            <a:endParaRPr lang="ja-JP" altLang="en-US"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Pr>
        <a:solidFill>
          <a:schemeClr val="bg1"/>
        </a:solidFill>
        <a:effectLst/>
      </p:bgPr>
    </p:bg>
    <p:spTree>
      <p:nvGrpSpPr>
        <p:cNvPr id="1" name=""/>
        <p:cNvGrpSpPr/>
        <p:nvPr/>
      </p:nvGrpSpPr>
      <p:grpSpPr>
        <a:xfrm>
          <a:off x="0" y="0"/>
          <a:ext cx="0" cy="0"/>
          <a:chOff x="0" y="0"/>
          <a:chExt cx="0" cy="0"/>
        </a:xfrm>
      </p:grpSpPr>
      <p:sp>
        <p:nvSpPr>
          <p:cNvPr id="32" name="図プレースホルダー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Meiryo UI" panose="020B0604030504040204" pitchFamily="50" charset="-128"/>
                <a:cs typeface="Times New Roman" panose="02020603050405020304" pitchFamily="18" charset="0"/>
              </a:defRPr>
            </a:lvl1pPr>
          </a:lstStyle>
          <a:p>
            <a:pPr rtl="0"/>
            <a:r>
              <a:rPr lang="ja-JP" altLang="en-US" noProof="0" dirty="0"/>
              <a:t>ここにイメージを挿入またはドラッグ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rtlCol="0" anchor="b"/>
          <a:lstStyle>
            <a:lvl1pPr algn="l">
              <a:defRPr sz="4200" spc="-150">
                <a:solidFill>
                  <a:schemeClr val="bg1"/>
                </a:solidFill>
              </a:defRPr>
            </a:lvl1pPr>
          </a:lstStyle>
          <a:p>
            <a:pPr rtl="0"/>
            <a:r>
              <a:rPr lang="ja-JP" altLang="en-US" noProof="0" dirty="0"/>
              <a:t>クリックしてマスター </a:t>
            </a:r>
            <a:br>
              <a:rPr lang="ja-JP" altLang="en-US" noProof="0" dirty="0"/>
            </a:br>
            <a:r>
              <a:rPr lang="ja-JP" altLang="en-US" noProof="0" dirty="0"/>
              <a:t>タイトル スタイルを編集する</a:t>
            </a:r>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rtlCol="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1334038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0" name="フッター プレースホルダー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11" name="スライド番号プレースホルダー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a:t>‹#›</a:t>
            </a:fld>
            <a:endParaRPr lang="ja-JP" altLang="en-US" noProof="0" dirty="0"/>
          </a:p>
        </p:txBody>
      </p:sp>
      <p:sp>
        <p:nvSpPr>
          <p:cNvPr id="8" name="テキスト プレースホルダー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2" name="テキスト プレースホルダー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ja-JP" altLang="en-US" noProof="0"/>
              <a:t>マスター テキストの書式設定</a:t>
            </a:r>
          </a:p>
        </p:txBody>
      </p:sp>
    </p:spTree>
    <p:extLst>
      <p:ext uri="{BB962C8B-B14F-4D97-AF65-F5344CB8AC3E}">
        <p14:creationId xmlns:p14="http://schemas.microsoft.com/office/powerpoint/2010/main" val="2139098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ボックス化された 3 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フッター プレースホルダー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8" name="スライド番号プレースホルダー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a:t>‹#›</a:t>
            </a:fld>
            <a:endParaRPr lang="ja-JP" altLang="en-US" noProof="0" dirty="0"/>
          </a:p>
        </p:txBody>
      </p:sp>
      <p:sp>
        <p:nvSpPr>
          <p:cNvPr id="5" name="テキスト プレースホルダー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テキスト プレースホルダー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9" name="テキスト プレースホルダー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サブヘッダー</a:t>
            </a:r>
          </a:p>
        </p:txBody>
      </p:sp>
      <p:sp>
        <p:nvSpPr>
          <p:cNvPr id="6" name="テキスト プレースホルダー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eiryo UI" panose="020B0604030504040204" pitchFamily="50" charset="-128"/>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ja-JP" altLang="en-US" noProof="0" dirty="0"/>
              <a:t>セクション </a:t>
            </a:r>
            <a:r>
              <a:rPr lang="en-US" altLang="ja-JP" noProof="0" dirty="0"/>
              <a:t>1 </a:t>
            </a:r>
            <a:r>
              <a:rPr lang="ja-JP" altLang="en-US" noProof="0" dirty="0"/>
              <a:t>のタイトル</a:t>
            </a:r>
          </a:p>
        </p:txBody>
      </p:sp>
      <p:sp>
        <p:nvSpPr>
          <p:cNvPr id="12" name="テキスト プレースホルダー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eiryo UI" panose="020B0604030504040204" pitchFamily="50" charset="-128"/>
              </a:defRPr>
            </a:lvl1pPr>
          </a:lstStyle>
          <a:p>
            <a:pPr lvl="0" rtl="0"/>
            <a:r>
              <a:rPr lang="ja-JP" altLang="en-US" noProof="0" dirty="0"/>
              <a:t>セクション </a:t>
            </a:r>
            <a:r>
              <a:rPr lang="en-US" altLang="ja-JP" noProof="0" dirty="0"/>
              <a:t>2 </a:t>
            </a:r>
            <a:r>
              <a:rPr lang="ja-JP" altLang="en-US" noProof="0" dirty="0"/>
              <a:t>のタイトル</a:t>
            </a:r>
          </a:p>
        </p:txBody>
      </p:sp>
      <p:sp>
        <p:nvSpPr>
          <p:cNvPr id="14" name="テキスト プレースホルダー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eiryo UI" panose="020B0604030504040204" pitchFamily="50" charset="-128"/>
              </a:defRPr>
            </a:lvl1pPr>
          </a:lstStyle>
          <a:p>
            <a:pPr lvl="0" rtl="0"/>
            <a:r>
              <a:rPr lang="ja-JP" altLang="en-US" noProof="0" dirty="0"/>
              <a:t>セクション </a:t>
            </a:r>
            <a:r>
              <a:rPr lang="en-US" altLang="ja-JP" noProof="0" dirty="0"/>
              <a:t>3 </a:t>
            </a:r>
            <a:r>
              <a:rPr lang="ja-JP" altLang="en-US" noProof="0" dirty="0"/>
              <a:t>のタイトル</a:t>
            </a:r>
          </a:p>
        </p:txBody>
      </p:sp>
    </p:spTree>
    <p:extLst>
      <p:ext uri="{BB962C8B-B14F-4D97-AF65-F5344CB8AC3E}">
        <p14:creationId xmlns:p14="http://schemas.microsoft.com/office/powerpoint/2010/main" val="3755733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ムライ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a:t>‹#›</a:t>
            </a:fld>
            <a:endParaRPr lang="ja-JP" altLang="en-US" noProof="0" dirty="0"/>
          </a:p>
        </p:txBody>
      </p:sp>
      <p:sp>
        <p:nvSpPr>
          <p:cNvPr id="13" name="テキスト プレースホルダー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サブヘッダー</a:t>
            </a:r>
          </a:p>
        </p:txBody>
      </p:sp>
      <p:cxnSp>
        <p:nvCxnSpPr>
          <p:cNvPr id="15" name="直線矢印コネクタ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プレースホルダー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ja-JP" altLang="en-US" noProof="0" dirty="0"/>
              <a:t>年</a:t>
            </a:r>
          </a:p>
        </p:txBody>
      </p:sp>
      <p:sp>
        <p:nvSpPr>
          <p:cNvPr id="17" name="テキスト プレースホルダー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21" name="テキスト プレースホルダー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22" name="テキスト プレースホルダー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25" name="テキスト プレースホルダー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26" name="テキスト プレースホルダー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ja-JP" altLang="en-US" noProof="0" dirty="0"/>
              <a:t>年</a:t>
            </a:r>
          </a:p>
        </p:txBody>
      </p:sp>
      <p:sp>
        <p:nvSpPr>
          <p:cNvPr id="28" name="テキスト プレースホルダー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0" name="テキスト プレースホルダー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1" name="テキスト プレースホルダー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2" name="テキスト プレースホルダー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3" name="テキスト プレースホルダー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4" name="テキスト プレースホルダー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5" name="テキスト プレースホルダー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6" name="テキスト プレースホルダー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7" name="テキスト プレースホルダー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8" name="テキスト プレースホルダー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39" name="テキスト プレースホルダー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0" name="テキスト プレースホルダー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1" name="テキスト プレースホルダー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2" name="テキスト プレースホルダー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3" name="テキスト プレースホルダー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4" name="テキスト プレースホルダー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5" name="テキスト プレースホルダー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6" name="テキスト プレースホルダー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7" name="テキスト プレースホルダー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8" name="テキスト プレースホルダー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ja-JP" noProof="0" dirty="0"/>
              <a:t>MM</a:t>
            </a:r>
            <a:endParaRPr lang="ja-JP" altLang="en-US" noProof="0" dirty="0"/>
          </a:p>
        </p:txBody>
      </p:sp>
      <p:sp>
        <p:nvSpPr>
          <p:cNvPr id="49" name="テキスト プレースホルダー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ja-JP" altLang="en-US" noProof="0" dirty="0"/>
              <a:t>アイテムのタイトル</a:t>
            </a:r>
          </a:p>
        </p:txBody>
      </p:sp>
      <p:sp>
        <p:nvSpPr>
          <p:cNvPr id="50" name="テキスト プレースホルダー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ja-JP" altLang="en-US" noProof="0" dirty="0"/>
              <a:t>年、月</a:t>
            </a:r>
          </a:p>
        </p:txBody>
      </p:sp>
    </p:spTree>
    <p:extLst>
      <p:ext uri="{BB962C8B-B14F-4D97-AF65-F5344CB8AC3E}">
        <p14:creationId xmlns:p14="http://schemas.microsoft.com/office/powerpoint/2010/main" val="90670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チームの 3 人のメンバ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7" name="フッター プレースホルダー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8" name="スライド番号プレースホルダー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a:t>‹#›</a:t>
            </a:fld>
            <a:endParaRPr lang="ja-JP" altLang="en-US" noProof="0" dirty="0"/>
          </a:p>
        </p:txBody>
      </p:sp>
      <p:sp>
        <p:nvSpPr>
          <p:cNvPr id="5" name="テキスト プレースホルダー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rtlCol="0"/>
          <a:lstStyle>
            <a:lvl1pPr marL="0" indent="0" algn="l">
              <a:buNone/>
              <a:defRPr sz="1600"/>
            </a:lvl1pPr>
          </a:lstStyle>
          <a:p>
            <a:pPr lvl="0" rtl="0"/>
            <a:r>
              <a:rPr lang="ja-JP" altLang="en-US" noProof="0" dirty="0"/>
              <a:t>タイトル</a:t>
            </a:r>
          </a:p>
        </p:txBody>
      </p:sp>
      <p:sp>
        <p:nvSpPr>
          <p:cNvPr id="13" name="テキスト プレースホルダー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rtlCol="0"/>
          <a:lstStyle>
            <a:lvl1pPr marL="0" indent="0" algn="l">
              <a:buNone/>
              <a:defRPr sz="1600"/>
            </a:lvl1pPr>
          </a:lstStyle>
          <a:p>
            <a:pPr lvl="0" rtl="0"/>
            <a:r>
              <a:rPr lang="ja-JP" altLang="en-US" noProof="0" dirty="0"/>
              <a:t>タイトル</a:t>
            </a:r>
          </a:p>
        </p:txBody>
      </p:sp>
      <p:sp>
        <p:nvSpPr>
          <p:cNvPr id="15" name="テキスト プレースホルダー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rtlCol="0"/>
          <a:lstStyle>
            <a:lvl1pPr marL="0" indent="0" algn="l">
              <a:buNone/>
              <a:defRPr sz="1600"/>
            </a:lvl1pPr>
          </a:lstStyle>
          <a:p>
            <a:pPr lvl="0" rtl="0"/>
            <a:r>
              <a:rPr lang="ja-JP" altLang="en-US" noProof="0" dirty="0"/>
              <a:t>タイトル</a:t>
            </a:r>
          </a:p>
        </p:txBody>
      </p:sp>
      <p:sp>
        <p:nvSpPr>
          <p:cNvPr id="10" name="テキスト プレースホルダー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rtlCol="0"/>
          <a:lstStyle>
            <a:lvl1pPr marL="0" indent="0" algn="l">
              <a:buNone/>
              <a:defRPr b="1">
                <a:latin typeface="Meiryo UI" panose="020B0604030504040204" pitchFamily="50" charset="-128"/>
              </a:defRPr>
            </a:lvl1pPr>
          </a:lstStyle>
          <a:p>
            <a:pPr lvl="0" rtl="0"/>
            <a:r>
              <a:rPr lang="ja-JP" altLang="en-US" noProof="0" dirty="0"/>
              <a:t>名前</a:t>
            </a:r>
          </a:p>
        </p:txBody>
      </p:sp>
      <p:sp>
        <p:nvSpPr>
          <p:cNvPr id="12" name="テキスト プレースホルダー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rtlCol="0"/>
          <a:lstStyle>
            <a:lvl1pPr marL="0" indent="0" algn="l">
              <a:buNone/>
              <a:defRPr b="1">
                <a:latin typeface="Meiryo UI" panose="020B0604030504040204" pitchFamily="50" charset="-128"/>
              </a:defRPr>
            </a:lvl1pPr>
          </a:lstStyle>
          <a:p>
            <a:pPr lvl="0" rtl="0"/>
            <a:r>
              <a:rPr lang="ja-JP" altLang="en-US" noProof="0" dirty="0"/>
              <a:t>名前</a:t>
            </a:r>
          </a:p>
        </p:txBody>
      </p:sp>
      <p:sp>
        <p:nvSpPr>
          <p:cNvPr id="16" name="テキスト プレースホルダー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rtlCol="0"/>
          <a:lstStyle>
            <a:lvl1pPr marL="0" indent="0" algn="l">
              <a:buNone/>
              <a:defRPr b="1">
                <a:latin typeface="Meiryo UI" panose="020B0604030504040204" pitchFamily="50" charset="-128"/>
              </a:defRPr>
            </a:lvl1pPr>
          </a:lstStyle>
          <a:p>
            <a:pPr lvl="0" rtl="0"/>
            <a:r>
              <a:rPr lang="ja-JP" altLang="en-US" noProof="0" dirty="0"/>
              <a:t>名前</a:t>
            </a:r>
          </a:p>
        </p:txBody>
      </p:sp>
      <p:sp>
        <p:nvSpPr>
          <p:cNvPr id="24" name="図プレースホルダー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
        <p:nvSpPr>
          <p:cNvPr id="25" name="図プレースホルダー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
        <p:nvSpPr>
          <p:cNvPr id="26" name="図プレースホルダー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
        <p:nvSpPr>
          <p:cNvPr id="9" name="テキスト プレースホルダー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サブヘッダー</a:t>
            </a:r>
          </a:p>
        </p:txBody>
      </p:sp>
      <p:sp>
        <p:nvSpPr>
          <p:cNvPr id="4" name="テキスト プレースホルダー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rtlCol="0"/>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簡単な略歴</a:t>
            </a:r>
          </a:p>
        </p:txBody>
      </p:sp>
      <p:sp>
        <p:nvSpPr>
          <p:cNvPr id="11" name="テキスト プレースホルダー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rtlCol="0"/>
          <a:lstStyle>
            <a:lvl1pPr marL="0" indent="0">
              <a:buNone/>
              <a:defRPr/>
            </a:lvl1pPr>
          </a:lstStyle>
          <a:p>
            <a:pPr lvl="0" rtl="0"/>
            <a:r>
              <a:rPr lang="ja-JP" altLang="en-US" noProof="0" dirty="0"/>
              <a:t>簡単な略歴</a:t>
            </a:r>
          </a:p>
        </p:txBody>
      </p:sp>
      <p:sp>
        <p:nvSpPr>
          <p:cNvPr id="17" name="テキスト プレースホルダー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rtlCol="0"/>
          <a:lstStyle>
            <a:lvl1pPr marL="0" indent="0">
              <a:buNone/>
              <a:defRPr/>
            </a:lvl1pPr>
          </a:lstStyle>
          <a:p>
            <a:pPr lvl="0" rtl="0"/>
            <a:r>
              <a:rPr lang="ja-JP" altLang="en-US" noProof="0" dirty="0"/>
              <a:t>簡単な略歴</a:t>
            </a:r>
          </a:p>
        </p:txBody>
      </p:sp>
    </p:spTree>
    <p:extLst>
      <p:ext uri="{BB962C8B-B14F-4D97-AF65-F5344CB8AC3E}">
        <p14:creationId xmlns:p14="http://schemas.microsoft.com/office/powerpoint/2010/main" val="3624119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チームの 6 人のメンバ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7" name="フッター プレースホルダー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8" name="スライド番号プレースホルダー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a:t>‹#›</a:t>
            </a:fld>
            <a:endParaRPr lang="ja-JP" altLang="en-US" noProof="0" dirty="0"/>
          </a:p>
        </p:txBody>
      </p:sp>
      <p:sp>
        <p:nvSpPr>
          <p:cNvPr id="5" name="テキスト プレースホルダー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ja-JP" altLang="en-US" noProof="0" dirty="0"/>
              <a:t>タイトル</a:t>
            </a:r>
          </a:p>
        </p:txBody>
      </p:sp>
      <p:sp>
        <p:nvSpPr>
          <p:cNvPr id="13" name="テキスト プレースホルダー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ja-JP" altLang="en-US" noProof="0" dirty="0"/>
              <a:t>タイトル</a:t>
            </a:r>
          </a:p>
        </p:txBody>
      </p:sp>
      <p:sp>
        <p:nvSpPr>
          <p:cNvPr id="15" name="テキスト プレースホルダー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ja-JP" altLang="en-US" noProof="0" dirty="0"/>
              <a:t>タイトル</a:t>
            </a:r>
          </a:p>
        </p:txBody>
      </p:sp>
      <p:sp>
        <p:nvSpPr>
          <p:cNvPr id="17" name="テキスト プレースホルダー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ja-JP" altLang="en-US" noProof="0" dirty="0"/>
              <a:t>タイトル</a:t>
            </a:r>
          </a:p>
        </p:txBody>
      </p:sp>
      <p:sp>
        <p:nvSpPr>
          <p:cNvPr id="6" name="テキスト プレースホルダー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eiryo UI" panose="020B0604030504040204" pitchFamily="50" charset="-128"/>
              </a:defRPr>
            </a:lvl1pPr>
          </a:lstStyle>
          <a:p>
            <a:pPr lvl="0" rtl="0"/>
            <a:r>
              <a:rPr lang="ja-JP" altLang="en-US" noProof="0" dirty="0"/>
              <a:t>フル ネーム</a:t>
            </a:r>
          </a:p>
        </p:txBody>
      </p:sp>
      <p:sp>
        <p:nvSpPr>
          <p:cNvPr id="10" name="テキスト プレースホルダー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eiryo UI" panose="020B0604030504040204" pitchFamily="50" charset="-128"/>
              </a:defRPr>
            </a:lvl1pPr>
          </a:lstStyle>
          <a:p>
            <a:pPr lvl="0" rtl="0"/>
            <a:r>
              <a:rPr lang="ja-JP" altLang="en-US" noProof="0" dirty="0"/>
              <a:t>フル ネーム</a:t>
            </a:r>
          </a:p>
        </p:txBody>
      </p:sp>
      <p:sp>
        <p:nvSpPr>
          <p:cNvPr id="12" name="テキスト プレースホルダー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eiryo UI" panose="020B0604030504040204" pitchFamily="50" charset="-128"/>
              </a:defRPr>
            </a:lvl1pPr>
          </a:lstStyle>
          <a:p>
            <a:pPr lvl="0" rtl="0"/>
            <a:r>
              <a:rPr lang="ja-JP" altLang="en-US" noProof="0" dirty="0"/>
              <a:t>フル ネーム</a:t>
            </a:r>
          </a:p>
        </p:txBody>
      </p:sp>
      <p:sp>
        <p:nvSpPr>
          <p:cNvPr id="16" name="テキスト プレースホルダー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eiryo UI" panose="020B0604030504040204" pitchFamily="50" charset="-128"/>
              </a:defRPr>
            </a:lvl1pPr>
          </a:lstStyle>
          <a:p>
            <a:pPr lvl="0" rtl="0"/>
            <a:r>
              <a:rPr lang="ja-JP" altLang="en-US" noProof="0" dirty="0"/>
              <a:t>フル ネーム</a:t>
            </a:r>
          </a:p>
        </p:txBody>
      </p:sp>
      <p:sp>
        <p:nvSpPr>
          <p:cNvPr id="19" name="テキスト プレースホルダー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eiryo UI" panose="020B0604030504040204" pitchFamily="50" charset="-128"/>
              </a:defRPr>
            </a:lvl1pPr>
          </a:lstStyle>
          <a:p>
            <a:pPr lvl="0" rtl="0"/>
            <a:r>
              <a:rPr lang="ja-JP" altLang="en-US" noProof="0" dirty="0"/>
              <a:t>フル ネーム</a:t>
            </a:r>
          </a:p>
        </p:txBody>
      </p:sp>
      <p:sp>
        <p:nvSpPr>
          <p:cNvPr id="21" name="テキスト プレースホルダー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ja-JP" altLang="en-US" noProof="0" dirty="0"/>
              <a:t>タイトル</a:t>
            </a:r>
          </a:p>
        </p:txBody>
      </p:sp>
      <p:sp>
        <p:nvSpPr>
          <p:cNvPr id="23" name="図プレースホルダー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
        <p:nvSpPr>
          <p:cNvPr id="24" name="図プレースホルダー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
        <p:nvSpPr>
          <p:cNvPr id="25" name="図プレースホルダー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
        <p:nvSpPr>
          <p:cNvPr id="26" name="図プレースホルダー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
        <p:nvSpPr>
          <p:cNvPr id="27" name="図プレースホルダー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
        <p:nvSpPr>
          <p:cNvPr id="20" name="図プレースホルダー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
        <p:nvSpPr>
          <p:cNvPr id="4" name="テキスト プレースホルダー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eiryo UI" panose="020B0604030504040204" pitchFamily="50" charset="-128"/>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ja-JP" altLang="en-US" noProof="0" dirty="0"/>
              <a:t>フル ネーム</a:t>
            </a:r>
          </a:p>
        </p:txBody>
      </p:sp>
      <p:sp>
        <p:nvSpPr>
          <p:cNvPr id="11" name="テキスト プレースホルダー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ja-JP" altLang="en-US" noProof="0" dirty="0"/>
              <a:t>タイトル</a:t>
            </a:r>
          </a:p>
        </p:txBody>
      </p:sp>
    </p:spTree>
    <p:extLst>
      <p:ext uri="{BB962C8B-B14F-4D97-AF65-F5344CB8AC3E}">
        <p14:creationId xmlns:p14="http://schemas.microsoft.com/office/powerpoint/2010/main" val="1503510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サブタイトルのみ">
    <p:spTree>
      <p:nvGrpSpPr>
        <p:cNvPr id="1" name=""/>
        <p:cNvGrpSpPr/>
        <p:nvPr/>
      </p:nvGrpSpPr>
      <p:grpSpPr>
        <a:xfrm>
          <a:off x="0" y="0"/>
          <a:ext cx="0" cy="0"/>
          <a:chOff x="0" y="0"/>
          <a:chExt cx="0" cy="0"/>
        </a:xfrm>
      </p:grpSpPr>
      <p:sp>
        <p:nvSpPr>
          <p:cNvPr id="29" name="フリーフォーム:図形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7" name="フリーフォーム:図形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14" name="フリーフォーム:図形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4" name="フリーフォーム:図形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3" name="フリーフォーム:図形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テキスト プレースホルダー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サブヘッダー</a:t>
            </a:r>
          </a:p>
        </p:txBody>
      </p:sp>
    </p:spTree>
    <p:extLst>
      <p:ext uri="{BB962C8B-B14F-4D97-AF65-F5344CB8AC3E}">
        <p14:creationId xmlns:p14="http://schemas.microsoft.com/office/powerpoint/2010/main" val="1505855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15" name="フリーフォーム:図形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フリーフォーム:図形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24" name="フリーフォーム:図形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2" name="フリーフォーム:図形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5" name="フリーフォーム:図形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0" name="フリーフォーム:図形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98965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のみ、グラフィックな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10335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ありがとうございます">
    <p:bg>
      <p:bgPr>
        <a:solidFill>
          <a:schemeClr val="bg1"/>
        </a:solidFill>
        <a:effectLst/>
      </p:bgPr>
    </p:bg>
    <p:spTree>
      <p:nvGrpSpPr>
        <p:cNvPr id="1" name=""/>
        <p:cNvGrpSpPr/>
        <p:nvPr/>
      </p:nvGrpSpPr>
      <p:grpSpPr>
        <a:xfrm>
          <a:off x="0" y="0"/>
          <a:ext cx="0" cy="0"/>
          <a:chOff x="0" y="0"/>
          <a:chExt cx="0" cy="0"/>
        </a:xfrm>
      </p:grpSpPr>
      <p:sp>
        <p:nvSpPr>
          <p:cNvPr id="32" name="図プレースホルダー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Meiryo UI" panose="020B0604030504040204" pitchFamily="50" charset="-128"/>
                <a:cs typeface="Times New Roman" panose="02020603050405020304" pitchFamily="18" charset="0"/>
              </a:defRPr>
            </a:lvl1pPr>
          </a:lstStyle>
          <a:p>
            <a:pPr rtl="0"/>
            <a:r>
              <a:rPr lang="ja-JP" altLang="en-US" noProof="0" dirty="0"/>
              <a:t>ここにイメージを挿入またはドラッグ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ja-JP" altLang="en-US" noProof="0" dirty="0"/>
              <a:t>ありがとうございます</a:t>
            </a:r>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2100">
                <a:solidFill>
                  <a:schemeClr val="bg1"/>
                </a:solidFill>
                <a:latin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cxnSp>
        <p:nvCxnSpPr>
          <p:cNvPr id="5" name="直線​​コネクタ(S)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テキスト プレースホルダー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ja-JP" altLang="en-US" noProof="0" dirty="0"/>
              <a:t>連絡先電話番号</a:t>
            </a:r>
          </a:p>
        </p:txBody>
      </p:sp>
      <p:sp>
        <p:nvSpPr>
          <p:cNvPr id="9" name="テキスト プレースホルダー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ja-JP" altLang="en-US" noProof="0" dirty="0"/>
              <a:t>電子メールまたはソーシャル メディア ハンドル</a:t>
            </a:r>
          </a:p>
        </p:txBody>
      </p:sp>
      <p:sp>
        <p:nvSpPr>
          <p:cNvPr id="8" name="図プレースホルダー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ja-JP" altLang="en-US" noProof="0" dirty="0"/>
              <a:t>ロゴ</a:t>
            </a:r>
          </a:p>
        </p:txBody>
      </p:sp>
      <p:sp>
        <p:nvSpPr>
          <p:cNvPr id="10" name="テキスト プレースホルダー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n-US" altLang="ja-JP" noProof="0" dirty="0"/>
              <a:t>Web </a:t>
            </a:r>
            <a:r>
              <a:rPr lang="ja-JP" altLang="en-US" noProof="0" dirty="0"/>
              <a:t>サイト アドレス</a:t>
            </a:r>
          </a:p>
        </p:txBody>
      </p:sp>
    </p:spTree>
    <p:extLst>
      <p:ext uri="{BB962C8B-B14F-4D97-AF65-F5344CB8AC3E}">
        <p14:creationId xmlns:p14="http://schemas.microsoft.com/office/powerpoint/2010/main" val="3475950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スライド">
    <p:bg>
      <p:bgPr>
        <a:solidFill>
          <a:schemeClr val="bg1"/>
        </a:solidFill>
        <a:effectLst/>
      </p:bgPr>
    </p:bg>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0" name="長方形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1" name="長方形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2" name="図プレースホルダー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ここにイメージを挿入またはドラッグ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クリックして編集する </a:t>
            </a:r>
            <a:br>
              <a:rPr lang="ja-JP" altLang="en-US" noProof="0" dirty="0"/>
            </a:br>
            <a:r>
              <a:rPr lang="ja-JP" altLang="en-US" noProof="0" dirty="0"/>
              <a:t>マスター タイトル スタイル</a:t>
            </a:r>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5" name="スライド番号プレースホルダー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6" name="テキスト ボックス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ja-JP" altLang="en-US" sz="1200" noProof="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4743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サイズの大きなイメージとテキスト">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クリックして編集する </a:t>
            </a:r>
            <a:br>
              <a:rPr lang="ja-JP" altLang="en-US" noProof="0" dirty="0"/>
            </a:br>
            <a:r>
              <a:rPr lang="ja-JP" altLang="en-US" noProof="0" dirty="0"/>
              <a:t>マスター タイトル スタイル</a:t>
            </a:r>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5" name="スライド番号プレースホルダー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6" name="テキスト ボックス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ja-JP" altLang="en-US" sz="1200" noProof="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2" name="図プレースホルダー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ここにイメージを挿入またはドラッグ アンド ドロップする</a:t>
            </a:r>
          </a:p>
        </p:txBody>
      </p:sp>
      <p:sp>
        <p:nvSpPr>
          <p:cNvPr id="16" name="コンテンツ プレースホルダー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vl2pPr>
              <a:defRPr>
                <a:solidFill>
                  <a:schemeClr val="tx1">
                    <a:lumMod val="75000"/>
                    <a:lumOff val="25000"/>
                  </a:schemeClr>
                </a:solidFill>
                <a:latin typeface="Meiryo UI" panose="020B0604030504040204" pitchFamily="50" charset="-128"/>
                <a:ea typeface="Meiryo UI" panose="020B0604030504040204" pitchFamily="50" charset="-128"/>
              </a:defRPr>
            </a:lvl2pPr>
            <a:lvl3pPr>
              <a:defRPr>
                <a:solidFill>
                  <a:schemeClr val="tx1">
                    <a:lumMod val="75000"/>
                    <a:lumOff val="25000"/>
                  </a:schemeClr>
                </a:solidFill>
                <a:latin typeface="Meiryo UI" panose="020B0604030504040204" pitchFamily="50" charset="-128"/>
                <a:ea typeface="Meiryo UI" panose="020B0604030504040204" pitchFamily="50" charset="-128"/>
              </a:defRPr>
            </a:lvl3pPr>
            <a:lvl4pPr>
              <a:defRPr>
                <a:solidFill>
                  <a:schemeClr val="tx1">
                    <a:lumMod val="75000"/>
                    <a:lumOff val="25000"/>
                  </a:schemeClr>
                </a:solidFill>
                <a:latin typeface="Meiryo UI" panose="020B0604030504040204" pitchFamily="50" charset="-128"/>
                <a:ea typeface="Meiryo UI" panose="020B0604030504040204" pitchFamily="50" charset="-128"/>
              </a:defRPr>
            </a:lvl4pPr>
            <a:lvl5pPr>
              <a:defRPr>
                <a:solidFill>
                  <a:schemeClr val="tx1">
                    <a:lumMod val="75000"/>
                    <a:lumOff val="25000"/>
                  </a:schemeClr>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607283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vl2pPr>
              <a:defRPr>
                <a:solidFill>
                  <a:schemeClr val="tx1">
                    <a:lumMod val="75000"/>
                    <a:lumOff val="25000"/>
                  </a:schemeClr>
                </a:solidFill>
                <a:latin typeface="Meiryo UI" panose="020B0604030504040204" pitchFamily="50" charset="-128"/>
                <a:ea typeface="Meiryo UI" panose="020B0604030504040204" pitchFamily="50" charset="-128"/>
              </a:defRPr>
            </a:lvl2pPr>
            <a:lvl3pPr>
              <a:defRPr>
                <a:solidFill>
                  <a:schemeClr val="tx1">
                    <a:lumMod val="75000"/>
                    <a:lumOff val="25000"/>
                  </a:schemeClr>
                </a:solidFill>
                <a:latin typeface="Meiryo UI" panose="020B0604030504040204" pitchFamily="50" charset="-128"/>
                <a:ea typeface="Meiryo UI" panose="020B0604030504040204" pitchFamily="50" charset="-128"/>
              </a:defRPr>
            </a:lvl3pPr>
            <a:lvl4pPr>
              <a:defRPr>
                <a:solidFill>
                  <a:schemeClr val="tx1">
                    <a:lumMod val="75000"/>
                    <a:lumOff val="25000"/>
                  </a:schemeClr>
                </a:solidFill>
                <a:latin typeface="Meiryo UI" panose="020B0604030504040204" pitchFamily="50" charset="-128"/>
                <a:ea typeface="Meiryo UI" panose="020B0604030504040204" pitchFamily="50" charset="-128"/>
              </a:defRPr>
            </a:lvl4pPr>
            <a:lvl5pPr>
              <a:defRPr>
                <a:solidFill>
                  <a:schemeClr val="tx1">
                    <a:lumMod val="75000"/>
                    <a:lumOff val="25000"/>
                  </a:schemeClr>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 name="タイトル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7" name="フッター プレースホルダー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8" name="スライド番号プレースホルダー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24" name="フリーフォーム:図形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5" name="フリーフォーム:図形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7" name="フリーフォーム:図形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8" name="フリーフォーム:図形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フリーフォーム:図形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0" name="フリーフォーム:図形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1" name="フリーフォーム:図形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2" name="フリーフォーム:図形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3" name="フリーフォーム:図形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4" name="フリーフォーム:図形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5" name="フリーフォーム:図形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6" name="フリーフォーム:図形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7" name="フリーフォーム:図形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4501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9" name="スライド番号プレースホルダー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a:t>‹#›</a:t>
            </a:fld>
            <a:endParaRPr lang="ja-JP" altLang="en-US" noProof="0" dirty="0"/>
          </a:p>
        </p:txBody>
      </p:sp>
      <p:sp>
        <p:nvSpPr>
          <p:cNvPr id="6" name="テキスト プレースホルダー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891552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列 3">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フッター プレースホルダー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8" name="スライド番号プレースホルダー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a:t>‹#›</a:t>
            </a:fld>
            <a:endParaRPr lang="ja-JP" altLang="en-US" noProof="0" dirty="0"/>
          </a:p>
        </p:txBody>
      </p:sp>
      <p:sp>
        <p:nvSpPr>
          <p:cNvPr id="5" name="テキスト プレースホルダー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テキスト プレースホルダー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2654388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列 5">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フッター プレースホルダー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8" name="スライド番号プレースホルダー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a:t>‹#›</a:t>
            </a:fld>
            <a:endParaRPr lang="ja-JP" altLang="en-US" noProof="0" dirty="0"/>
          </a:p>
        </p:txBody>
      </p:sp>
      <p:sp>
        <p:nvSpPr>
          <p:cNvPr id="5" name="テキスト プレースホルダー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3" name="テキスト プレースホルダー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5" name="テキスト プレースホルダー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7" name="テキスト プレースホルダー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974837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デジタル製品">
    <p:spTree>
      <p:nvGrpSpPr>
        <p:cNvPr id="1" name=""/>
        <p:cNvGrpSpPr/>
        <p:nvPr/>
      </p:nvGrpSpPr>
      <p:grpSpPr>
        <a:xfrm>
          <a:off x="0" y="0"/>
          <a:ext cx="0" cy="0"/>
          <a:chOff x="0" y="0"/>
          <a:chExt cx="0" cy="0"/>
        </a:xfrm>
      </p:grpSpPr>
      <p:sp>
        <p:nvSpPr>
          <p:cNvPr id="24" name="フリーフォーム:図形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5" name="フリーフォーム:図形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7" name="フリーフォーム:図形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8" name="フリーフォーム:図形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フリーフォーム:図形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0" name="フリーフォーム:図形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1" name="フリーフォーム:図形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2" name="フリーフォーム:図形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3" name="フリーフォーム:図形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4" name="フリーフォーム:図形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5" name="フリーフォーム:図形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6" name="フリーフォーム:図形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7" name="フリーフォーム:図形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nvGrpSpPr>
          <p:cNvPr id="43" name="グループ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角丸四角形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45" name="角丸四角形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46" name="長方形:角丸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47" name="角丸四角形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48" name="角丸四角形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49" name="円/楕円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50" name="円/楕円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noProof="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noProof="0" dirty="0">
                <a:latin typeface="Meiryo UI" panose="020B0604030504040204" pitchFamily="50" charset="-128"/>
                <a:ea typeface="Meiryo UI" panose="020B0604030504040204" pitchFamily="50" charset="-128"/>
              </a:endParaRPr>
            </a:p>
          </p:txBody>
        </p:sp>
      </p:gr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latin typeface="Meiryo UI" panose="020B0604030504040204" pitchFamily="50" charset="-128"/>
                <a:ea typeface="Meiryo UI" panose="020B0604030504040204" pitchFamily="50" charset="-128"/>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ja-JP" altLang="en-US" noProof="0" dirty="0"/>
              <a:t>強調されたテキストをここに表示可能</a:t>
            </a:r>
          </a:p>
        </p:txBody>
      </p:sp>
      <p:sp>
        <p:nvSpPr>
          <p:cNvPr id="2" name="タイトル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7" name="フッター プレースホルダー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8" name="スライド番号プレースホルダー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5" name="図プレースホルダー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Meiryo UI" panose="020B0604030504040204" pitchFamily="50" charset="-128"/>
                <a:ea typeface="Meiryo UI" panose="020B0604030504040204" pitchFamily="50" charset="-128"/>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noProof="0" dirty="0"/>
              <a:t>ここにイメージを挿入またはドラッグ アンド ドロップする</a:t>
            </a:r>
          </a:p>
        </p:txBody>
      </p:sp>
      <p:sp>
        <p:nvSpPr>
          <p:cNvPr id="9" name="テキスト プレースホルダー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3336286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大きい数値のオプション 1">
    <p:spTree>
      <p:nvGrpSpPr>
        <p:cNvPr id="1" name=""/>
        <p:cNvGrpSpPr/>
        <p:nvPr/>
      </p:nvGrpSpPr>
      <p:grpSpPr>
        <a:xfrm>
          <a:off x="0" y="0"/>
          <a:ext cx="0" cy="0"/>
          <a:chOff x="0" y="0"/>
          <a:chExt cx="0" cy="0"/>
        </a:xfrm>
      </p:grpSpPr>
      <p:sp>
        <p:nvSpPr>
          <p:cNvPr id="18" name="フリーフォーム:図形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vl2pPr>
              <a:defRPr>
                <a:solidFill>
                  <a:schemeClr val="tx1">
                    <a:lumMod val="75000"/>
                    <a:lumOff val="25000"/>
                  </a:schemeClr>
                </a:solidFill>
                <a:latin typeface="Meiryo UI" panose="020B0604030504040204" pitchFamily="50" charset="-128"/>
                <a:ea typeface="Meiryo UI" panose="020B0604030504040204" pitchFamily="50" charset="-128"/>
              </a:defRPr>
            </a:lvl2pPr>
            <a:lvl3pPr>
              <a:defRPr>
                <a:solidFill>
                  <a:schemeClr val="tx1">
                    <a:lumMod val="75000"/>
                    <a:lumOff val="25000"/>
                  </a:schemeClr>
                </a:solidFill>
                <a:latin typeface="Meiryo UI" panose="020B0604030504040204" pitchFamily="50" charset="-128"/>
                <a:ea typeface="Meiryo UI" panose="020B0604030504040204" pitchFamily="50" charset="-128"/>
              </a:defRPr>
            </a:lvl3pPr>
            <a:lvl4pPr>
              <a:defRPr>
                <a:solidFill>
                  <a:schemeClr val="tx1">
                    <a:lumMod val="75000"/>
                    <a:lumOff val="25000"/>
                  </a:schemeClr>
                </a:solidFill>
                <a:latin typeface="Meiryo UI" panose="020B0604030504040204" pitchFamily="50" charset="-128"/>
                <a:ea typeface="Meiryo UI" panose="020B0604030504040204" pitchFamily="50" charset="-128"/>
              </a:defRPr>
            </a:lvl4pPr>
            <a:lvl5pPr>
              <a:defRPr>
                <a:solidFill>
                  <a:schemeClr val="tx1">
                    <a:lumMod val="75000"/>
                    <a:lumOff val="25000"/>
                  </a:schemeClr>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9" name="スライド番号プレースホルダー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6" name="テキスト プレースホルダー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9" name="テキスト プレースホルダー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rtlCol="0" anchor="ctr"/>
          <a:lstStyle>
            <a:lvl1pPr marL="0" indent="0">
              <a:buNone/>
              <a:defRPr sz="8000" b="1">
                <a:latin typeface="Meiryo UI" panose="020B0604030504040204" pitchFamily="50" charset="-128"/>
                <a:ea typeface="Meiryo UI" panose="020B0604030504040204" pitchFamily="50" charset="-128"/>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US" altLang="ja-JP" noProof="0" dirty="0"/>
              <a:t>1</a:t>
            </a:r>
            <a:endParaRPr lang="ja-JP" altLang="en-US" noProof="0" dirty="0"/>
          </a:p>
        </p:txBody>
      </p:sp>
      <p:sp>
        <p:nvSpPr>
          <p:cNvPr id="21" name="テキスト プレースホルダー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rtlCol="0" anchor="ctr"/>
          <a:lstStyle>
            <a:lvl1pPr marL="0" indent="0">
              <a:buNone/>
              <a:defRPr sz="8000" b="1" i="0">
                <a:latin typeface="Meiryo UI" panose="020B0604030504040204" pitchFamily="50" charset="-128"/>
                <a:ea typeface="Meiryo UI" panose="020B0604030504040204" pitchFamily="50" charset="-128"/>
              </a:defRPr>
            </a:lvl1pPr>
          </a:lstStyle>
          <a:p>
            <a:pPr lvl="0" rtl="0"/>
            <a:r>
              <a:rPr lang="en-US" altLang="ja-JP" noProof="0" dirty="0"/>
              <a:t>2</a:t>
            </a:r>
            <a:endParaRPr lang="ja-JP" altLang="en-US" noProof="0" dirty="0"/>
          </a:p>
        </p:txBody>
      </p:sp>
    </p:spTree>
    <p:extLst>
      <p:ext uri="{BB962C8B-B14F-4D97-AF65-F5344CB8AC3E}">
        <p14:creationId xmlns:p14="http://schemas.microsoft.com/office/powerpoint/2010/main" val="317644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八角形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プレースホルダー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6" name="スライド番号プレースホルダー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9" name="円/楕円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accent1"/>
              </a:solidFill>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ja-JP" altLang="en-US" sz="1200" noProof="0" dirty="0">
                <a:solidFill>
                  <a:schemeClr val="tx2"/>
                </a:solidFill>
                <a:latin typeface="Meiryo UI" panose="020B0604030504040204" pitchFamily="50" charset="-128"/>
                <a:ea typeface="Meiryo UI" panose="020B0604030504040204" pitchFamily="50" charset="-128"/>
              </a:rPr>
              <a:t>ロゴまたは名前をここに</a:t>
            </a:r>
          </a:p>
        </p:txBody>
      </p:sp>
      <p:sp>
        <p:nvSpPr>
          <p:cNvPr id="14" name="円/楕円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accent1"/>
              </a:solidFill>
              <a:latin typeface="Meiryo UI" panose="020B0604030504040204" pitchFamily="50" charset="-128"/>
              <a:ea typeface="Meiryo UI" panose="020B0604030504040204" pitchFamily="50" charset="-128"/>
            </a:endParaRPr>
          </a:p>
        </p:txBody>
      </p:sp>
      <p:sp>
        <p:nvSpPr>
          <p:cNvPr id="18" name="長方形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9" name="長方形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0" name="長方形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1" name="長方形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68" r:id="rId8"/>
    <p:sldLayoutId id="2147483670" r:id="rId9"/>
    <p:sldLayoutId id="2147483653" r:id="rId10"/>
    <p:sldLayoutId id="2147483673" r:id="rId11"/>
    <p:sldLayoutId id="2147483674" r:id="rId12"/>
    <p:sldLayoutId id="2147483676" r:id="rId13"/>
    <p:sldLayoutId id="2147483677" r:id="rId14"/>
    <p:sldLayoutId id="2147483654" r:id="rId15"/>
    <p:sldLayoutId id="2147483660" r:id="rId16"/>
    <p:sldLayoutId id="2147483661" r:id="rId17"/>
    <p:sldLayoutId id="2147483678" r:id="rId1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914400" rtl="0" eaLnBrk="1" latinLnBrk="0" hangingPunct="1">
        <a:lnSpc>
          <a:spcPct val="90000"/>
        </a:lnSpc>
        <a:spcBef>
          <a:spcPct val="0"/>
        </a:spcBef>
        <a:buNone/>
        <a:defRPr kumimoji="1" sz="3200" kern="1200">
          <a:solidFill>
            <a:schemeClr val="tx2"/>
          </a:solidFill>
          <a:latin typeface="Meiryo UI" panose="020B0604030504040204" pitchFamily="50" charset="-128"/>
          <a:ea typeface="Meiryo UI" panose="020B0604030504040204" pitchFamily="50" charset="-128"/>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1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図プレースホルダー 15">
            <a:extLst>
              <a:ext uri="{FF2B5EF4-FFF2-40B4-BE49-F238E27FC236}">
                <a16:creationId xmlns:a16="http://schemas.microsoft.com/office/drawing/2014/main" id="{5F798937-471A-43E1-A4C8-6FD645311AB4}"/>
              </a:ext>
            </a:extLst>
          </p:cNvPr>
          <p:cNvPicPr>
            <a:picLocks noGrp="1" noChangeAspect="1"/>
          </p:cNvPicPr>
          <p:nvPr>
            <p:ph type="pic" sz="quarter" idx="12"/>
          </p:nvPr>
        </p:nvPicPr>
        <p:blipFill>
          <a:blip r:embed="rId2"/>
          <a:srcRect t="8289" b="8289"/>
          <a:stretch>
            <a:fillRect/>
          </a:stretch>
        </p:blipFill>
        <p:spPr/>
      </p:pic>
      <p:sp>
        <p:nvSpPr>
          <p:cNvPr id="6" name="タイトル 5">
            <a:extLst>
              <a:ext uri="{FF2B5EF4-FFF2-40B4-BE49-F238E27FC236}">
                <a16:creationId xmlns:a16="http://schemas.microsoft.com/office/drawing/2014/main" id="{2E3EA56B-BEB0-4656-A20B-D15F03B7ACA1}"/>
              </a:ext>
            </a:extLst>
          </p:cNvPr>
          <p:cNvSpPr>
            <a:spLocks noGrp="1"/>
          </p:cNvSpPr>
          <p:nvPr>
            <p:ph type="ctrTitle"/>
          </p:nvPr>
        </p:nvSpPr>
        <p:spPr>
          <a:solidFill>
            <a:schemeClr val="tx1">
              <a:alpha val="80000"/>
            </a:schemeClr>
          </a:solidFill>
        </p:spPr>
        <p:txBody>
          <a:bodyPr rtlCol="0"/>
          <a:lstStyle/>
          <a:p>
            <a:pPr rtl="0"/>
            <a:r>
              <a:rPr lang="ja-JP" altLang="en-US" sz="5400" dirty="0">
                <a:ea typeface="Meiryo UI" panose="020B0604030504040204" pitchFamily="50" charset="-128"/>
              </a:rPr>
              <a:t>ミャンマー連邦共和国</a:t>
            </a:r>
          </a:p>
        </p:txBody>
      </p:sp>
      <p:sp>
        <p:nvSpPr>
          <p:cNvPr id="7" name="サブタイトル 6">
            <a:extLst>
              <a:ext uri="{FF2B5EF4-FFF2-40B4-BE49-F238E27FC236}">
                <a16:creationId xmlns:a16="http://schemas.microsoft.com/office/drawing/2014/main" id="{DA0FE6D5-D475-4CBB-A6C2-E3D991A36891}"/>
              </a:ext>
            </a:extLst>
          </p:cNvPr>
          <p:cNvSpPr>
            <a:spLocks noGrp="1"/>
          </p:cNvSpPr>
          <p:nvPr>
            <p:ph type="subTitle" idx="1"/>
          </p:nvPr>
        </p:nvSpPr>
        <p:spPr/>
        <p:txBody>
          <a:bodyPr rtlCol="0"/>
          <a:lstStyle/>
          <a:p>
            <a:pPr rtl="0"/>
            <a:r>
              <a:rPr lang="ja-JP" altLang="en-US" dirty="0">
                <a:ea typeface="Meiryo UI" panose="020B0604030504040204" pitchFamily="50" charset="-128"/>
              </a:rPr>
              <a:t>クイズは全部で</a:t>
            </a:r>
            <a:r>
              <a:rPr lang="en-US" altLang="ja-JP" dirty="0">
                <a:ea typeface="Meiryo UI" panose="020B0604030504040204" pitchFamily="50" charset="-128"/>
              </a:rPr>
              <a:t>10</a:t>
            </a:r>
            <a:r>
              <a:rPr lang="ja-JP" altLang="en-US" dirty="0">
                <a:ea typeface="Meiryo UI" panose="020B0604030504040204" pitchFamily="50" charset="-128"/>
              </a:rPr>
              <a:t>問あります。</a:t>
            </a:r>
            <a:endParaRPr lang="en-US" altLang="ja-JP" dirty="0">
              <a:ea typeface="Meiryo UI" panose="020B0604030504040204" pitchFamily="50" charset="-128"/>
            </a:endParaRPr>
          </a:p>
          <a:p>
            <a:pPr rtl="0"/>
            <a:r>
              <a:rPr lang="ja-JP" altLang="en-US" dirty="0"/>
              <a:t>何問正解するか数えてね。</a:t>
            </a:r>
            <a:endParaRPr lang="ja-JP" altLang="en-US" dirty="0">
              <a:ea typeface="Meiryo UI" panose="020B0604030504040204" pitchFamily="50" charset="-128"/>
            </a:endParaRPr>
          </a:p>
        </p:txBody>
      </p:sp>
      <p:sp>
        <p:nvSpPr>
          <p:cNvPr id="47" name="フリーフォーム:図形 46" title="幾何学的図形">
            <a:extLst>
              <a:ext uri="{FF2B5EF4-FFF2-40B4-BE49-F238E27FC236}">
                <a16:creationId xmlns:a16="http://schemas.microsoft.com/office/drawing/2014/main" id="{B6D0B8EE-8E06-4051-87BF-62C153F3FBBB}"/>
              </a:ext>
            </a:extLst>
          </p:cNvPr>
          <p:cNvSpPr/>
          <p:nvPr/>
        </p:nvSpPr>
        <p:spPr>
          <a:xfrm rot="4308689">
            <a:off x="5269765" y="1275138"/>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F93BBB4E-DE7D-490A-8541-178B5225C634}"/>
              </a:ext>
            </a:extLst>
          </p:cNvPr>
          <p:cNvSpPr txBox="1"/>
          <p:nvPr/>
        </p:nvSpPr>
        <p:spPr>
          <a:xfrm>
            <a:off x="225256" y="6425762"/>
            <a:ext cx="1583597" cy="246221"/>
          </a:xfrm>
          <a:prstGeom prst="rect">
            <a:avLst/>
          </a:prstGeom>
          <a:noFill/>
        </p:spPr>
        <p:txBody>
          <a:bodyPr wrap="square" rtlCol="0">
            <a:spAutoFit/>
          </a:bodyPr>
          <a:lstStyle/>
          <a:p>
            <a:r>
              <a:rPr kumimoji="1" lang="en-US" altLang="ja-JP" sz="1000" dirty="0">
                <a:solidFill>
                  <a:schemeClr val="bg1"/>
                </a:solidFill>
              </a:rPr>
              <a:t>©ASEAN-Japan Centre</a:t>
            </a:r>
            <a:endParaRPr kumimoji="1" lang="ja-JP" altLang="en-US" sz="1000" dirty="0">
              <a:solidFill>
                <a:schemeClr val="bg1"/>
              </a:solidFill>
            </a:endParaRPr>
          </a:p>
        </p:txBody>
      </p:sp>
      <p:sp>
        <p:nvSpPr>
          <p:cNvPr id="18" name="四角形: 角を丸くする 17">
            <a:hlinkClick r:id="rId3" action="ppaction://hlinksldjump"/>
            <a:extLst>
              <a:ext uri="{FF2B5EF4-FFF2-40B4-BE49-F238E27FC236}">
                <a16:creationId xmlns:a16="http://schemas.microsoft.com/office/drawing/2014/main" id="{855A412C-D5C4-4DEF-97E2-8C4C5CBE44EA}"/>
              </a:ext>
            </a:extLst>
          </p:cNvPr>
          <p:cNvSpPr/>
          <p:nvPr/>
        </p:nvSpPr>
        <p:spPr>
          <a:xfrm>
            <a:off x="8365067" y="5475110"/>
            <a:ext cx="2810933" cy="846667"/>
          </a:xfrm>
          <a:prstGeom prst="roundRect">
            <a:avLst/>
          </a:prstGeom>
          <a:solidFill>
            <a:srgbClr val="FDE7F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hlinkClick r:id="rId3" action="ppaction://hlinksldjump"/>
            <a:extLst>
              <a:ext uri="{FF2B5EF4-FFF2-40B4-BE49-F238E27FC236}">
                <a16:creationId xmlns:a16="http://schemas.microsoft.com/office/drawing/2014/main" id="{6A26971F-C42F-4DF3-9C1B-15431463E863}"/>
              </a:ext>
            </a:extLst>
          </p:cNvPr>
          <p:cNvSpPr txBox="1"/>
          <p:nvPr/>
        </p:nvSpPr>
        <p:spPr>
          <a:xfrm>
            <a:off x="8748895" y="5565422"/>
            <a:ext cx="2269065" cy="620888"/>
          </a:xfrm>
          <a:prstGeom prst="rect">
            <a:avLst/>
          </a:prstGeom>
          <a:noFill/>
        </p:spPr>
        <p:txBody>
          <a:bodyPr wrap="square" lIns="0" tIns="0" rIns="0" bIns="0" rtlCol="0">
            <a:noAutofit/>
          </a:bodyPr>
          <a:lstStyle/>
          <a:p>
            <a:pPr algn="l"/>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スタート</a:t>
            </a:r>
          </a:p>
        </p:txBody>
      </p:sp>
    </p:spTree>
    <p:extLst>
      <p:ext uri="{BB962C8B-B14F-4D97-AF65-F5344CB8AC3E}">
        <p14:creationId xmlns:p14="http://schemas.microsoft.com/office/powerpoint/2010/main" val="1485234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10</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890945" y="4580878"/>
            <a:ext cx="3480050"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043282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946905" y="523783"/>
            <a:ext cx="9182516" cy="605114"/>
          </a:xfrm>
        </p:spPr>
        <p:txBody>
          <a:bodyPr>
            <a:noAutofit/>
          </a:bodyPr>
          <a:lstStyle/>
          <a:p>
            <a:r>
              <a:rPr kumimoji="1" lang="en-US" altLang="ja-JP" dirty="0"/>
              <a:t/>
            </a:r>
            <a:br>
              <a:rPr kumimoji="1" lang="en-US" altLang="ja-JP" dirty="0"/>
            </a:br>
            <a:r>
              <a:rPr kumimoji="1" lang="en-US" altLang="ja-JP" dirty="0"/>
              <a:t/>
            </a:r>
            <a:br>
              <a:rPr kumimoji="1" lang="en-US" altLang="ja-JP" dirty="0"/>
            </a:br>
            <a:r>
              <a:rPr kumimoji="1" lang="ja-JP" altLang="en-US" dirty="0"/>
              <a:t>問</a:t>
            </a:r>
            <a:r>
              <a:rPr kumimoji="1" lang="en-US" altLang="ja-JP" dirty="0"/>
              <a:t>4  </a:t>
            </a:r>
            <a:r>
              <a:rPr kumimoji="1" lang="ja-JP" altLang="en-US" dirty="0"/>
              <a:t>崖の上にバランスよくたつ岩（ゴールデンロック）が有名ですが、岩の表面に張られているものは何？</a:t>
            </a:r>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11</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10" name="テキスト ボックス 9">
            <a:extLst>
              <a:ext uri="{FF2B5EF4-FFF2-40B4-BE49-F238E27FC236}">
                <a16:creationId xmlns:a16="http://schemas.microsoft.com/office/drawing/2014/main" id="{4F06484F-21EA-4556-93F4-0876286DA953}"/>
              </a:ext>
            </a:extLst>
          </p:cNvPr>
          <p:cNvSpPr txBox="1"/>
          <p:nvPr/>
        </p:nvSpPr>
        <p:spPr>
          <a:xfrm>
            <a:off x="3497801" y="2736542"/>
            <a:ext cx="406597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金ぱく</a:t>
            </a:r>
            <a:endParaRPr kumimoji="1" lang="en-US" altLang="ja-JP" sz="4000" dirty="0">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3497801" y="3688351"/>
            <a:ext cx="4589757"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銀ぱく</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3497801" y="4690416"/>
            <a:ext cx="5640062"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u="sng" dirty="0" smtClean="0">
                <a:latin typeface="HG丸ｺﾞｼｯｸM-PRO" panose="020F0400000000000000" pitchFamily="50" charset="-128"/>
                <a:ea typeface="HG丸ｺﾞｼｯｸM-PRO" panose="020F0400000000000000" pitchFamily="50" charset="-128"/>
              </a:rPr>
              <a:t>錫（すず）</a:t>
            </a:r>
            <a:r>
              <a:rPr kumimoji="1" lang="ja-JP" altLang="en-US" sz="4000" u="sng" dirty="0" smtClean="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メッキ</a:t>
            </a:r>
            <a:endParaRPr kumimoji="1" lang="en-US" altLang="ja-JP" sz="4000" u="sng"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858373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1D87D-E475-451A-B36C-E4A4F63609C1}"/>
              </a:ext>
            </a:extLst>
          </p:cNvPr>
          <p:cNvSpPr>
            <a:spLocks noGrp="1"/>
          </p:cNvSpPr>
          <p:nvPr>
            <p:ph type="ctrTitle"/>
          </p:nvPr>
        </p:nvSpPr>
        <p:spPr>
          <a:xfrm>
            <a:off x="81285" y="3977196"/>
            <a:ext cx="6012000" cy="1008110"/>
          </a:xfrm>
        </p:spPr>
        <p:txBody>
          <a:bodyPr rtlCol="0"/>
          <a:lstStyle/>
          <a:p>
            <a:pPr rtl="0"/>
            <a:r>
              <a:rPr lang="ja-JP" altLang="en-US" dirty="0">
                <a:ea typeface="Meiryo UI" panose="020B0604030504040204" pitchFamily="50" charset="-128"/>
              </a:rPr>
              <a:t>チャイティーヨー</a:t>
            </a:r>
          </a:p>
        </p:txBody>
      </p:sp>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4985306"/>
            <a:ext cx="6012000" cy="1788356"/>
          </a:xfrm>
        </p:spPr>
        <p:txBody>
          <a:bodyPr rtlCol="0"/>
          <a:lstStyle/>
          <a:p>
            <a:pPr rtl="0"/>
            <a:r>
              <a:rPr lang="ja-JP" altLang="en-US" dirty="0">
                <a:ea typeface="Meiryo UI" panose="020B0604030504040204" pitchFamily="50" charset="-128"/>
              </a:rPr>
              <a:t>またはゴールデンロックと呼ばれています。</a:t>
            </a:r>
            <a:endParaRPr lang="en-US" altLang="ja-JP" dirty="0">
              <a:ea typeface="Meiryo UI" panose="020B0604030504040204" pitchFamily="50" charset="-128"/>
            </a:endParaRPr>
          </a:p>
          <a:p>
            <a:pPr rtl="0"/>
            <a:r>
              <a:rPr lang="ja-JP" altLang="en-US" dirty="0">
                <a:ea typeface="Meiryo UI" panose="020B0604030504040204" pitchFamily="50" charset="-128"/>
              </a:rPr>
              <a:t>岩の表面に、巡礼者の寄付によって</a:t>
            </a:r>
            <a:endParaRPr lang="en-US" altLang="ja-JP" dirty="0">
              <a:ea typeface="Meiryo UI" panose="020B0604030504040204" pitchFamily="50" charset="-128"/>
            </a:endParaRPr>
          </a:p>
          <a:p>
            <a:pPr rtl="0"/>
            <a:r>
              <a:rPr lang="ja-JP" altLang="en-US" dirty="0">
                <a:ea typeface="Meiryo UI" panose="020B0604030504040204" pitchFamily="50" charset="-128"/>
              </a:rPr>
              <a:t>金ぱく</a:t>
            </a:r>
            <a:r>
              <a:rPr lang="ja-JP" altLang="en-US" dirty="0"/>
              <a:t>が貼り付けられています。</a:t>
            </a:r>
            <a:endParaRPr lang="ja-JP" altLang="en-US" dirty="0">
              <a:ea typeface="Meiryo UI" panose="020B0604030504040204" pitchFamily="50" charset="-128"/>
            </a:endParaRPr>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430423" y="2573794"/>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12</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
        <p:nvSpPr>
          <p:cNvPr id="30" name="四角形: 角を丸くする 29">
            <a:hlinkClick r:id="rId2"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2"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279571" y="319596"/>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rPr>
              <a:t>4</a:t>
            </a:r>
            <a:endParaRPr kumimoji="1" lang="ja-JP" altLang="en-US" sz="2400" dirty="0">
              <a:solidFill>
                <a:schemeClr val="tx1">
                  <a:lumMod val="75000"/>
                  <a:lumOff val="25000"/>
                </a:schemeClr>
              </a:solidFill>
              <a:latin typeface="+mn-lt"/>
            </a:endParaRPr>
          </a:p>
        </p:txBody>
      </p:sp>
      <p:pic>
        <p:nvPicPr>
          <p:cNvPr id="15" name="図プレースホルダー 14">
            <a:extLst>
              <a:ext uri="{FF2B5EF4-FFF2-40B4-BE49-F238E27FC236}">
                <a16:creationId xmlns:a16="http://schemas.microsoft.com/office/drawing/2014/main" id="{5EDE9DD3-4979-4FBC-B875-397570CCC940}"/>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124289"/>
            <a:ext cx="6009285" cy="3852907"/>
          </a:xfrm>
        </p:spPr>
      </p:pic>
      <p:sp>
        <p:nvSpPr>
          <p:cNvPr id="33" name="テキスト ボックス 32">
            <a:extLst>
              <a:ext uri="{FF2B5EF4-FFF2-40B4-BE49-F238E27FC236}">
                <a16:creationId xmlns:a16="http://schemas.microsoft.com/office/drawing/2014/main" id="{581336CC-9506-45CE-ABAB-374387E1C9F3}"/>
              </a:ext>
            </a:extLst>
          </p:cNvPr>
          <p:cNvSpPr txBox="1"/>
          <p:nvPr/>
        </p:nvSpPr>
        <p:spPr>
          <a:xfrm>
            <a:off x="225256" y="3611540"/>
            <a:ext cx="1583597" cy="246221"/>
          </a:xfrm>
          <a:prstGeom prst="rect">
            <a:avLst/>
          </a:prstGeom>
          <a:noFill/>
        </p:spPr>
        <p:txBody>
          <a:bodyPr wrap="square" rtlCol="0">
            <a:spAutoFit/>
          </a:bodyPr>
          <a:lstStyle/>
          <a:p>
            <a:r>
              <a:rPr kumimoji="1" lang="en-US" altLang="ja-JP" sz="1000" dirty="0">
                <a:solidFill>
                  <a:schemeClr val="bg1"/>
                </a:solidFill>
              </a:rPr>
              <a:t>©ASEAN-Japan Centre</a:t>
            </a:r>
            <a:endParaRPr kumimoji="1" lang="ja-JP" altLang="en-US" sz="1000" dirty="0">
              <a:solidFill>
                <a:schemeClr val="bg1"/>
              </a:solidFill>
            </a:endParaRPr>
          </a:p>
        </p:txBody>
      </p:sp>
    </p:spTree>
    <p:extLst>
      <p:ext uri="{BB962C8B-B14F-4D97-AF65-F5344CB8AC3E}">
        <p14:creationId xmlns:p14="http://schemas.microsoft.com/office/powerpoint/2010/main" val="3735393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13</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926453" y="4580878"/>
            <a:ext cx="3329129"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30564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946905" y="523783"/>
            <a:ext cx="9182516" cy="605114"/>
          </a:xfrm>
        </p:spPr>
        <p:txBody>
          <a:bodyPr>
            <a:noAutofit/>
          </a:bodyPr>
          <a:lstStyle/>
          <a:p>
            <a:r>
              <a:rPr kumimoji="1" lang="en-US" altLang="ja-JP" dirty="0"/>
              <a:t/>
            </a:r>
            <a:br>
              <a:rPr kumimoji="1" lang="en-US" altLang="ja-JP" dirty="0"/>
            </a:br>
            <a:r>
              <a:rPr kumimoji="1" lang="en-US" altLang="ja-JP" dirty="0"/>
              <a:t/>
            </a:r>
            <a:br>
              <a:rPr kumimoji="1" lang="en-US" altLang="ja-JP" dirty="0"/>
            </a:br>
            <a:r>
              <a:rPr kumimoji="1" lang="ja-JP" altLang="en-US" dirty="0"/>
              <a:t>問</a:t>
            </a:r>
            <a:r>
              <a:rPr lang="en-US" altLang="ja-JP" dirty="0"/>
              <a:t>5</a:t>
            </a:r>
            <a:r>
              <a:rPr lang="ja-JP" altLang="en-US" dirty="0"/>
              <a:t>　伝統楽器サウン・ガウ（竪琴）がありますが、現地語で</a:t>
            </a:r>
            <a:r>
              <a:rPr kumimoji="1" lang="ja-JP" altLang="en-US" dirty="0"/>
              <a:t>何を意味するのでしょう？</a:t>
            </a:r>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14</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8" name="テキスト ボックス 7">
            <a:extLst>
              <a:ext uri="{FF2B5EF4-FFF2-40B4-BE49-F238E27FC236}">
                <a16:creationId xmlns:a16="http://schemas.microsoft.com/office/drawing/2014/main" id="{4D5EE6AC-CA23-48D1-A8B3-C68039B3138D}"/>
              </a:ext>
            </a:extLst>
          </p:cNvPr>
          <p:cNvSpPr txBox="1"/>
          <p:nvPr/>
        </p:nvSpPr>
        <p:spPr>
          <a:xfrm>
            <a:off x="3497802" y="2574522"/>
            <a:ext cx="533547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曲がった琴</a:t>
            </a:r>
            <a:endParaRPr kumimoji="1" lang="ja-JP" altLang="en-US" sz="4000" dirty="0"/>
          </a:p>
        </p:txBody>
      </p:sp>
      <p:sp>
        <p:nvSpPr>
          <p:cNvPr id="10" name="テキスト ボックス 9">
            <a:extLst>
              <a:ext uri="{FF2B5EF4-FFF2-40B4-BE49-F238E27FC236}">
                <a16:creationId xmlns:a16="http://schemas.microsoft.com/office/drawing/2014/main" id="{4F06484F-21EA-4556-93F4-0876286DA953}"/>
              </a:ext>
            </a:extLst>
          </p:cNvPr>
          <p:cNvSpPr txBox="1"/>
          <p:nvPr/>
        </p:nvSpPr>
        <p:spPr>
          <a:xfrm>
            <a:off x="3497802" y="3497016"/>
            <a:ext cx="406597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真っすぐの琴</a:t>
            </a:r>
            <a:endParaRPr kumimoji="1" lang="en-US" altLang="ja-JP" sz="4000" dirty="0">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3497802" y="4378520"/>
            <a:ext cx="4589757"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丸い琴</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3497801" y="5332618"/>
            <a:ext cx="366647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D</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四角い琴</a:t>
            </a:r>
            <a:endParaRPr kumimoji="1" lang="en-US" altLang="ja-JP" sz="40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643226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1D87D-E475-451A-B36C-E4A4F63609C1}"/>
              </a:ext>
            </a:extLst>
          </p:cNvPr>
          <p:cNvSpPr>
            <a:spLocks noGrp="1"/>
          </p:cNvSpPr>
          <p:nvPr>
            <p:ph type="ctrTitle"/>
          </p:nvPr>
        </p:nvSpPr>
        <p:spPr>
          <a:xfrm>
            <a:off x="81285" y="4816135"/>
            <a:ext cx="6012000" cy="1008110"/>
          </a:xfrm>
        </p:spPr>
        <p:txBody>
          <a:bodyPr rtlCol="0"/>
          <a:lstStyle/>
          <a:p>
            <a:pPr rtl="0"/>
            <a:r>
              <a:rPr lang="ja-JP" altLang="en-US" dirty="0"/>
              <a:t>サウン・ガウ</a:t>
            </a:r>
            <a:endParaRPr lang="ja-JP" altLang="en-US" dirty="0">
              <a:ea typeface="Meiryo UI" panose="020B0604030504040204" pitchFamily="50" charset="-128"/>
            </a:endParaRPr>
          </a:p>
        </p:txBody>
      </p:sp>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5765552"/>
            <a:ext cx="6012000" cy="1008110"/>
          </a:xfrm>
        </p:spPr>
        <p:txBody>
          <a:bodyPr rtlCol="0"/>
          <a:lstStyle/>
          <a:p>
            <a:pPr rtl="0"/>
            <a:r>
              <a:rPr lang="en-US" altLang="ja-JP" dirty="0" err="1"/>
              <a:t>saung</a:t>
            </a:r>
            <a:r>
              <a:rPr lang="ja-JP" altLang="en-US" dirty="0"/>
              <a:t>（サウン）</a:t>
            </a:r>
            <a:r>
              <a:rPr lang="en-US" altLang="ja-JP" dirty="0"/>
              <a:t> </a:t>
            </a:r>
            <a:r>
              <a:rPr lang="en-US" altLang="ja-JP" dirty="0" err="1"/>
              <a:t>gauk</a:t>
            </a:r>
            <a:r>
              <a:rPr lang="ja-JP" altLang="en-US" dirty="0"/>
              <a:t>（ガウ）</a:t>
            </a:r>
            <a:endParaRPr lang="en-US" altLang="ja-JP" dirty="0"/>
          </a:p>
          <a:p>
            <a:pPr rtl="0"/>
            <a:r>
              <a:rPr lang="ja-JP" altLang="en-US" dirty="0"/>
              <a:t>曲がった琴</a:t>
            </a:r>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430423" y="2573794"/>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15</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
        <p:nvSpPr>
          <p:cNvPr id="30" name="四角形: 角を丸くする 29">
            <a:hlinkClick r:id="rId2"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2"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279571" y="319596"/>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latin typeface="+mn-lt"/>
              </a:rPr>
              <a:t>5</a:t>
            </a:r>
            <a:endParaRPr kumimoji="1" lang="ja-JP" altLang="en-US" sz="2400" dirty="0">
              <a:solidFill>
                <a:schemeClr val="tx1">
                  <a:lumMod val="75000"/>
                  <a:lumOff val="25000"/>
                </a:schemeClr>
              </a:solidFill>
              <a:latin typeface="+mn-lt"/>
            </a:endParaRPr>
          </a:p>
        </p:txBody>
      </p:sp>
      <p:pic>
        <p:nvPicPr>
          <p:cNvPr id="10" name="図プレースホルダー 9">
            <a:extLst>
              <a:ext uri="{FF2B5EF4-FFF2-40B4-BE49-F238E27FC236}">
                <a16:creationId xmlns:a16="http://schemas.microsoft.com/office/drawing/2014/main" id="{7A1E522F-88D8-46F4-A0ED-E4F6FD374FD6}"/>
              </a:ext>
            </a:extLst>
          </p:cNvPr>
          <p:cNvPicPr>
            <a:picLocks noGrp="1" noChangeAspect="1"/>
          </p:cNvPicPr>
          <p:nvPr>
            <p:ph type="pic" sz="quarter" idx="12"/>
          </p:nvPr>
        </p:nvPicPr>
        <p:blipFill rotWithShape="1">
          <a:blip r:embed="rId3"/>
          <a:srcRect l="-114" t="11332" r="114" b="29506"/>
          <a:stretch/>
        </p:blipFill>
        <p:spPr>
          <a:xfrm>
            <a:off x="84000" y="84338"/>
            <a:ext cx="6009285" cy="4740675"/>
          </a:xfrm>
        </p:spPr>
      </p:pic>
      <p:sp>
        <p:nvSpPr>
          <p:cNvPr id="11" name="テキスト ボックス 10">
            <a:extLst>
              <a:ext uri="{FF2B5EF4-FFF2-40B4-BE49-F238E27FC236}">
                <a16:creationId xmlns:a16="http://schemas.microsoft.com/office/drawing/2014/main" id="{B3F75D37-A04E-4C7A-87B5-784086534EC7}"/>
              </a:ext>
            </a:extLst>
          </p:cNvPr>
          <p:cNvSpPr txBox="1"/>
          <p:nvPr/>
        </p:nvSpPr>
        <p:spPr>
          <a:xfrm>
            <a:off x="154234" y="4463797"/>
            <a:ext cx="1583597" cy="246221"/>
          </a:xfrm>
          <a:prstGeom prst="rect">
            <a:avLst/>
          </a:prstGeom>
          <a:noFill/>
        </p:spPr>
        <p:txBody>
          <a:bodyPr wrap="square" rtlCol="0">
            <a:spAutoFit/>
          </a:bodyPr>
          <a:lstStyle/>
          <a:p>
            <a:r>
              <a:rPr kumimoji="1" lang="en-US" altLang="ja-JP" sz="1000" dirty="0"/>
              <a:t>©ASEAN-Japan </a:t>
            </a:r>
            <a:r>
              <a:rPr kumimoji="1" lang="en-US" altLang="ja-JP" sz="1000" dirty="0">
                <a:solidFill>
                  <a:schemeClr val="bg1"/>
                </a:solidFill>
              </a:rPr>
              <a:t>Centre</a:t>
            </a:r>
            <a:endParaRPr kumimoji="1" lang="ja-JP" altLang="en-US" sz="1000" dirty="0">
              <a:solidFill>
                <a:schemeClr val="bg1"/>
              </a:solidFill>
            </a:endParaRPr>
          </a:p>
        </p:txBody>
      </p:sp>
    </p:spTree>
    <p:extLst>
      <p:ext uri="{BB962C8B-B14F-4D97-AF65-F5344CB8AC3E}">
        <p14:creationId xmlns:p14="http://schemas.microsoft.com/office/powerpoint/2010/main" val="4175135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16</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970841" y="4580878"/>
            <a:ext cx="3382395"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581249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946905" y="523783"/>
            <a:ext cx="9182516" cy="605114"/>
          </a:xfrm>
        </p:spPr>
        <p:txBody>
          <a:bodyPr>
            <a:noAutofit/>
          </a:bodyPr>
          <a:lstStyle/>
          <a:p>
            <a:r>
              <a:rPr kumimoji="1" lang="en-US" altLang="ja-JP" dirty="0"/>
              <a:t/>
            </a:r>
            <a:br>
              <a:rPr kumimoji="1" lang="en-US" altLang="ja-JP" dirty="0"/>
            </a:br>
            <a:r>
              <a:rPr kumimoji="1" lang="en-US" altLang="ja-JP" dirty="0"/>
              <a:t/>
            </a:r>
            <a:br>
              <a:rPr kumimoji="1" lang="en-US" altLang="ja-JP" dirty="0"/>
            </a:br>
            <a:r>
              <a:rPr kumimoji="1" lang="ja-JP" altLang="en-US" dirty="0"/>
              <a:t>問</a:t>
            </a:r>
            <a:r>
              <a:rPr lang="en-US" altLang="ja-JP" dirty="0"/>
              <a:t>6</a:t>
            </a:r>
            <a:r>
              <a:rPr lang="ja-JP" altLang="en-US" dirty="0"/>
              <a:t>　サウン・ガウ（竪琴）の弦は</a:t>
            </a:r>
            <a:r>
              <a:rPr lang="en-US" altLang="ja-JP" dirty="0"/>
              <a:t>16</a:t>
            </a:r>
            <a:r>
              <a:rPr lang="ja-JP" altLang="en-US" dirty="0"/>
              <a:t>本ありますが、何でできているでしょう</a:t>
            </a:r>
            <a:r>
              <a:rPr kumimoji="1" lang="ja-JP" altLang="en-US" dirty="0"/>
              <a:t>？</a:t>
            </a:r>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17</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8" name="テキスト ボックス 7">
            <a:extLst>
              <a:ext uri="{FF2B5EF4-FFF2-40B4-BE49-F238E27FC236}">
                <a16:creationId xmlns:a16="http://schemas.microsoft.com/office/drawing/2014/main" id="{4D5EE6AC-CA23-48D1-A8B3-C68039B3138D}"/>
              </a:ext>
            </a:extLst>
          </p:cNvPr>
          <p:cNvSpPr txBox="1"/>
          <p:nvPr/>
        </p:nvSpPr>
        <p:spPr>
          <a:xfrm>
            <a:off x="3497802" y="2574522"/>
            <a:ext cx="3941685"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馬の毛</a:t>
            </a:r>
            <a:endParaRPr kumimoji="1" lang="ja-JP" altLang="en-US" sz="4000" dirty="0"/>
          </a:p>
        </p:txBody>
      </p:sp>
      <p:sp>
        <p:nvSpPr>
          <p:cNvPr id="10" name="テキスト ボックス 9">
            <a:extLst>
              <a:ext uri="{FF2B5EF4-FFF2-40B4-BE49-F238E27FC236}">
                <a16:creationId xmlns:a16="http://schemas.microsoft.com/office/drawing/2014/main" id="{4F06484F-21EA-4556-93F4-0876286DA953}"/>
              </a:ext>
            </a:extLst>
          </p:cNvPr>
          <p:cNvSpPr txBox="1"/>
          <p:nvPr/>
        </p:nvSpPr>
        <p:spPr>
          <a:xfrm>
            <a:off x="3497802" y="3497016"/>
            <a:ext cx="406597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スチール</a:t>
            </a:r>
            <a:endParaRPr kumimoji="1" lang="en-US" altLang="ja-JP" sz="4000" dirty="0">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3497802" y="4378520"/>
            <a:ext cx="4589757"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クジラのひげ</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3497801" y="5332618"/>
            <a:ext cx="332024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D</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絹糸</a:t>
            </a:r>
            <a:endParaRPr kumimoji="1" lang="en-US" altLang="ja-JP" sz="40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1544260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1D87D-E475-451A-B36C-E4A4F63609C1}"/>
              </a:ext>
            </a:extLst>
          </p:cNvPr>
          <p:cNvSpPr>
            <a:spLocks noGrp="1"/>
          </p:cNvSpPr>
          <p:nvPr>
            <p:ph type="ctrTitle"/>
          </p:nvPr>
        </p:nvSpPr>
        <p:spPr>
          <a:xfrm>
            <a:off x="81285" y="4116166"/>
            <a:ext cx="6012000" cy="1008110"/>
          </a:xfrm>
        </p:spPr>
        <p:txBody>
          <a:bodyPr rtlCol="0"/>
          <a:lstStyle/>
          <a:p>
            <a:pPr rtl="0"/>
            <a:r>
              <a:rPr lang="ja-JP" altLang="en-US" dirty="0"/>
              <a:t>サウン・ガウ</a:t>
            </a:r>
            <a:endParaRPr lang="ja-JP" altLang="en-US" dirty="0">
              <a:ea typeface="Meiryo UI" panose="020B0604030504040204" pitchFamily="50" charset="-128"/>
            </a:endParaRPr>
          </a:p>
        </p:txBody>
      </p:sp>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5124276"/>
            <a:ext cx="6012000" cy="1649386"/>
          </a:xfrm>
        </p:spPr>
        <p:txBody>
          <a:bodyPr rtlCol="0"/>
          <a:lstStyle/>
          <a:p>
            <a:pPr rtl="0"/>
            <a:r>
              <a:rPr lang="ja-JP" altLang="en-US" sz="2800" dirty="0"/>
              <a:t>絹糸でできた</a:t>
            </a:r>
            <a:r>
              <a:rPr lang="en-US" altLang="ja-JP" sz="2800" dirty="0"/>
              <a:t>16</a:t>
            </a:r>
            <a:r>
              <a:rPr lang="ja-JP" altLang="en-US" sz="2800" dirty="0"/>
              <a:t>本の弦</a:t>
            </a:r>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430423" y="2573794"/>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18</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
        <p:nvSpPr>
          <p:cNvPr id="30" name="四角形: 角を丸くする 29">
            <a:hlinkClick r:id="rId2"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2"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279571" y="319596"/>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rPr>
              <a:t>6</a:t>
            </a:r>
            <a:endParaRPr kumimoji="1" lang="ja-JP" altLang="en-US" sz="2400" dirty="0">
              <a:solidFill>
                <a:schemeClr val="tx1">
                  <a:lumMod val="75000"/>
                  <a:lumOff val="25000"/>
                </a:schemeClr>
              </a:solidFill>
              <a:latin typeface="+mn-lt"/>
            </a:endParaRPr>
          </a:p>
        </p:txBody>
      </p:sp>
      <p:pic>
        <p:nvPicPr>
          <p:cNvPr id="11" name="図プレースホルダー 10">
            <a:extLst>
              <a:ext uri="{FF2B5EF4-FFF2-40B4-BE49-F238E27FC236}">
                <a16:creationId xmlns:a16="http://schemas.microsoft.com/office/drawing/2014/main" id="{1103A150-E680-4EAA-90B5-84C90221DFA7}"/>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1381"/>
          <a:stretch/>
        </p:blipFill>
        <p:spPr>
          <a:xfrm>
            <a:off x="84000" y="84338"/>
            <a:ext cx="6009285" cy="4034913"/>
          </a:xfrm>
        </p:spPr>
      </p:pic>
      <p:sp>
        <p:nvSpPr>
          <p:cNvPr id="12" name="テキスト ボックス 11">
            <a:extLst>
              <a:ext uri="{FF2B5EF4-FFF2-40B4-BE49-F238E27FC236}">
                <a16:creationId xmlns:a16="http://schemas.microsoft.com/office/drawing/2014/main" id="{F69AE888-3783-4C64-9F19-B981564AF4B5}"/>
              </a:ext>
            </a:extLst>
          </p:cNvPr>
          <p:cNvSpPr txBox="1"/>
          <p:nvPr/>
        </p:nvSpPr>
        <p:spPr>
          <a:xfrm>
            <a:off x="171990" y="3753583"/>
            <a:ext cx="1583597" cy="246221"/>
          </a:xfrm>
          <a:prstGeom prst="rect">
            <a:avLst/>
          </a:prstGeom>
          <a:noFill/>
        </p:spPr>
        <p:txBody>
          <a:bodyPr wrap="square" rtlCol="0">
            <a:spAutoFit/>
          </a:bodyPr>
          <a:lstStyle/>
          <a:p>
            <a:r>
              <a:rPr kumimoji="1" lang="en-US" altLang="ja-JP" sz="1000" dirty="0">
                <a:solidFill>
                  <a:schemeClr val="bg1"/>
                </a:solidFill>
              </a:rPr>
              <a:t>©ASEAN-Japan Centre</a:t>
            </a:r>
            <a:endParaRPr kumimoji="1" lang="ja-JP" altLang="en-US" sz="1000" dirty="0">
              <a:solidFill>
                <a:schemeClr val="bg1"/>
              </a:solidFill>
            </a:endParaRPr>
          </a:p>
        </p:txBody>
      </p:sp>
    </p:spTree>
    <p:extLst>
      <p:ext uri="{BB962C8B-B14F-4D97-AF65-F5344CB8AC3E}">
        <p14:creationId xmlns:p14="http://schemas.microsoft.com/office/powerpoint/2010/main" val="342439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19</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935333" y="4580878"/>
            <a:ext cx="3355762"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5150499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1307953" y="912897"/>
            <a:ext cx="7921888" cy="432000"/>
          </a:xfrm>
        </p:spPr>
        <p:txBody>
          <a:bodyPr/>
          <a:lstStyle/>
          <a:p>
            <a:r>
              <a:rPr kumimoji="1" lang="ja-JP" altLang="en-US" sz="4800" dirty="0"/>
              <a:t>問</a:t>
            </a:r>
            <a:r>
              <a:rPr kumimoji="1" lang="en-US" altLang="ja-JP" sz="4800" dirty="0"/>
              <a:t>1  </a:t>
            </a:r>
            <a:r>
              <a:rPr kumimoji="1" lang="ja-JP" altLang="en-US" sz="4800" dirty="0"/>
              <a:t>ミャンマーの首都は？</a:t>
            </a:r>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2</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8" name="テキスト ボックス 7">
            <a:extLst>
              <a:ext uri="{FF2B5EF4-FFF2-40B4-BE49-F238E27FC236}">
                <a16:creationId xmlns:a16="http://schemas.microsoft.com/office/drawing/2014/main" id="{4D5EE6AC-CA23-48D1-A8B3-C68039B3138D}"/>
              </a:ext>
            </a:extLst>
          </p:cNvPr>
          <p:cNvSpPr txBox="1"/>
          <p:nvPr/>
        </p:nvSpPr>
        <p:spPr>
          <a:xfrm>
            <a:off x="3497803" y="2237173"/>
            <a:ext cx="354218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ヤンゴン</a:t>
            </a:r>
            <a:endParaRPr kumimoji="1" lang="ja-JP" altLang="en-US" sz="4000" dirty="0"/>
          </a:p>
        </p:txBody>
      </p:sp>
      <p:sp>
        <p:nvSpPr>
          <p:cNvPr id="10" name="テキスト ボックス 9">
            <a:extLst>
              <a:ext uri="{FF2B5EF4-FFF2-40B4-BE49-F238E27FC236}">
                <a16:creationId xmlns:a16="http://schemas.microsoft.com/office/drawing/2014/main" id="{4F06484F-21EA-4556-93F4-0876286DA953}"/>
              </a:ext>
            </a:extLst>
          </p:cNvPr>
          <p:cNvSpPr txBox="1"/>
          <p:nvPr/>
        </p:nvSpPr>
        <p:spPr>
          <a:xfrm>
            <a:off x="3497802" y="3150787"/>
            <a:ext cx="406597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マンダレー</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3497802" y="4156576"/>
            <a:ext cx="4589757"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ネーピードー</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3497801" y="5146184"/>
            <a:ext cx="366647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D</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バゴー</a:t>
            </a:r>
            <a:endParaRPr kumimoji="1" lang="en-US" altLang="ja-JP" sz="40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051027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946905" y="523782"/>
            <a:ext cx="9182516" cy="939199"/>
          </a:xfrm>
        </p:spPr>
        <p:txBody>
          <a:bodyPr>
            <a:noAutofit/>
          </a:bodyPr>
          <a:lstStyle/>
          <a:p>
            <a:r>
              <a:rPr kumimoji="1" lang="en-US" altLang="ja-JP" dirty="0"/>
              <a:t/>
            </a:r>
            <a:br>
              <a:rPr kumimoji="1" lang="en-US" altLang="ja-JP" dirty="0"/>
            </a:br>
            <a:r>
              <a:rPr kumimoji="1" lang="en-US" altLang="ja-JP" dirty="0"/>
              <a:t/>
            </a:r>
            <a:br>
              <a:rPr kumimoji="1" lang="en-US" altLang="ja-JP" dirty="0"/>
            </a:br>
            <a:r>
              <a:rPr kumimoji="1" lang="ja-JP" altLang="en-US" sz="3600" dirty="0"/>
              <a:t>問</a:t>
            </a:r>
            <a:r>
              <a:rPr kumimoji="1" lang="en-US" altLang="ja-JP" sz="3600" dirty="0"/>
              <a:t>7</a:t>
            </a:r>
            <a:r>
              <a:rPr lang="ja-JP" altLang="en-US" sz="3600" dirty="0"/>
              <a:t>　伝統スポーツであるチンロンの球は、何でできているでしょう</a:t>
            </a:r>
            <a:r>
              <a:rPr kumimoji="1" lang="ja-JP" altLang="en-US" sz="3600" dirty="0"/>
              <a:t>？</a:t>
            </a:r>
            <a:endParaRPr kumimoji="1" lang="ja-JP" altLang="en-US" dirty="0"/>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20</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8" name="テキスト ボックス 7">
            <a:extLst>
              <a:ext uri="{FF2B5EF4-FFF2-40B4-BE49-F238E27FC236}">
                <a16:creationId xmlns:a16="http://schemas.microsoft.com/office/drawing/2014/main" id="{4D5EE6AC-CA23-48D1-A8B3-C68039B3138D}"/>
              </a:ext>
            </a:extLst>
          </p:cNvPr>
          <p:cNvSpPr txBox="1"/>
          <p:nvPr/>
        </p:nvSpPr>
        <p:spPr>
          <a:xfrm>
            <a:off x="3497802" y="2574522"/>
            <a:ext cx="3746378"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ヤシ</a:t>
            </a:r>
            <a:endParaRPr kumimoji="1" lang="ja-JP" altLang="en-US" sz="4000" dirty="0"/>
          </a:p>
        </p:txBody>
      </p:sp>
      <p:sp>
        <p:nvSpPr>
          <p:cNvPr id="10" name="テキスト ボックス 9">
            <a:extLst>
              <a:ext uri="{FF2B5EF4-FFF2-40B4-BE49-F238E27FC236}">
                <a16:creationId xmlns:a16="http://schemas.microsoft.com/office/drawing/2014/main" id="{4F06484F-21EA-4556-93F4-0876286DA953}"/>
              </a:ext>
            </a:extLst>
          </p:cNvPr>
          <p:cNvSpPr txBox="1"/>
          <p:nvPr/>
        </p:nvSpPr>
        <p:spPr>
          <a:xfrm>
            <a:off x="3497802" y="3497016"/>
            <a:ext cx="406597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ドリアン</a:t>
            </a:r>
            <a:endParaRPr kumimoji="1" lang="en-US" altLang="ja-JP" sz="4000" dirty="0">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3497802" y="4378520"/>
            <a:ext cx="4589757"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籐（とう）</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3497801" y="5332618"/>
            <a:ext cx="366647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D</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豚の皮</a:t>
            </a:r>
            <a:endParaRPr kumimoji="1" lang="en-US" altLang="ja-JP" sz="40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1450219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6082112"/>
            <a:ext cx="6012000" cy="691549"/>
          </a:xfrm>
        </p:spPr>
        <p:txBody>
          <a:bodyPr rtlCol="0"/>
          <a:lstStyle/>
          <a:p>
            <a:pPr rtl="0"/>
            <a:r>
              <a:rPr lang="ja-JP" altLang="en-US" sz="2800" dirty="0"/>
              <a:t>籐（とう）でできたチンロンの球</a:t>
            </a:r>
            <a:endParaRPr lang="ja-JP" altLang="en-US" sz="1400" dirty="0"/>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430423" y="2573794"/>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21</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
        <p:nvSpPr>
          <p:cNvPr id="30" name="四角形: 角を丸くする 29">
            <a:hlinkClick r:id="rId2"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2"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279571" y="319596"/>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latin typeface="+mn-lt"/>
              </a:rPr>
              <a:t>7</a:t>
            </a:r>
            <a:endParaRPr kumimoji="1" lang="ja-JP" altLang="en-US" sz="2400" dirty="0">
              <a:solidFill>
                <a:schemeClr val="tx1">
                  <a:lumMod val="75000"/>
                  <a:lumOff val="25000"/>
                </a:schemeClr>
              </a:solidFill>
              <a:latin typeface="+mn-lt"/>
            </a:endParaRPr>
          </a:p>
        </p:txBody>
      </p:sp>
      <p:pic>
        <p:nvPicPr>
          <p:cNvPr id="10" name="図プレースホルダー 9">
            <a:extLst>
              <a:ext uri="{FF2B5EF4-FFF2-40B4-BE49-F238E27FC236}">
                <a16:creationId xmlns:a16="http://schemas.microsoft.com/office/drawing/2014/main" id="{0D2D12E1-BB41-413C-962A-EEDB98DF3B00}"/>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86714"/>
            <a:ext cx="6009285" cy="3431187"/>
          </a:xfrm>
        </p:spPr>
      </p:pic>
      <p:pic>
        <p:nvPicPr>
          <p:cNvPr id="13" name="図 12">
            <a:extLst>
              <a:ext uri="{FF2B5EF4-FFF2-40B4-BE49-F238E27FC236}">
                <a16:creationId xmlns:a16="http://schemas.microsoft.com/office/drawing/2014/main" id="{C5567B27-D017-4A7A-8D30-1BBAD80FE3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30"/>
          <a:stretch/>
        </p:blipFill>
        <p:spPr>
          <a:xfrm>
            <a:off x="90164" y="3517901"/>
            <a:ext cx="6004486" cy="2564210"/>
          </a:xfrm>
          <a:prstGeom prst="rect">
            <a:avLst/>
          </a:prstGeom>
        </p:spPr>
      </p:pic>
      <p:sp>
        <p:nvSpPr>
          <p:cNvPr id="33" name="テキスト ボックス 32">
            <a:extLst>
              <a:ext uri="{FF2B5EF4-FFF2-40B4-BE49-F238E27FC236}">
                <a16:creationId xmlns:a16="http://schemas.microsoft.com/office/drawing/2014/main" id="{93BE5F8B-6B5C-4BE5-9B00-440EFC45CFF3}"/>
              </a:ext>
            </a:extLst>
          </p:cNvPr>
          <p:cNvSpPr txBox="1"/>
          <p:nvPr/>
        </p:nvSpPr>
        <p:spPr>
          <a:xfrm>
            <a:off x="4517217" y="5727360"/>
            <a:ext cx="1583597" cy="246221"/>
          </a:xfrm>
          <a:prstGeom prst="rect">
            <a:avLst/>
          </a:prstGeom>
          <a:noFill/>
        </p:spPr>
        <p:txBody>
          <a:bodyPr wrap="square" rtlCol="0">
            <a:spAutoFit/>
          </a:bodyPr>
          <a:lstStyle/>
          <a:p>
            <a:r>
              <a:rPr kumimoji="1" lang="en-US" altLang="ja-JP" sz="1000" dirty="0">
                <a:solidFill>
                  <a:schemeClr val="bg1"/>
                </a:solidFill>
              </a:rPr>
              <a:t>©ASEAN-Japan Centre</a:t>
            </a:r>
            <a:endParaRPr kumimoji="1" lang="ja-JP" altLang="en-US" sz="1000" dirty="0">
              <a:solidFill>
                <a:schemeClr val="bg1"/>
              </a:solidFill>
            </a:endParaRPr>
          </a:p>
        </p:txBody>
      </p:sp>
    </p:spTree>
    <p:extLst>
      <p:ext uri="{BB962C8B-B14F-4D97-AF65-F5344CB8AC3E}">
        <p14:creationId xmlns:p14="http://schemas.microsoft.com/office/powerpoint/2010/main" val="322678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22</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944208" y="4580878"/>
            <a:ext cx="3346885"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300960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946905" y="523782"/>
            <a:ext cx="9182516" cy="939199"/>
          </a:xfrm>
        </p:spPr>
        <p:txBody>
          <a:bodyPr>
            <a:noAutofit/>
          </a:bodyPr>
          <a:lstStyle/>
          <a:p>
            <a:r>
              <a:rPr kumimoji="1" lang="en-US" altLang="ja-JP" dirty="0"/>
              <a:t/>
            </a:r>
            <a:br>
              <a:rPr kumimoji="1" lang="en-US" altLang="ja-JP" dirty="0"/>
            </a:br>
            <a:r>
              <a:rPr kumimoji="1" lang="en-US" altLang="ja-JP" dirty="0"/>
              <a:t/>
            </a:r>
            <a:br>
              <a:rPr kumimoji="1" lang="en-US" altLang="ja-JP" dirty="0"/>
            </a:br>
            <a:r>
              <a:rPr kumimoji="1" lang="ja-JP" altLang="en-US" sz="3600" dirty="0"/>
              <a:t>問</a:t>
            </a:r>
            <a:r>
              <a:rPr lang="en-US" altLang="ja-JP" sz="3600" dirty="0"/>
              <a:t>8</a:t>
            </a:r>
            <a:r>
              <a:rPr lang="ja-JP" altLang="en-US" sz="3600" dirty="0"/>
              <a:t>　ミャンマーでは、ラペソー</a:t>
            </a:r>
            <a:r>
              <a:rPr lang="en-US" altLang="ja-JP" sz="3600" dirty="0"/>
              <a:t>/</a:t>
            </a:r>
            <a:r>
              <a:rPr lang="ja-JP" altLang="en-US" sz="3600" dirty="0"/>
              <a:t>ラペットゥという食べ物がありますが、ラペッとは何でしょう</a:t>
            </a:r>
            <a:r>
              <a:rPr kumimoji="1" lang="ja-JP" altLang="en-US" sz="3600" dirty="0"/>
              <a:t>？</a:t>
            </a:r>
            <a:endParaRPr kumimoji="1" lang="ja-JP" altLang="en-US" dirty="0"/>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23</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8" name="テキスト ボックス 7">
            <a:extLst>
              <a:ext uri="{FF2B5EF4-FFF2-40B4-BE49-F238E27FC236}">
                <a16:creationId xmlns:a16="http://schemas.microsoft.com/office/drawing/2014/main" id="{4D5EE6AC-CA23-48D1-A8B3-C68039B3138D}"/>
              </a:ext>
            </a:extLst>
          </p:cNvPr>
          <p:cNvSpPr txBox="1"/>
          <p:nvPr/>
        </p:nvSpPr>
        <p:spPr>
          <a:xfrm>
            <a:off x="4154749" y="2479480"/>
            <a:ext cx="2530136"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いちご</a:t>
            </a:r>
            <a:endParaRPr kumimoji="1" lang="ja-JP" altLang="en-US" sz="4000" dirty="0"/>
          </a:p>
        </p:txBody>
      </p:sp>
      <p:sp>
        <p:nvSpPr>
          <p:cNvPr id="10" name="テキスト ボックス 9">
            <a:extLst>
              <a:ext uri="{FF2B5EF4-FFF2-40B4-BE49-F238E27FC236}">
                <a16:creationId xmlns:a16="http://schemas.microsoft.com/office/drawing/2014/main" id="{4F06484F-21EA-4556-93F4-0876286DA953}"/>
              </a:ext>
            </a:extLst>
          </p:cNvPr>
          <p:cNvSpPr txBox="1"/>
          <p:nvPr/>
        </p:nvSpPr>
        <p:spPr>
          <a:xfrm>
            <a:off x="4172504" y="3463088"/>
            <a:ext cx="2796467"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茶</a:t>
            </a:r>
            <a:endParaRPr kumimoji="1" lang="en-US" altLang="ja-JP" sz="4000" dirty="0">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4172505" y="4315919"/>
            <a:ext cx="2272684"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梅</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4172504" y="5316840"/>
            <a:ext cx="235258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D</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貝</a:t>
            </a:r>
            <a:endParaRPr kumimoji="1" lang="en-US" altLang="ja-JP" sz="40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3579494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5124276"/>
            <a:ext cx="6012000" cy="1649386"/>
          </a:xfrm>
        </p:spPr>
        <p:txBody>
          <a:bodyPr rtlCol="0"/>
          <a:lstStyle/>
          <a:p>
            <a:pPr rtl="0"/>
            <a:r>
              <a:rPr lang="ja-JP" altLang="en-US" sz="2400" dirty="0"/>
              <a:t>ラぺソーは、茶葉を発酵させた漬物のようなものをココナッツ油やごま油で和えたもので、干しエビやナッツ、揚げニンニクなどと一緒に食べるお茶の葉サラダをラペットゥと言います。</a:t>
            </a:r>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757189" y="1562639"/>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24</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
        <p:nvSpPr>
          <p:cNvPr id="30" name="四角形: 角を丸くする 29">
            <a:hlinkClick r:id="rId2"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2"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279571" y="319596"/>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latin typeface="+mn-lt"/>
              </a:rPr>
              <a:t>8</a:t>
            </a:r>
            <a:endParaRPr kumimoji="1" lang="ja-JP" altLang="en-US" sz="2400" dirty="0">
              <a:solidFill>
                <a:schemeClr val="tx1">
                  <a:lumMod val="75000"/>
                  <a:lumOff val="25000"/>
                </a:schemeClr>
              </a:solidFill>
              <a:latin typeface="+mn-lt"/>
            </a:endParaRPr>
          </a:p>
        </p:txBody>
      </p:sp>
      <p:pic>
        <p:nvPicPr>
          <p:cNvPr id="8" name="図 7">
            <a:extLst>
              <a:ext uri="{FF2B5EF4-FFF2-40B4-BE49-F238E27FC236}">
                <a16:creationId xmlns:a16="http://schemas.microsoft.com/office/drawing/2014/main" id="{03C07DFA-FD43-4939-8191-A1F011F95A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217" y="175001"/>
            <a:ext cx="3248764" cy="4870768"/>
          </a:xfrm>
          <a:prstGeom prst="rect">
            <a:avLst/>
          </a:prstGeom>
        </p:spPr>
      </p:pic>
      <p:sp>
        <p:nvSpPr>
          <p:cNvPr id="7" name="テキスト ボックス 6">
            <a:extLst>
              <a:ext uri="{FF2B5EF4-FFF2-40B4-BE49-F238E27FC236}">
                <a16:creationId xmlns:a16="http://schemas.microsoft.com/office/drawing/2014/main" id="{E486D1BF-A986-4802-9A11-BCDD51D4F06F}"/>
              </a:ext>
            </a:extLst>
          </p:cNvPr>
          <p:cNvSpPr txBox="1"/>
          <p:nvPr/>
        </p:nvSpPr>
        <p:spPr>
          <a:xfrm>
            <a:off x="7791107" y="3551092"/>
            <a:ext cx="3076199" cy="1073972"/>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ラぺッ：茶</a:t>
            </a:r>
            <a:endParaRPr kumimoji="1" lang="en-US" altLang="ja-JP"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ソー：湿った</a:t>
            </a:r>
          </a:p>
        </p:txBody>
      </p:sp>
    </p:spTree>
    <p:extLst>
      <p:ext uri="{BB962C8B-B14F-4D97-AF65-F5344CB8AC3E}">
        <p14:creationId xmlns:p14="http://schemas.microsoft.com/office/powerpoint/2010/main" val="4285733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25</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979719" y="4580878"/>
            <a:ext cx="3400151"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168533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946905" y="523782"/>
            <a:ext cx="9182516" cy="939199"/>
          </a:xfrm>
        </p:spPr>
        <p:txBody>
          <a:bodyPr>
            <a:noAutofit/>
          </a:bodyPr>
          <a:lstStyle/>
          <a:p>
            <a:r>
              <a:rPr kumimoji="1" lang="en-US" altLang="ja-JP" dirty="0"/>
              <a:t/>
            </a:r>
            <a:br>
              <a:rPr kumimoji="1" lang="en-US" altLang="ja-JP" dirty="0"/>
            </a:br>
            <a:r>
              <a:rPr kumimoji="1" lang="en-US" altLang="ja-JP" dirty="0"/>
              <a:t/>
            </a:r>
            <a:br>
              <a:rPr kumimoji="1" lang="en-US" altLang="ja-JP" dirty="0"/>
            </a:br>
            <a:r>
              <a:rPr kumimoji="1" lang="ja-JP" altLang="en-US" sz="3600" dirty="0"/>
              <a:t>問</a:t>
            </a:r>
            <a:r>
              <a:rPr kumimoji="1" lang="en-US" altLang="ja-JP" sz="3600" dirty="0"/>
              <a:t>9</a:t>
            </a:r>
            <a:r>
              <a:rPr lang="ja-JP" altLang="en-US" sz="3600" dirty="0"/>
              <a:t>　ミャンマーでよく使われている日焼け止めなどに用いられているものの名前は何</a:t>
            </a:r>
            <a:r>
              <a:rPr kumimoji="1" lang="ja-JP" altLang="en-US" sz="3600" dirty="0"/>
              <a:t>？</a:t>
            </a:r>
            <a:endParaRPr kumimoji="1" lang="ja-JP" altLang="en-US" dirty="0"/>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26</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8" name="テキスト ボックス 7">
            <a:extLst>
              <a:ext uri="{FF2B5EF4-FFF2-40B4-BE49-F238E27FC236}">
                <a16:creationId xmlns:a16="http://schemas.microsoft.com/office/drawing/2014/main" id="{4D5EE6AC-CA23-48D1-A8B3-C68039B3138D}"/>
              </a:ext>
            </a:extLst>
          </p:cNvPr>
          <p:cNvSpPr txBox="1"/>
          <p:nvPr/>
        </p:nvSpPr>
        <p:spPr>
          <a:xfrm>
            <a:off x="3497801" y="2574522"/>
            <a:ext cx="366647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サトウ</a:t>
            </a:r>
            <a:endParaRPr kumimoji="1" lang="ja-JP" altLang="en-US" sz="4000" dirty="0"/>
          </a:p>
        </p:txBody>
      </p:sp>
      <p:sp>
        <p:nvSpPr>
          <p:cNvPr id="10" name="テキスト ボックス 9">
            <a:extLst>
              <a:ext uri="{FF2B5EF4-FFF2-40B4-BE49-F238E27FC236}">
                <a16:creationId xmlns:a16="http://schemas.microsoft.com/office/drawing/2014/main" id="{4F06484F-21EA-4556-93F4-0876286DA953}"/>
              </a:ext>
            </a:extLst>
          </p:cNvPr>
          <p:cNvSpPr txBox="1"/>
          <p:nvPr/>
        </p:nvSpPr>
        <p:spPr>
          <a:xfrm>
            <a:off x="3497802" y="3497016"/>
            <a:ext cx="406597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タカハシ</a:t>
            </a:r>
            <a:endParaRPr kumimoji="1" lang="en-US" altLang="ja-JP" sz="4000" dirty="0">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3497802" y="4378520"/>
            <a:ext cx="330249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タナカ</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3497801" y="5332618"/>
            <a:ext cx="366647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D</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スズキ</a:t>
            </a:r>
            <a:endParaRPr kumimoji="1" lang="en-US" altLang="ja-JP" sz="40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035081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1D87D-E475-451A-B36C-E4A4F63609C1}"/>
              </a:ext>
            </a:extLst>
          </p:cNvPr>
          <p:cNvSpPr>
            <a:spLocks noGrp="1"/>
          </p:cNvSpPr>
          <p:nvPr>
            <p:ph type="ctrTitle"/>
          </p:nvPr>
        </p:nvSpPr>
        <p:spPr>
          <a:xfrm>
            <a:off x="81285" y="4116166"/>
            <a:ext cx="6012000" cy="1008110"/>
          </a:xfrm>
        </p:spPr>
        <p:txBody>
          <a:bodyPr rtlCol="0"/>
          <a:lstStyle/>
          <a:p>
            <a:pPr rtl="0"/>
            <a:r>
              <a:rPr lang="ja-JP" altLang="en-US" dirty="0">
                <a:ea typeface="Meiryo UI" panose="020B0604030504040204" pitchFamily="50" charset="-128"/>
              </a:rPr>
              <a:t>タナカ</a:t>
            </a:r>
          </a:p>
        </p:txBody>
      </p:sp>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5124276"/>
            <a:ext cx="6012000" cy="1649386"/>
          </a:xfrm>
        </p:spPr>
        <p:txBody>
          <a:bodyPr rtlCol="0"/>
          <a:lstStyle/>
          <a:p>
            <a:pPr rtl="0"/>
            <a:r>
              <a:rPr lang="ja-JP" altLang="en-US" sz="2400" dirty="0"/>
              <a:t>頬、鼻、額についている白いのが</a:t>
            </a:r>
            <a:endParaRPr lang="en-US" altLang="ja-JP" sz="2400" dirty="0"/>
          </a:p>
          <a:p>
            <a:pPr rtl="0"/>
            <a:r>
              <a:rPr lang="ja-JP" altLang="en-US" sz="2400" dirty="0"/>
              <a:t>日焼け止めのタナカ</a:t>
            </a:r>
            <a:endParaRPr lang="en-US" altLang="ja-JP" sz="2400" dirty="0"/>
          </a:p>
          <a:p>
            <a:pPr rtl="0"/>
            <a:r>
              <a:rPr lang="ja-JP" altLang="en-US" sz="2400" dirty="0"/>
              <a:t>日本の田中さんとは関係ありません</a:t>
            </a:r>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430423" y="2573794"/>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27</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
        <p:nvSpPr>
          <p:cNvPr id="30" name="四角形: 角を丸くする 29">
            <a:hlinkClick r:id="rId2"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2"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279571" y="319596"/>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rPr>
              <a:t>9</a:t>
            </a:r>
            <a:endParaRPr kumimoji="1" lang="ja-JP" altLang="en-US" sz="2400" dirty="0">
              <a:solidFill>
                <a:schemeClr val="tx1">
                  <a:lumMod val="75000"/>
                  <a:lumOff val="25000"/>
                </a:schemeClr>
              </a:solidFill>
              <a:latin typeface="+mn-lt"/>
            </a:endParaRPr>
          </a:p>
        </p:txBody>
      </p:sp>
      <p:pic>
        <p:nvPicPr>
          <p:cNvPr id="9" name="図プレースホルダー 8">
            <a:extLst>
              <a:ext uri="{FF2B5EF4-FFF2-40B4-BE49-F238E27FC236}">
                <a16:creationId xmlns:a16="http://schemas.microsoft.com/office/drawing/2014/main" id="{C0394466-EC4F-4705-B53F-F459C2383FBC}"/>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r="-174" b="-126"/>
          <a:stretch/>
        </p:blipFill>
        <p:spPr>
          <a:xfrm>
            <a:off x="84000" y="221942"/>
            <a:ext cx="6009285" cy="3907542"/>
          </a:xfrm>
        </p:spPr>
      </p:pic>
      <p:sp>
        <p:nvSpPr>
          <p:cNvPr id="10" name="テキスト ボックス 9">
            <a:extLst>
              <a:ext uri="{FF2B5EF4-FFF2-40B4-BE49-F238E27FC236}">
                <a16:creationId xmlns:a16="http://schemas.microsoft.com/office/drawing/2014/main" id="{08C095B3-03D2-41F8-859C-7DD151686580}"/>
              </a:ext>
            </a:extLst>
          </p:cNvPr>
          <p:cNvSpPr txBox="1"/>
          <p:nvPr/>
        </p:nvSpPr>
        <p:spPr>
          <a:xfrm>
            <a:off x="4602831" y="3780216"/>
            <a:ext cx="1583597" cy="246221"/>
          </a:xfrm>
          <a:prstGeom prst="rect">
            <a:avLst/>
          </a:prstGeom>
          <a:noFill/>
        </p:spPr>
        <p:txBody>
          <a:bodyPr wrap="square" rtlCol="0">
            <a:spAutoFit/>
          </a:bodyPr>
          <a:lstStyle/>
          <a:p>
            <a:r>
              <a:rPr kumimoji="1" lang="en-US" altLang="ja-JP" sz="1000" dirty="0">
                <a:solidFill>
                  <a:schemeClr val="bg1"/>
                </a:solidFill>
              </a:rPr>
              <a:t>©ASEAN-Japan Centre</a:t>
            </a:r>
            <a:endParaRPr kumimoji="1" lang="ja-JP" altLang="en-US" sz="1000" dirty="0">
              <a:solidFill>
                <a:schemeClr val="bg1"/>
              </a:solidFill>
            </a:endParaRPr>
          </a:p>
        </p:txBody>
      </p:sp>
    </p:spTree>
    <p:extLst>
      <p:ext uri="{BB962C8B-B14F-4D97-AF65-F5344CB8AC3E}">
        <p14:creationId xmlns:p14="http://schemas.microsoft.com/office/powerpoint/2010/main" val="405092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28</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979720" y="4580878"/>
            <a:ext cx="3382395"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718406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945404" y="502863"/>
            <a:ext cx="9182516" cy="1624614"/>
          </a:xfrm>
        </p:spPr>
        <p:txBody>
          <a:bodyPr>
            <a:noAutofit/>
          </a:bodyPr>
          <a:lstStyle/>
          <a:p>
            <a:r>
              <a:rPr kumimoji="1" lang="en-US" altLang="ja-JP" dirty="0"/>
              <a:t/>
            </a:r>
            <a:br>
              <a:rPr kumimoji="1" lang="en-US" altLang="ja-JP" dirty="0"/>
            </a:br>
            <a:r>
              <a:rPr kumimoji="1" lang="en-US" altLang="ja-JP" dirty="0"/>
              <a:t/>
            </a:r>
            <a:br>
              <a:rPr kumimoji="1" lang="en-US" altLang="ja-JP" dirty="0"/>
            </a:br>
            <a:r>
              <a:rPr kumimoji="1" lang="ja-JP" altLang="en-US" sz="3600" dirty="0"/>
              <a:t>問</a:t>
            </a:r>
            <a:r>
              <a:rPr lang="en-US" altLang="ja-JP" sz="3600" dirty="0"/>
              <a:t>10</a:t>
            </a:r>
            <a:r>
              <a:rPr lang="ja-JP" altLang="en-US" sz="3600" dirty="0"/>
              <a:t>　タナカは、ミャンマー熱帯地方に生えている、ゲッキツ属の木の名前ですが、何科に属しているでしょう？</a:t>
            </a:r>
            <a:endParaRPr kumimoji="1" lang="ja-JP" altLang="en-US" dirty="0"/>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29</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8" name="テキスト ボックス 7">
            <a:extLst>
              <a:ext uri="{FF2B5EF4-FFF2-40B4-BE49-F238E27FC236}">
                <a16:creationId xmlns:a16="http://schemas.microsoft.com/office/drawing/2014/main" id="{4D5EE6AC-CA23-48D1-A8B3-C68039B3138D}"/>
              </a:ext>
            </a:extLst>
          </p:cNvPr>
          <p:cNvSpPr txBox="1"/>
          <p:nvPr/>
        </p:nvSpPr>
        <p:spPr>
          <a:xfrm>
            <a:off x="3497801" y="2574522"/>
            <a:ext cx="3444537"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マメ科</a:t>
            </a:r>
            <a:endParaRPr kumimoji="1" lang="ja-JP" altLang="en-US" sz="4000" dirty="0"/>
          </a:p>
        </p:txBody>
      </p:sp>
      <p:sp>
        <p:nvSpPr>
          <p:cNvPr id="10" name="テキスト ボックス 9">
            <a:extLst>
              <a:ext uri="{FF2B5EF4-FFF2-40B4-BE49-F238E27FC236}">
                <a16:creationId xmlns:a16="http://schemas.microsoft.com/office/drawing/2014/main" id="{4F06484F-21EA-4556-93F4-0876286DA953}"/>
              </a:ext>
            </a:extLst>
          </p:cNvPr>
          <p:cNvSpPr txBox="1"/>
          <p:nvPr/>
        </p:nvSpPr>
        <p:spPr>
          <a:xfrm>
            <a:off x="3497802" y="3497016"/>
            <a:ext cx="406597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サトイモ科</a:t>
            </a:r>
            <a:endParaRPr kumimoji="1" lang="en-US" altLang="ja-JP" sz="4000" dirty="0">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3497803" y="4378520"/>
            <a:ext cx="3444536"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ウリ科</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3497801" y="5332618"/>
            <a:ext cx="366647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D</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ミカン科</a:t>
            </a:r>
            <a:endParaRPr kumimoji="1" lang="en-US" altLang="ja-JP" sz="40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166282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1D87D-E475-451A-B36C-E4A4F63609C1}"/>
              </a:ext>
            </a:extLst>
          </p:cNvPr>
          <p:cNvSpPr>
            <a:spLocks noGrp="1"/>
          </p:cNvSpPr>
          <p:nvPr>
            <p:ph type="ctrTitle"/>
          </p:nvPr>
        </p:nvSpPr>
        <p:spPr>
          <a:xfrm>
            <a:off x="84000" y="4197169"/>
            <a:ext cx="6012000" cy="863601"/>
          </a:xfrm>
        </p:spPr>
        <p:txBody>
          <a:bodyPr rtlCol="0"/>
          <a:lstStyle/>
          <a:p>
            <a:pPr rtl="0"/>
            <a:r>
              <a:rPr lang="ja-JP" altLang="en-US" dirty="0">
                <a:ea typeface="Meiryo UI" panose="020B0604030504040204" pitchFamily="50" charset="-128"/>
              </a:rPr>
              <a:t>ネーピードー</a:t>
            </a:r>
          </a:p>
        </p:txBody>
      </p:sp>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5060770"/>
            <a:ext cx="6012000" cy="1712573"/>
          </a:xfrm>
        </p:spPr>
        <p:txBody>
          <a:bodyPr rtlCol="0"/>
          <a:lstStyle/>
          <a:p>
            <a:pPr rtl="0"/>
            <a:r>
              <a:rPr lang="ja-JP" altLang="en-US" dirty="0">
                <a:ea typeface="Meiryo UI" panose="020B0604030504040204" pitchFamily="50" charset="-128"/>
              </a:rPr>
              <a:t>ネピドーとも呼ばれる</a:t>
            </a:r>
            <a:endParaRPr lang="en-US" altLang="ja-JP" dirty="0">
              <a:ea typeface="Meiryo UI" panose="020B0604030504040204" pitchFamily="50" charset="-128"/>
            </a:endParaRPr>
          </a:p>
          <a:p>
            <a:pPr rtl="0"/>
            <a:r>
              <a:rPr lang="en-US" altLang="ja-JP" dirty="0">
                <a:ea typeface="Meiryo UI" panose="020B0604030504040204" pitchFamily="50" charset="-128"/>
              </a:rPr>
              <a:t>2006</a:t>
            </a:r>
            <a:r>
              <a:rPr lang="ja-JP" altLang="en-US" dirty="0">
                <a:ea typeface="Meiryo UI" panose="020B0604030504040204" pitchFamily="50" charset="-128"/>
              </a:rPr>
              <a:t>年に旧首都ヤンゴンに代わり首都となった</a:t>
            </a:r>
            <a:endParaRPr lang="en-US" altLang="ja-JP" dirty="0">
              <a:ea typeface="Meiryo UI" panose="020B0604030504040204" pitchFamily="50" charset="-128"/>
            </a:endParaRPr>
          </a:p>
          <a:p>
            <a:pPr rtl="0"/>
            <a:endParaRPr lang="ja-JP" altLang="en-US" dirty="0">
              <a:ea typeface="Meiryo UI" panose="020B0604030504040204" pitchFamily="50" charset="-128"/>
            </a:endParaRPr>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430423" y="2573794"/>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3</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pic>
        <p:nvPicPr>
          <p:cNvPr id="15" name="図プレースホルダー 14">
            <a:extLst>
              <a:ext uri="{FF2B5EF4-FFF2-40B4-BE49-F238E27FC236}">
                <a16:creationId xmlns:a16="http://schemas.microsoft.com/office/drawing/2014/main" id="{1C739BA1-F30F-444F-AFF4-F88BFC5EF774}"/>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84000" y="106536"/>
            <a:ext cx="6012000" cy="4092061"/>
          </a:xfrm>
        </p:spPr>
      </p:pic>
      <p:sp>
        <p:nvSpPr>
          <p:cNvPr id="30" name="四角形: 角を丸くする 29">
            <a:hlinkClick r:id="rId3"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3"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279571" y="319596"/>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rPr>
              <a:t>1</a:t>
            </a:r>
            <a:endParaRPr kumimoji="1" lang="ja-JP" altLang="en-US" sz="2400" dirty="0">
              <a:solidFill>
                <a:schemeClr val="tx1">
                  <a:lumMod val="75000"/>
                  <a:lumOff val="25000"/>
                </a:schemeClr>
              </a:solidFill>
              <a:latin typeface="+mn-lt"/>
            </a:endParaRPr>
          </a:p>
        </p:txBody>
      </p:sp>
      <p:sp>
        <p:nvSpPr>
          <p:cNvPr id="33" name="テキスト ボックス 32">
            <a:extLst>
              <a:ext uri="{FF2B5EF4-FFF2-40B4-BE49-F238E27FC236}">
                <a16:creationId xmlns:a16="http://schemas.microsoft.com/office/drawing/2014/main" id="{61E3C5A6-F95C-4AC9-B19B-BE1AF7990203}"/>
              </a:ext>
            </a:extLst>
          </p:cNvPr>
          <p:cNvSpPr txBox="1"/>
          <p:nvPr/>
        </p:nvSpPr>
        <p:spPr>
          <a:xfrm>
            <a:off x="207501" y="3865507"/>
            <a:ext cx="1583597" cy="246221"/>
          </a:xfrm>
          <a:prstGeom prst="rect">
            <a:avLst/>
          </a:prstGeom>
          <a:noFill/>
        </p:spPr>
        <p:txBody>
          <a:bodyPr wrap="square" rtlCol="0">
            <a:spAutoFit/>
          </a:bodyPr>
          <a:lstStyle/>
          <a:p>
            <a:r>
              <a:rPr kumimoji="1" lang="en-US" altLang="ja-JP" sz="1000" dirty="0">
                <a:solidFill>
                  <a:schemeClr val="bg1"/>
                </a:solidFill>
              </a:rPr>
              <a:t>©ASEAN-Japan Centre</a:t>
            </a:r>
            <a:endParaRPr kumimoji="1" lang="ja-JP" altLang="en-US" sz="1000" dirty="0">
              <a:solidFill>
                <a:schemeClr val="bg1"/>
              </a:solidFill>
            </a:endParaRPr>
          </a:p>
        </p:txBody>
      </p:sp>
    </p:spTree>
    <p:extLst>
      <p:ext uri="{BB962C8B-B14F-4D97-AF65-F5344CB8AC3E}">
        <p14:creationId xmlns:p14="http://schemas.microsoft.com/office/powerpoint/2010/main" val="3753554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5124276"/>
            <a:ext cx="6012000" cy="1649386"/>
          </a:xfrm>
        </p:spPr>
        <p:txBody>
          <a:bodyPr rtlCol="0"/>
          <a:lstStyle/>
          <a:p>
            <a:pPr rtl="0"/>
            <a:r>
              <a:rPr lang="ja-JP" altLang="en-US" sz="3600" dirty="0"/>
              <a:t>タナカ</a:t>
            </a:r>
            <a:endParaRPr lang="en-US" altLang="ja-JP" sz="3600" dirty="0"/>
          </a:p>
          <a:p>
            <a:pPr rtl="0"/>
            <a:r>
              <a:rPr lang="ja-JP" altLang="en-US" sz="2400" dirty="0"/>
              <a:t>ミカン科ゲッキツ属の木</a:t>
            </a:r>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430423" y="2573794"/>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30</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
        <p:nvSpPr>
          <p:cNvPr id="30" name="四角形: 角を丸くする 29">
            <a:hlinkClick r:id="rId2"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2"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クイズをおわる⇒</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279571" y="319596"/>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latin typeface="+mn-lt"/>
              </a:rPr>
              <a:t>10</a:t>
            </a:r>
            <a:endParaRPr kumimoji="1" lang="ja-JP" altLang="en-US" sz="2400" dirty="0">
              <a:solidFill>
                <a:schemeClr val="tx1">
                  <a:lumMod val="75000"/>
                  <a:lumOff val="25000"/>
                </a:schemeClr>
              </a:solidFill>
              <a:latin typeface="+mn-lt"/>
            </a:endParaRPr>
          </a:p>
        </p:txBody>
      </p:sp>
      <p:pic>
        <p:nvPicPr>
          <p:cNvPr id="11" name="図プレースホルダー 10">
            <a:extLst>
              <a:ext uri="{FF2B5EF4-FFF2-40B4-BE49-F238E27FC236}">
                <a16:creationId xmlns:a16="http://schemas.microsoft.com/office/drawing/2014/main" id="{AFBD5695-0003-41F2-8C20-B93B5943AE8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142" b="-24"/>
          <a:stretch/>
        </p:blipFill>
        <p:spPr>
          <a:xfrm>
            <a:off x="2809044" y="102094"/>
            <a:ext cx="3267615" cy="5039940"/>
          </a:xfrm>
        </p:spPr>
      </p:pic>
      <p:pic>
        <p:nvPicPr>
          <p:cNvPr id="15" name="図 14">
            <a:extLst>
              <a:ext uri="{FF2B5EF4-FFF2-40B4-BE49-F238E27FC236}">
                <a16:creationId xmlns:a16="http://schemas.microsoft.com/office/drawing/2014/main" id="{6E2EB132-35AC-4BD6-B6B7-6D14450C9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02"/>
          <a:stretch/>
        </p:blipFill>
        <p:spPr>
          <a:xfrm>
            <a:off x="86643" y="84338"/>
            <a:ext cx="3403410" cy="5038093"/>
          </a:xfrm>
          <a:prstGeom prst="rect">
            <a:avLst/>
          </a:prstGeom>
        </p:spPr>
      </p:pic>
      <p:sp>
        <p:nvSpPr>
          <p:cNvPr id="33" name="テキスト ボックス 32">
            <a:extLst>
              <a:ext uri="{FF2B5EF4-FFF2-40B4-BE49-F238E27FC236}">
                <a16:creationId xmlns:a16="http://schemas.microsoft.com/office/drawing/2014/main" id="{F0AF286C-2E76-4376-8C81-F0AECE783289}"/>
              </a:ext>
            </a:extLst>
          </p:cNvPr>
          <p:cNvSpPr txBox="1"/>
          <p:nvPr/>
        </p:nvSpPr>
        <p:spPr>
          <a:xfrm>
            <a:off x="4623809" y="4808133"/>
            <a:ext cx="1583597" cy="246221"/>
          </a:xfrm>
          <a:prstGeom prst="rect">
            <a:avLst/>
          </a:prstGeom>
          <a:noFill/>
        </p:spPr>
        <p:txBody>
          <a:bodyPr wrap="square" rtlCol="0">
            <a:spAutoFit/>
          </a:bodyPr>
          <a:lstStyle/>
          <a:p>
            <a:r>
              <a:rPr kumimoji="1" lang="en-US" altLang="ja-JP" sz="1000" dirty="0">
                <a:solidFill>
                  <a:schemeClr val="bg1"/>
                </a:solidFill>
              </a:rPr>
              <a:t>©ASEAN-Japan Centre</a:t>
            </a:r>
            <a:endParaRPr kumimoji="1" lang="ja-JP" altLang="en-US" sz="1000" dirty="0">
              <a:solidFill>
                <a:schemeClr val="bg1"/>
              </a:solidFill>
            </a:endParaRPr>
          </a:p>
        </p:txBody>
      </p:sp>
    </p:spTree>
    <p:extLst>
      <p:ext uri="{BB962C8B-B14F-4D97-AF65-F5344CB8AC3E}">
        <p14:creationId xmlns:p14="http://schemas.microsoft.com/office/powerpoint/2010/main" val="2259364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31</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944209" y="4580878"/>
            <a:ext cx="3320251"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クイズをおわる⇒</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079996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プレースホルダー 23">
            <a:extLst>
              <a:ext uri="{FF2B5EF4-FFF2-40B4-BE49-F238E27FC236}">
                <a16:creationId xmlns:a16="http://schemas.microsoft.com/office/drawing/2014/main" id="{C2C0C445-5DA7-4357-B3EA-147469DAD111}"/>
              </a:ext>
            </a:extLst>
          </p:cNvPr>
          <p:cNvPicPr>
            <a:picLocks noGrp="1" noChangeAspect="1"/>
          </p:cNvPicPr>
          <p:nvPr>
            <p:ph type="pic" sz="quarter" idx="12"/>
          </p:nvPr>
        </p:nvPicPr>
        <p:blipFill>
          <a:blip r:embed="rId2"/>
          <a:srcRect t="8043" b="8043"/>
          <a:stretch>
            <a:fillRect/>
          </a:stretch>
        </p:blipFill>
        <p:spPr>
          <a:xfrm>
            <a:off x="95592" y="74430"/>
            <a:ext cx="12018572" cy="6684572"/>
          </a:xfrm>
        </p:spPr>
      </p:pic>
      <p:sp>
        <p:nvSpPr>
          <p:cNvPr id="3" name="タイトル 2">
            <a:extLst>
              <a:ext uri="{FF2B5EF4-FFF2-40B4-BE49-F238E27FC236}">
                <a16:creationId xmlns:a16="http://schemas.microsoft.com/office/drawing/2014/main" id="{EBDC24D3-EEF0-4B69-A174-E4DFF7884894}"/>
              </a:ext>
            </a:extLst>
          </p:cNvPr>
          <p:cNvSpPr>
            <a:spLocks noGrp="1"/>
          </p:cNvSpPr>
          <p:nvPr>
            <p:ph type="ctrTitle"/>
          </p:nvPr>
        </p:nvSpPr>
        <p:spPr>
          <a:xfrm>
            <a:off x="680331" y="323004"/>
            <a:ext cx="6306396" cy="831094"/>
          </a:xfrm>
          <a:solidFill>
            <a:srgbClr val="000000">
              <a:alpha val="60000"/>
            </a:srgbClr>
          </a:solidFill>
        </p:spPr>
        <p:txBody>
          <a:bodyPr rtlCol="0"/>
          <a:lstStyle/>
          <a:p>
            <a:pPr algn="l" rtl="0"/>
            <a:r>
              <a:rPr lang="ja-JP" altLang="en-US" sz="4000" dirty="0">
                <a:ea typeface="Meiryo UI" panose="020B0604030504040204" pitchFamily="50" charset="-128"/>
              </a:rPr>
              <a:t>クイズおわり</a:t>
            </a:r>
          </a:p>
        </p:txBody>
      </p:sp>
      <p:cxnSp>
        <p:nvCxnSpPr>
          <p:cNvPr id="5" name="直線​​コネクタ(S) 4" descr="区切り線">
            <a:extLst>
              <a:ext uri="{FF2B5EF4-FFF2-40B4-BE49-F238E27FC236}">
                <a16:creationId xmlns:a16="http://schemas.microsoft.com/office/drawing/2014/main" id="{FE07C9EC-5158-440C-995A-EAC50D3E05DA}"/>
              </a:ext>
              <a:ext uri="{C183D7F6-B498-43B3-948B-1728B52AA6E4}">
                <adec:decorative xmlns:adec="http://schemas.microsoft.com/office/drawing/2017/decorative" xmlns=""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サブタイトル 6">
            <a:extLst>
              <a:ext uri="{FF2B5EF4-FFF2-40B4-BE49-F238E27FC236}">
                <a16:creationId xmlns:a16="http://schemas.microsoft.com/office/drawing/2014/main" id="{ACCCCDAD-0E0B-437F-8CAA-0536470B2E2F}"/>
              </a:ext>
            </a:extLst>
          </p:cNvPr>
          <p:cNvSpPr>
            <a:spLocks noGrp="1"/>
          </p:cNvSpPr>
          <p:nvPr>
            <p:ph type="subTitle" idx="1"/>
          </p:nvPr>
        </p:nvSpPr>
        <p:spPr>
          <a:xfrm>
            <a:off x="680330" y="1154098"/>
            <a:ext cx="6306396" cy="1821956"/>
          </a:xfrm>
          <a:solidFill>
            <a:srgbClr val="F8F8F8">
              <a:alpha val="40000"/>
            </a:srgbClr>
          </a:solidFill>
        </p:spPr>
        <p:txBody>
          <a:bodyPr rtlCol="0"/>
          <a:lstStyle/>
          <a:p>
            <a:pPr algn="l">
              <a:lnSpc>
                <a:spcPct val="120000"/>
              </a:lnSpc>
            </a:pPr>
            <a:r>
              <a:rPr kumimoji="1" lang="en-US" altLang="ja-JP" sz="2000" dirty="0">
                <a:solidFill>
                  <a:schemeClr val="tx1"/>
                </a:solidFill>
                <a:latin typeface="HG丸ｺﾞｼｯｸM-PRO" panose="020F0400000000000000" pitchFamily="50" charset="-128"/>
                <a:ea typeface="HG丸ｺﾞｼｯｸM-PRO" panose="020F0400000000000000" pitchFamily="50" charset="-128"/>
              </a:rPr>
              <a:t>【</a:t>
            </a:r>
            <a:r>
              <a:rPr kumimoji="1" lang="ja-JP" altLang="en-US" sz="2000" dirty="0">
                <a:solidFill>
                  <a:schemeClr val="tx1"/>
                </a:solidFill>
                <a:latin typeface="HG丸ｺﾞｼｯｸM-PRO" panose="020F0400000000000000" pitchFamily="50" charset="-128"/>
                <a:ea typeface="HG丸ｺﾞｼｯｸM-PRO" panose="020F0400000000000000" pitchFamily="50" charset="-128"/>
              </a:rPr>
              <a:t>全問～８問正解者</a:t>
            </a:r>
            <a:r>
              <a:rPr kumimoji="1" lang="en-US" altLang="ja-JP" sz="2000" dirty="0">
                <a:solidFill>
                  <a:schemeClr val="tx1"/>
                </a:solidFill>
                <a:latin typeface="HG丸ｺﾞｼｯｸM-PRO" panose="020F0400000000000000" pitchFamily="50" charset="-128"/>
                <a:ea typeface="HG丸ｺﾞｼｯｸM-PRO" panose="020F0400000000000000" pitchFamily="50" charset="-128"/>
              </a:rPr>
              <a:t>】</a:t>
            </a:r>
            <a:r>
              <a:rPr kumimoji="1" lang="ja-JP" altLang="en-US" sz="2000" dirty="0">
                <a:solidFill>
                  <a:schemeClr val="tx1"/>
                </a:solidFill>
                <a:latin typeface="HG丸ｺﾞｼｯｸM-PRO" panose="020F0400000000000000" pitchFamily="50" charset="-128"/>
                <a:ea typeface="HG丸ｺﾞｼｯｸM-PRO" panose="020F0400000000000000" pitchFamily="50" charset="-128"/>
              </a:rPr>
              <a:t>ミャンマー大好き</a:t>
            </a:r>
            <a:endParaRPr kumimoji="1" lang="en-US" altLang="ja-JP" sz="2000" dirty="0">
              <a:solidFill>
                <a:schemeClr val="tx1"/>
              </a:solidFill>
              <a:latin typeface="HG丸ｺﾞｼｯｸM-PRO" panose="020F0400000000000000" pitchFamily="50" charset="-128"/>
              <a:ea typeface="HG丸ｺﾞｼｯｸM-PRO" panose="020F0400000000000000" pitchFamily="50" charset="-128"/>
            </a:endParaRPr>
          </a:p>
          <a:p>
            <a:pPr algn="l">
              <a:lnSpc>
                <a:spcPct val="120000"/>
              </a:lnSpc>
            </a:pPr>
            <a:r>
              <a:rPr kumimoji="1" lang="en-US" altLang="ja-JP" sz="2000" dirty="0">
                <a:solidFill>
                  <a:schemeClr val="tx1"/>
                </a:solidFill>
                <a:latin typeface="HG丸ｺﾞｼｯｸM-PRO" panose="020F0400000000000000" pitchFamily="50" charset="-128"/>
                <a:ea typeface="HG丸ｺﾞｼｯｸM-PRO" panose="020F0400000000000000" pitchFamily="50" charset="-128"/>
              </a:rPr>
              <a:t>【</a:t>
            </a:r>
            <a:r>
              <a:rPr kumimoji="1" lang="ja-JP" altLang="en-US" sz="2000" dirty="0">
                <a:solidFill>
                  <a:schemeClr val="tx1"/>
                </a:solidFill>
                <a:latin typeface="HG丸ｺﾞｼｯｸM-PRO" panose="020F0400000000000000" pitchFamily="50" charset="-128"/>
                <a:ea typeface="HG丸ｺﾞｼｯｸM-PRO" panose="020F0400000000000000" pitchFamily="50" charset="-128"/>
              </a:rPr>
              <a:t>５問～７問正解者</a:t>
            </a:r>
            <a:r>
              <a:rPr kumimoji="1" lang="en-US" altLang="ja-JP" sz="2000" dirty="0">
                <a:solidFill>
                  <a:schemeClr val="tx1"/>
                </a:solidFill>
                <a:latin typeface="HG丸ｺﾞｼｯｸM-PRO" panose="020F0400000000000000" pitchFamily="50" charset="-128"/>
                <a:ea typeface="HG丸ｺﾞｼｯｸM-PRO" panose="020F0400000000000000" pitchFamily="50" charset="-128"/>
              </a:rPr>
              <a:t>】</a:t>
            </a:r>
            <a:r>
              <a:rPr kumimoji="1" lang="ja-JP" altLang="en-US" sz="2000" dirty="0">
                <a:solidFill>
                  <a:schemeClr val="tx1"/>
                </a:solidFill>
                <a:latin typeface="HG丸ｺﾞｼｯｸM-PRO" panose="020F0400000000000000" pitchFamily="50" charset="-128"/>
                <a:ea typeface="HG丸ｺﾞｼｯｸM-PRO" panose="020F0400000000000000" pitchFamily="50" charset="-128"/>
              </a:rPr>
              <a:t>ミャンマー好きかも</a:t>
            </a:r>
            <a:endParaRPr lang="en-US" altLang="ja-JP" sz="2000" dirty="0">
              <a:solidFill>
                <a:schemeClr val="tx1"/>
              </a:solidFill>
              <a:latin typeface="HG丸ｺﾞｼｯｸM-PRO" panose="020F0400000000000000" pitchFamily="50" charset="-128"/>
              <a:ea typeface="HG丸ｺﾞｼｯｸM-PRO" panose="020F0400000000000000" pitchFamily="50" charset="-128"/>
            </a:endParaRPr>
          </a:p>
          <a:p>
            <a:pPr algn="l">
              <a:lnSpc>
                <a:spcPct val="120000"/>
              </a:lnSpc>
            </a:pPr>
            <a:r>
              <a:rPr kumimoji="1" lang="ja-JP" altLang="en-US" sz="2000" dirty="0">
                <a:solidFill>
                  <a:schemeClr val="tx1"/>
                </a:solidFill>
                <a:latin typeface="HG丸ｺﾞｼｯｸM-PRO" panose="020F0400000000000000" pitchFamily="50" charset="-128"/>
                <a:ea typeface="HG丸ｺﾞｼｯｸM-PRO" panose="020F0400000000000000" pitchFamily="50" charset="-128"/>
              </a:rPr>
              <a:t>　　　　　　　　　　　　　　また挑戦してね</a:t>
            </a:r>
            <a:endParaRPr kumimoji="1" lang="en-US" altLang="ja-JP" sz="1200" dirty="0">
              <a:solidFill>
                <a:schemeClr val="tx1"/>
              </a:solidFill>
              <a:latin typeface="HG丸ｺﾞｼｯｸM-PRO" panose="020F0400000000000000" pitchFamily="50" charset="-128"/>
              <a:ea typeface="HG丸ｺﾞｼｯｸM-PRO" panose="020F0400000000000000" pitchFamily="50" charset="-128"/>
            </a:endParaRPr>
          </a:p>
          <a:p>
            <a:pPr algn="l" rtl="0"/>
            <a:endParaRPr lang="ja-JP" altLang="en-US" dirty="0">
              <a:ea typeface="Meiryo UI" panose="020B0604030504040204" pitchFamily="50" charset="-128"/>
            </a:endParaRPr>
          </a:p>
        </p:txBody>
      </p:sp>
      <p:sp>
        <p:nvSpPr>
          <p:cNvPr id="2" name="テキスト ボックス 1">
            <a:extLst>
              <a:ext uri="{FF2B5EF4-FFF2-40B4-BE49-F238E27FC236}">
                <a16:creationId xmlns:a16="http://schemas.microsoft.com/office/drawing/2014/main" id="{1FCBF2B3-B8FA-4C01-8DCB-F3EBA8D0BC43}"/>
              </a:ext>
            </a:extLst>
          </p:cNvPr>
          <p:cNvSpPr txBox="1"/>
          <p:nvPr/>
        </p:nvSpPr>
        <p:spPr>
          <a:xfrm>
            <a:off x="9037466" y="397431"/>
            <a:ext cx="2586361" cy="388290"/>
          </a:xfrm>
          <a:prstGeom prst="rect">
            <a:avLst/>
          </a:prstGeom>
          <a:noFill/>
        </p:spPr>
        <p:txBody>
          <a:bodyPr wrap="square" lIns="0" tIns="0" rIns="0" bIns="0" rtlCol="0">
            <a:noAutofit/>
          </a:bodyPr>
          <a:lstStyle/>
          <a:p>
            <a:pPr algn="l"/>
            <a:r>
              <a:rPr kumimoji="1" lang="ja-JP" altLang="en-US" sz="1600" b="1" dirty="0">
                <a:solidFill>
                  <a:schemeClr val="tx1">
                    <a:lumMod val="75000"/>
                    <a:lumOff val="25000"/>
                  </a:schemeClr>
                </a:solidFill>
                <a:latin typeface="+mn-lt"/>
              </a:rPr>
              <a:t>監修：ヤンゴン外国語大学</a:t>
            </a:r>
          </a:p>
        </p:txBody>
      </p:sp>
      <p:pic>
        <p:nvPicPr>
          <p:cNvPr id="6" name="図 5" descr="ミラー が含まれている画像&#10;&#10;自動的に生成された説明">
            <a:extLst>
              <a:ext uri="{FF2B5EF4-FFF2-40B4-BE49-F238E27FC236}">
                <a16:creationId xmlns:a16="http://schemas.microsoft.com/office/drawing/2014/main" id="{FF1B7CBF-E29E-4A0F-BDB3-E794B9D1AC58}"/>
              </a:ext>
            </a:extLst>
          </p:cNvPr>
          <p:cNvPicPr>
            <a:picLocks noChangeAspect="1"/>
          </p:cNvPicPr>
          <p:nvPr/>
        </p:nvPicPr>
        <p:blipFill>
          <a:blip r:embed="rId3"/>
          <a:stretch>
            <a:fillRect/>
          </a:stretch>
        </p:blipFill>
        <p:spPr>
          <a:xfrm>
            <a:off x="6246341" y="2631949"/>
            <a:ext cx="5360058" cy="3775041"/>
          </a:xfrm>
          <a:prstGeom prst="rect">
            <a:avLst/>
          </a:prstGeom>
        </p:spPr>
      </p:pic>
      <p:sp>
        <p:nvSpPr>
          <p:cNvPr id="9" name="テキスト ボックス 8">
            <a:extLst>
              <a:ext uri="{FF2B5EF4-FFF2-40B4-BE49-F238E27FC236}">
                <a16:creationId xmlns:a16="http://schemas.microsoft.com/office/drawing/2014/main" id="{8B960003-9F7F-4B33-897A-A8D6C8C45AA0}"/>
              </a:ext>
            </a:extLst>
          </p:cNvPr>
          <p:cNvSpPr txBox="1"/>
          <p:nvPr/>
        </p:nvSpPr>
        <p:spPr>
          <a:xfrm>
            <a:off x="6844137" y="3335784"/>
            <a:ext cx="4093428" cy="2583403"/>
          </a:xfrm>
          <a:prstGeom prst="rect">
            <a:avLst/>
          </a:prstGeom>
          <a:noFill/>
        </p:spPr>
        <p:txBody>
          <a:bodyPr vert="eaVert" wrap="square" rtlCol="0">
            <a:spAutoFit/>
          </a:bodyPr>
          <a:lstStyle/>
          <a:p>
            <a:r>
              <a:rPr kumimoji="1" lang="ja-JP" altLang="en-US" sz="1600" dirty="0">
                <a:latin typeface="HG丸ｺﾞｼｯｸM-PRO" panose="020F0400000000000000" pitchFamily="50" charset="-128"/>
                <a:ea typeface="HG丸ｺﾞｼｯｸM-PRO" panose="020F0400000000000000" pitchFamily="50" charset="-128"/>
              </a:rPr>
              <a:t>　</a:t>
            </a:r>
            <a:r>
              <a:rPr kumimoji="1" lang="ja-JP" altLang="en-US" sz="1600" b="1" dirty="0">
                <a:latin typeface="HG丸ｺﾞｼｯｸM-PRO" panose="020F0400000000000000" pitchFamily="50" charset="-128"/>
                <a:ea typeface="HG丸ｺﾞｼｯｸM-PRO" panose="020F0400000000000000" pitchFamily="50" charset="-128"/>
              </a:rPr>
              <a:t>良くできましたで賞</a:t>
            </a:r>
            <a:endParaRPr kumimoji="1" lang="en-US" altLang="ja-JP" sz="1600" b="1" dirty="0">
              <a:latin typeface="HG丸ｺﾞｼｯｸM-PRO" panose="020F0400000000000000" pitchFamily="50" charset="-128"/>
              <a:ea typeface="HG丸ｺﾞｼｯｸM-PRO" panose="020F0400000000000000" pitchFamily="50" charset="-128"/>
            </a:endParaRPr>
          </a:p>
          <a:p>
            <a:endParaRPr kumimoji="1" lang="en-US" altLang="ja-JP" sz="1600" b="1"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　あなたは、この度</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ミャンマー連邦共和国</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に関するクイズに挑戦し、</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たくさん学べましたのでこ</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こに評します。</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　　</a:t>
            </a:r>
            <a:endParaRPr kumimoji="1" lang="en-US" altLang="ja-JP" sz="1600" dirty="0">
              <a:latin typeface="HG丸ｺﾞｼｯｸM-PRO" panose="020F0400000000000000" pitchFamily="50" charset="-128"/>
              <a:ea typeface="HG丸ｺﾞｼｯｸM-PRO" panose="020F0400000000000000" pitchFamily="50" charset="-128"/>
            </a:endParaRPr>
          </a:p>
          <a:p>
            <a:pPr algn="r"/>
            <a:r>
              <a:rPr kumimoji="1" lang="ja-JP" altLang="en-US" sz="1400" dirty="0">
                <a:latin typeface="HG丸ｺﾞｼｯｸM-PRO" panose="020F0400000000000000" pitchFamily="50" charset="-128"/>
                <a:ea typeface="HG丸ｺﾞｼｯｸM-PRO" panose="020F0400000000000000" pitchFamily="50" charset="-128"/>
              </a:rPr>
              <a:t>ミャンマーの達人</a:t>
            </a:r>
            <a:endParaRPr kumimoji="1" lang="en-US" altLang="ja-JP" sz="14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201429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4</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908702" y="4580878"/>
            <a:ext cx="3480050"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826645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946905" y="523783"/>
            <a:ext cx="9182516" cy="605114"/>
          </a:xfrm>
        </p:spPr>
        <p:txBody>
          <a:bodyPr>
            <a:normAutofit fontScale="90000"/>
          </a:bodyPr>
          <a:lstStyle/>
          <a:p>
            <a:r>
              <a:rPr kumimoji="1" lang="en-US" altLang="ja-JP" sz="4000" dirty="0"/>
              <a:t/>
            </a:r>
            <a:br>
              <a:rPr kumimoji="1" lang="en-US" altLang="ja-JP" sz="4000" dirty="0"/>
            </a:br>
            <a:r>
              <a:rPr kumimoji="1" lang="en-US" altLang="ja-JP" sz="4000" dirty="0"/>
              <a:t/>
            </a:r>
            <a:br>
              <a:rPr kumimoji="1" lang="en-US" altLang="ja-JP" sz="4000" dirty="0"/>
            </a:br>
            <a:r>
              <a:rPr kumimoji="1" lang="ja-JP" altLang="en-US" sz="4000" dirty="0"/>
              <a:t>問</a:t>
            </a:r>
            <a:r>
              <a:rPr lang="en-US" altLang="ja-JP" sz="4000" dirty="0"/>
              <a:t>2</a:t>
            </a:r>
            <a:r>
              <a:rPr kumimoji="1" lang="en-US" altLang="ja-JP" sz="4000" dirty="0"/>
              <a:t>  </a:t>
            </a:r>
            <a:r>
              <a:rPr lang="en-US" altLang="ja-JP" sz="4000" dirty="0"/>
              <a:t>1989</a:t>
            </a:r>
            <a:r>
              <a:rPr lang="ja-JP" altLang="en-US" sz="4000" dirty="0"/>
              <a:t>年に国名をミャンマー連邦</a:t>
            </a:r>
            <a:r>
              <a:rPr lang="ja-JP" altLang="en-US" sz="4000"/>
              <a:t>に改め、その後</a:t>
            </a:r>
            <a:r>
              <a:rPr lang="ja-JP" altLang="en-US" sz="4000" dirty="0"/>
              <a:t>ミャンマー連邦共和国となりました。変更前は何と言う国だったでしょう</a:t>
            </a:r>
            <a:r>
              <a:rPr kumimoji="1" lang="ja-JP" altLang="en-US" sz="4000" dirty="0"/>
              <a:t>？</a:t>
            </a:r>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5</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10" name="テキスト ボックス 9">
            <a:extLst>
              <a:ext uri="{FF2B5EF4-FFF2-40B4-BE49-F238E27FC236}">
                <a16:creationId xmlns:a16="http://schemas.microsoft.com/office/drawing/2014/main" id="{4F06484F-21EA-4556-93F4-0876286DA953}"/>
              </a:ext>
            </a:extLst>
          </p:cNvPr>
          <p:cNvSpPr txBox="1"/>
          <p:nvPr/>
        </p:nvSpPr>
        <p:spPr>
          <a:xfrm>
            <a:off x="3505176" y="2736542"/>
            <a:ext cx="406597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ビルマ</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連邦</a:t>
            </a:r>
            <a:endParaRPr kumimoji="1" lang="en-US" altLang="ja-JP" sz="4000" dirty="0">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3505176" y="3845860"/>
            <a:ext cx="4589757"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バイマ連邦</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3505176" y="4955178"/>
            <a:ext cx="366647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バレル連邦</a:t>
            </a:r>
            <a:endParaRPr kumimoji="1" lang="en-US" altLang="ja-JP" sz="40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71434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1D87D-E475-451A-B36C-E4A4F63609C1}"/>
              </a:ext>
            </a:extLst>
          </p:cNvPr>
          <p:cNvSpPr>
            <a:spLocks noGrp="1"/>
          </p:cNvSpPr>
          <p:nvPr>
            <p:ph type="ctrTitle"/>
          </p:nvPr>
        </p:nvSpPr>
        <p:spPr>
          <a:xfrm>
            <a:off x="84000" y="4039346"/>
            <a:ext cx="6012000" cy="870011"/>
          </a:xfrm>
        </p:spPr>
        <p:txBody>
          <a:bodyPr rtlCol="0"/>
          <a:lstStyle/>
          <a:p>
            <a:pPr rtl="0"/>
            <a:r>
              <a:rPr lang="ja-JP" altLang="en-US" dirty="0"/>
              <a:t>旧名：ビルマ連邦</a:t>
            </a:r>
            <a:endParaRPr lang="ja-JP" altLang="en-US" dirty="0">
              <a:ea typeface="Meiryo UI" panose="020B0604030504040204" pitchFamily="50" charset="-128"/>
            </a:endParaRPr>
          </a:p>
        </p:txBody>
      </p:sp>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4909351"/>
            <a:ext cx="6012000" cy="1686437"/>
          </a:xfrm>
        </p:spPr>
        <p:txBody>
          <a:bodyPr rtlCol="0"/>
          <a:lstStyle/>
          <a:p>
            <a:pPr rtl="0"/>
            <a:r>
              <a:rPr lang="en-US" altLang="ja-JP" dirty="0">
                <a:ea typeface="Meiryo UI" panose="020B0604030504040204" pitchFamily="50" charset="-128"/>
              </a:rPr>
              <a:t>1989</a:t>
            </a:r>
            <a:r>
              <a:rPr lang="ja-JP" altLang="en-US" dirty="0">
                <a:ea typeface="Meiryo UI" panose="020B0604030504040204" pitchFamily="50" charset="-128"/>
              </a:rPr>
              <a:t>年にビルマ連邦からミャンマー連邦に変更</a:t>
            </a:r>
            <a:endParaRPr lang="en-US" altLang="ja-JP" dirty="0">
              <a:ea typeface="Meiryo UI" panose="020B0604030504040204" pitchFamily="50" charset="-128"/>
            </a:endParaRPr>
          </a:p>
          <a:p>
            <a:pPr rtl="0"/>
            <a:r>
              <a:rPr lang="ja-JP" altLang="en-US" dirty="0">
                <a:ea typeface="Meiryo UI" panose="020B0604030504040204" pitchFamily="50" charset="-128"/>
              </a:rPr>
              <a:t>その後</a:t>
            </a:r>
            <a:r>
              <a:rPr lang="ja-JP" altLang="en-US" dirty="0"/>
              <a:t>ミャンマー連邦共和国となりました</a:t>
            </a:r>
            <a:endParaRPr lang="en-US" altLang="ja-JP" dirty="0">
              <a:ea typeface="Meiryo UI" panose="020B0604030504040204" pitchFamily="50" charset="-128"/>
            </a:endParaRPr>
          </a:p>
          <a:p>
            <a:pPr rtl="0"/>
            <a:endParaRPr lang="ja-JP" altLang="en-US" dirty="0">
              <a:ea typeface="Meiryo UI" panose="020B0604030504040204" pitchFamily="50" charset="-128"/>
            </a:endParaRPr>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430423" y="2573794"/>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6</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
        <p:nvSpPr>
          <p:cNvPr id="30" name="四角形: 角を丸くする 29">
            <a:hlinkClick r:id="rId2"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2"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451487" y="328474"/>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latin typeface="+mn-lt"/>
              </a:rPr>
              <a:t>2</a:t>
            </a:r>
            <a:endParaRPr kumimoji="1" lang="ja-JP" altLang="en-US" sz="2400" dirty="0">
              <a:solidFill>
                <a:schemeClr val="tx1">
                  <a:lumMod val="75000"/>
                  <a:lumOff val="25000"/>
                </a:schemeClr>
              </a:solidFill>
              <a:latin typeface="+mn-lt"/>
            </a:endParaRPr>
          </a:p>
        </p:txBody>
      </p:sp>
      <p:pic>
        <p:nvPicPr>
          <p:cNvPr id="14" name="図プレースホルダー 13">
            <a:extLst>
              <a:ext uri="{FF2B5EF4-FFF2-40B4-BE49-F238E27FC236}">
                <a16:creationId xmlns:a16="http://schemas.microsoft.com/office/drawing/2014/main" id="{F3762D87-B63E-49C0-A37D-5956EA8B9358}"/>
              </a:ext>
            </a:extLst>
          </p:cNvPr>
          <p:cNvPicPr>
            <a:picLocks noGrp="1" noChangeAspect="1"/>
          </p:cNvPicPr>
          <p:nvPr>
            <p:ph type="pic" sz="quarter" idx="12"/>
          </p:nvPr>
        </p:nvPicPr>
        <p:blipFill>
          <a:blip r:embed="rId3"/>
          <a:srcRect t="43" b="43"/>
          <a:stretch>
            <a:fillRect/>
          </a:stretch>
        </p:blipFill>
        <p:spPr>
          <a:xfrm>
            <a:off x="84000" y="603682"/>
            <a:ext cx="6024686" cy="3439981"/>
          </a:xfrm>
        </p:spPr>
      </p:pic>
    </p:spTree>
    <p:extLst>
      <p:ext uri="{BB962C8B-B14F-4D97-AF65-F5344CB8AC3E}">
        <p14:creationId xmlns:p14="http://schemas.microsoft.com/office/powerpoint/2010/main" val="255844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3F38-E85A-4BC1-A239-BCD49C46C5A7}"/>
              </a:ext>
            </a:extLst>
          </p:cNvPr>
          <p:cNvSpPr>
            <a:spLocks noGrp="1"/>
          </p:cNvSpPr>
          <p:nvPr>
            <p:ph type="title"/>
          </p:nvPr>
        </p:nvSpPr>
        <p:spPr>
          <a:xfrm>
            <a:off x="325468" y="1444054"/>
            <a:ext cx="11340000" cy="2098136"/>
          </a:xfrm>
        </p:spPr>
        <p:txBody>
          <a:bodyPr/>
          <a:lstStyle/>
          <a:p>
            <a:pPr algn="ctr"/>
            <a:r>
              <a:rPr kumimoji="1" lang="ja-JP" altLang="en-US" sz="7200" dirty="0"/>
              <a:t>おっと！まちがい</a:t>
            </a:r>
          </a:p>
        </p:txBody>
      </p:sp>
      <p:sp>
        <p:nvSpPr>
          <p:cNvPr id="3" name="スライド番号プレースホルダー 2">
            <a:extLst>
              <a:ext uri="{FF2B5EF4-FFF2-40B4-BE49-F238E27FC236}">
                <a16:creationId xmlns:a16="http://schemas.microsoft.com/office/drawing/2014/main" id="{4596C815-5115-4596-A6ED-C1124CE3E1C2}"/>
              </a:ext>
            </a:extLst>
          </p:cNvPr>
          <p:cNvSpPr>
            <a:spLocks noGrp="1"/>
          </p:cNvSpPr>
          <p:nvPr>
            <p:ph type="sldNum" sz="quarter" idx="11"/>
          </p:nvPr>
        </p:nvSpPr>
        <p:spPr/>
        <p:txBody>
          <a:bodyPr/>
          <a:lstStyle/>
          <a:p>
            <a:fld id="{19B51A1E-902D-48AF-9020-955120F399B6}" type="slidenum">
              <a:rPr lang="en-US" altLang="ja-JP" smtClean="0"/>
              <a:pPr/>
              <a:t>7</a:t>
            </a:fld>
            <a:endParaRPr lang="ja-JP" altLang="en-US" dirty="0"/>
          </a:p>
        </p:txBody>
      </p:sp>
      <p:sp>
        <p:nvSpPr>
          <p:cNvPr id="4" name="四角形: 角を丸くする 3">
            <a:hlinkClick r:id="rId2" action="ppaction://hlinksldjump"/>
            <a:extLst>
              <a:ext uri="{FF2B5EF4-FFF2-40B4-BE49-F238E27FC236}">
                <a16:creationId xmlns:a16="http://schemas.microsoft.com/office/drawing/2014/main" id="{B4DCB238-6CCD-4AB6-9579-8B19134B91C8}"/>
              </a:ext>
            </a:extLst>
          </p:cNvPr>
          <p:cNvSpPr/>
          <p:nvPr/>
        </p:nvSpPr>
        <p:spPr>
          <a:xfrm>
            <a:off x="157134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3D4A40A9-F387-4D40-AE0B-2F8DBAFBB812}"/>
              </a:ext>
            </a:extLst>
          </p:cNvPr>
          <p:cNvSpPr/>
          <p:nvPr/>
        </p:nvSpPr>
        <p:spPr>
          <a:xfrm>
            <a:off x="6180338" y="4341179"/>
            <a:ext cx="4030462" cy="8966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hlinkClick r:id="rId2" action="ppaction://hlinksldjump"/>
            <a:extLst>
              <a:ext uri="{FF2B5EF4-FFF2-40B4-BE49-F238E27FC236}">
                <a16:creationId xmlns:a16="http://schemas.microsoft.com/office/drawing/2014/main" id="{01B42B6A-E3C4-4230-A235-2F597B6EB9EC}"/>
              </a:ext>
            </a:extLst>
          </p:cNvPr>
          <p:cNvSpPr txBox="1"/>
          <p:nvPr/>
        </p:nvSpPr>
        <p:spPr>
          <a:xfrm>
            <a:off x="1944208" y="4580878"/>
            <a:ext cx="3320251" cy="630315"/>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↩もういちど挑戦する</a:t>
            </a:r>
          </a:p>
        </p:txBody>
      </p:sp>
      <p:sp>
        <p:nvSpPr>
          <p:cNvPr id="9" name="テキスト ボックス 8">
            <a:hlinkClick r:id="rId3" action="ppaction://hlinksldjump"/>
            <a:extLst>
              <a:ext uri="{FF2B5EF4-FFF2-40B4-BE49-F238E27FC236}">
                <a16:creationId xmlns:a16="http://schemas.microsoft.com/office/drawing/2014/main" id="{811C49DF-7AB3-4DC9-9187-FF973B3A2318}"/>
              </a:ext>
            </a:extLst>
          </p:cNvPr>
          <p:cNvSpPr txBox="1"/>
          <p:nvPr/>
        </p:nvSpPr>
        <p:spPr>
          <a:xfrm>
            <a:off x="6894990" y="4580878"/>
            <a:ext cx="3039123" cy="44388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10" name="テキスト ボックス 9">
            <a:extLst>
              <a:ext uri="{FF2B5EF4-FFF2-40B4-BE49-F238E27FC236}">
                <a16:creationId xmlns:a16="http://schemas.microsoft.com/office/drawing/2014/main" id="{3579E622-5530-410A-88FF-3B0609B280BE}"/>
              </a:ext>
            </a:extLst>
          </p:cNvPr>
          <p:cNvSpPr txBox="1"/>
          <p:nvPr/>
        </p:nvSpPr>
        <p:spPr>
          <a:xfrm>
            <a:off x="9827581" y="6155190"/>
            <a:ext cx="1509203" cy="432000"/>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4251051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A23B2-40FE-4208-A0EB-F52F7D774406}"/>
              </a:ext>
            </a:extLst>
          </p:cNvPr>
          <p:cNvSpPr>
            <a:spLocks noGrp="1"/>
          </p:cNvSpPr>
          <p:nvPr>
            <p:ph type="title"/>
          </p:nvPr>
        </p:nvSpPr>
        <p:spPr>
          <a:xfrm>
            <a:off x="1284256" y="1019358"/>
            <a:ext cx="7620047" cy="696898"/>
          </a:xfrm>
        </p:spPr>
        <p:txBody>
          <a:bodyPr/>
          <a:lstStyle/>
          <a:p>
            <a:r>
              <a:rPr kumimoji="1" lang="ja-JP" altLang="en-US" sz="4000" dirty="0"/>
              <a:t>問</a:t>
            </a:r>
            <a:r>
              <a:rPr lang="en-US" altLang="ja-JP" sz="4000" dirty="0"/>
              <a:t>3</a:t>
            </a:r>
            <a:r>
              <a:rPr kumimoji="1" lang="en-US" altLang="ja-JP" sz="4000" dirty="0"/>
              <a:t>  </a:t>
            </a:r>
            <a:r>
              <a:rPr kumimoji="1" lang="ja-JP" altLang="en-US" sz="4000" dirty="0"/>
              <a:t>ミャンマー人を英語で何という？</a:t>
            </a:r>
          </a:p>
        </p:txBody>
      </p:sp>
      <p:sp>
        <p:nvSpPr>
          <p:cNvPr id="3" name="スライド番号プレースホルダー 2">
            <a:extLst>
              <a:ext uri="{FF2B5EF4-FFF2-40B4-BE49-F238E27FC236}">
                <a16:creationId xmlns:a16="http://schemas.microsoft.com/office/drawing/2014/main" id="{4F647C98-362E-4695-A5D9-3BBA574E895F}"/>
              </a:ext>
            </a:extLst>
          </p:cNvPr>
          <p:cNvSpPr>
            <a:spLocks noGrp="1"/>
          </p:cNvSpPr>
          <p:nvPr>
            <p:ph type="sldNum" sz="quarter" idx="11"/>
          </p:nvPr>
        </p:nvSpPr>
        <p:spPr/>
        <p:txBody>
          <a:bodyPr/>
          <a:lstStyle/>
          <a:p>
            <a:fld id="{19B51A1E-902D-48AF-9020-955120F399B6}" type="slidenum">
              <a:rPr lang="en-US" altLang="ja-JP" smtClean="0"/>
              <a:pPr/>
              <a:t>8</a:t>
            </a:fld>
            <a:endParaRPr lang="ja-JP" altLang="en-US" dirty="0"/>
          </a:p>
        </p:txBody>
      </p:sp>
      <p:grpSp>
        <p:nvGrpSpPr>
          <p:cNvPr id="7" name="グループ化 6">
            <a:extLst>
              <a:ext uri="{FF2B5EF4-FFF2-40B4-BE49-F238E27FC236}">
                <a16:creationId xmlns:a16="http://schemas.microsoft.com/office/drawing/2014/main" id="{AC964EE8-390E-4F39-9ABE-3840E933637A}"/>
              </a:ext>
            </a:extLst>
          </p:cNvPr>
          <p:cNvGrpSpPr/>
          <p:nvPr/>
        </p:nvGrpSpPr>
        <p:grpSpPr>
          <a:xfrm>
            <a:off x="9137863" y="6110034"/>
            <a:ext cx="2127910" cy="416402"/>
            <a:chOff x="8862645" y="6110034"/>
            <a:chExt cx="2127910" cy="416402"/>
          </a:xfrm>
        </p:grpSpPr>
        <p:sp>
          <p:nvSpPr>
            <p:cNvPr id="5" name="テキスト ボックス 4">
              <a:extLst>
                <a:ext uri="{FF2B5EF4-FFF2-40B4-BE49-F238E27FC236}">
                  <a16:creationId xmlns:a16="http://schemas.microsoft.com/office/drawing/2014/main" id="{B998AAD5-3C0D-4A5E-9274-6B86D0F1BCF4}"/>
                </a:ext>
              </a:extLst>
            </p:cNvPr>
            <p:cNvSpPr txBox="1"/>
            <p:nvPr/>
          </p:nvSpPr>
          <p:spPr>
            <a:xfrm>
              <a:off x="9297650" y="6159300"/>
              <a:ext cx="1692905" cy="307777"/>
            </a:xfrm>
            <a:prstGeom prst="rect">
              <a:avLst/>
            </a:prstGeom>
            <a:solidFill>
              <a:schemeClr val="bg1"/>
            </a:solid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ミャンマーの達人</a:t>
              </a:r>
            </a:p>
          </p:txBody>
        </p:sp>
        <p:pic>
          <p:nvPicPr>
            <p:cNvPr id="6" name="図 5">
              <a:extLst>
                <a:ext uri="{FF2B5EF4-FFF2-40B4-BE49-F238E27FC236}">
                  <a16:creationId xmlns:a16="http://schemas.microsoft.com/office/drawing/2014/main" id="{C77C1C83-3999-4038-A7EA-356C7D4CACCF}"/>
                </a:ext>
              </a:extLst>
            </p:cNvPr>
            <p:cNvPicPr>
              <a:picLocks noChangeAspect="1"/>
            </p:cNvPicPr>
            <p:nvPr/>
          </p:nvPicPr>
          <p:blipFill>
            <a:blip r:embed="rId2"/>
            <a:stretch>
              <a:fillRect/>
            </a:stretch>
          </p:blipFill>
          <p:spPr>
            <a:xfrm>
              <a:off x="8862645" y="6110034"/>
              <a:ext cx="435005" cy="416402"/>
            </a:xfrm>
            <a:prstGeom prst="rect">
              <a:avLst/>
            </a:prstGeom>
            <a:solidFill>
              <a:schemeClr val="bg1"/>
            </a:solidFill>
          </p:spPr>
        </p:pic>
      </p:grpSp>
      <p:sp>
        <p:nvSpPr>
          <p:cNvPr id="8" name="テキスト ボックス 7">
            <a:extLst>
              <a:ext uri="{FF2B5EF4-FFF2-40B4-BE49-F238E27FC236}">
                <a16:creationId xmlns:a16="http://schemas.microsoft.com/office/drawing/2014/main" id="{4D5EE6AC-CA23-48D1-A8B3-C68039B3138D}"/>
              </a:ext>
            </a:extLst>
          </p:cNvPr>
          <p:cNvSpPr txBox="1"/>
          <p:nvPr/>
        </p:nvSpPr>
        <p:spPr>
          <a:xfrm>
            <a:off x="3524437" y="2237173"/>
            <a:ext cx="4714042"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ミャンミー</a:t>
            </a:r>
            <a:endParaRPr kumimoji="1" lang="ja-JP" altLang="en-US" sz="4000" dirty="0"/>
          </a:p>
        </p:txBody>
      </p:sp>
      <p:sp>
        <p:nvSpPr>
          <p:cNvPr id="10" name="テキスト ボックス 9">
            <a:extLst>
              <a:ext uri="{FF2B5EF4-FFF2-40B4-BE49-F238E27FC236}">
                <a16:creationId xmlns:a16="http://schemas.microsoft.com/office/drawing/2014/main" id="{4F06484F-21EA-4556-93F4-0876286DA953}"/>
              </a:ext>
            </a:extLst>
          </p:cNvPr>
          <p:cNvSpPr txBox="1"/>
          <p:nvPr/>
        </p:nvSpPr>
        <p:spPr>
          <a:xfrm>
            <a:off x="3524437" y="3166968"/>
            <a:ext cx="4065973"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B</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ミャイニーズ</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2" name="テキスト ボックス 11">
            <a:extLst>
              <a:ext uri="{FF2B5EF4-FFF2-40B4-BE49-F238E27FC236}">
                <a16:creationId xmlns:a16="http://schemas.microsoft.com/office/drawing/2014/main" id="{2D2F3DCF-AE04-4559-873B-6FD306802B03}"/>
              </a:ext>
            </a:extLst>
          </p:cNvPr>
          <p:cNvSpPr txBox="1"/>
          <p:nvPr/>
        </p:nvSpPr>
        <p:spPr>
          <a:xfrm>
            <a:off x="3497802" y="4156576"/>
            <a:ext cx="4589757"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C</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4" action="ppaction://hlinksldjump">
                  <a:extLst>
                    <a:ext uri="{A12FA001-AC4F-418D-AE19-62706E023703}">
                      <ahyp:hlinkClr xmlns:ahyp="http://schemas.microsoft.com/office/drawing/2018/hyperlinkcolor" xmlns="" val="tx"/>
                    </a:ext>
                  </a:extLst>
                </a:hlinkClick>
              </a:rPr>
              <a:t>バーミーズ</a:t>
            </a:r>
            <a:endParaRPr kumimoji="1" lang="en-US" altLang="ja-JP" sz="4000" dirty="0">
              <a:latin typeface="HG丸ｺﾞｼｯｸM-PRO" panose="020F0400000000000000" pitchFamily="50" charset="-128"/>
              <a:ea typeface="HG丸ｺﾞｼｯｸM-PRO" panose="020F0400000000000000" pitchFamily="50" charset="-128"/>
            </a:endParaRPr>
          </a:p>
        </p:txBody>
      </p:sp>
      <p:sp>
        <p:nvSpPr>
          <p:cNvPr id="14" name="テキスト ボックス 13">
            <a:extLst>
              <a:ext uri="{FF2B5EF4-FFF2-40B4-BE49-F238E27FC236}">
                <a16:creationId xmlns:a16="http://schemas.microsoft.com/office/drawing/2014/main" id="{024FAD53-6023-4635-9A40-25B958D32BEE}"/>
              </a:ext>
            </a:extLst>
          </p:cNvPr>
          <p:cNvSpPr txBox="1"/>
          <p:nvPr/>
        </p:nvSpPr>
        <p:spPr>
          <a:xfrm>
            <a:off x="3497801" y="5146184"/>
            <a:ext cx="3666479" cy="692458"/>
          </a:xfrm>
          <a:prstGeom prst="rect">
            <a:avLst/>
          </a:prstGeom>
          <a:noFill/>
        </p:spPr>
        <p:txBody>
          <a:bodyPr wrap="square" lIns="0" tIns="0" rIns="0" bIns="0" rtlCol="0">
            <a:noAutofit/>
          </a:bodyPr>
          <a:lstStyle/>
          <a:p>
            <a:pPr algn="l"/>
            <a:r>
              <a:rPr kumimoji="1"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D</a:t>
            </a:r>
            <a:r>
              <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kumimoji="1" lang="ja-JP" altLang="en-US" sz="40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xmlns="" val="tx"/>
                    </a:ext>
                  </a:extLst>
                </a:hlinkClick>
              </a:rPr>
              <a:t>ビルマーズ</a:t>
            </a:r>
            <a:endParaRPr kumimoji="1" lang="en-US" altLang="ja-JP" sz="40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872379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1D87D-E475-451A-B36C-E4A4F63609C1}"/>
              </a:ext>
            </a:extLst>
          </p:cNvPr>
          <p:cNvSpPr>
            <a:spLocks noGrp="1"/>
          </p:cNvSpPr>
          <p:nvPr>
            <p:ph type="ctrTitle"/>
          </p:nvPr>
        </p:nvSpPr>
        <p:spPr>
          <a:xfrm>
            <a:off x="84000" y="4197169"/>
            <a:ext cx="6012000" cy="863601"/>
          </a:xfrm>
        </p:spPr>
        <p:txBody>
          <a:bodyPr rtlCol="0"/>
          <a:lstStyle/>
          <a:p>
            <a:pPr rtl="0"/>
            <a:r>
              <a:rPr lang="ja-JP" altLang="en-US" dirty="0">
                <a:ea typeface="Meiryo UI" panose="020B0604030504040204" pitchFamily="50" charset="-128"/>
              </a:rPr>
              <a:t>バーミーズ</a:t>
            </a:r>
          </a:p>
        </p:txBody>
      </p:sp>
      <p:sp>
        <p:nvSpPr>
          <p:cNvPr id="3" name="サブタイトル 2">
            <a:extLst>
              <a:ext uri="{FF2B5EF4-FFF2-40B4-BE49-F238E27FC236}">
                <a16:creationId xmlns:a16="http://schemas.microsoft.com/office/drawing/2014/main" id="{D56BE522-961D-4737-9715-127DB8A86EB2}"/>
              </a:ext>
            </a:extLst>
          </p:cNvPr>
          <p:cNvSpPr>
            <a:spLocks noGrp="1"/>
          </p:cNvSpPr>
          <p:nvPr>
            <p:ph type="subTitle" idx="1"/>
          </p:nvPr>
        </p:nvSpPr>
        <p:spPr>
          <a:xfrm>
            <a:off x="84000" y="4985306"/>
            <a:ext cx="6012000" cy="1788356"/>
          </a:xfrm>
        </p:spPr>
        <p:txBody>
          <a:bodyPr rtlCol="0"/>
          <a:lstStyle/>
          <a:p>
            <a:pPr rtl="0"/>
            <a:r>
              <a:rPr lang="ja-JP" altLang="en-US" dirty="0">
                <a:ea typeface="Meiryo UI" panose="020B0604030504040204" pitchFamily="50" charset="-128"/>
              </a:rPr>
              <a:t>旧国名ビルマを</a:t>
            </a:r>
            <a:r>
              <a:rPr lang="en-US" altLang="ja-JP" dirty="0">
                <a:ea typeface="Meiryo UI" panose="020B0604030504040204" pitchFamily="50" charset="-128"/>
              </a:rPr>
              <a:t>Burma</a:t>
            </a:r>
            <a:r>
              <a:rPr lang="ja-JP" altLang="en-US" dirty="0">
                <a:ea typeface="Meiryo UI" panose="020B0604030504040204" pitchFamily="50" charset="-128"/>
              </a:rPr>
              <a:t>（バーマ）と書き</a:t>
            </a:r>
            <a:endParaRPr lang="en-US" altLang="ja-JP" dirty="0">
              <a:ea typeface="Meiryo UI" panose="020B0604030504040204" pitchFamily="50" charset="-128"/>
            </a:endParaRPr>
          </a:p>
          <a:p>
            <a:pPr rtl="0"/>
            <a:r>
              <a:rPr lang="ja-JP" altLang="en-US" dirty="0">
                <a:ea typeface="Meiryo UI" panose="020B0604030504040204" pitchFamily="50" charset="-128"/>
              </a:rPr>
              <a:t>ビルマ人、ビルマの、ビルマ語等を</a:t>
            </a:r>
            <a:endParaRPr lang="en-US" altLang="ja-JP" dirty="0">
              <a:ea typeface="Meiryo UI" panose="020B0604030504040204" pitchFamily="50" charset="-128"/>
            </a:endParaRPr>
          </a:p>
          <a:p>
            <a:pPr rtl="0"/>
            <a:r>
              <a:rPr lang="en-US" altLang="ja-JP" dirty="0">
                <a:ea typeface="Meiryo UI" panose="020B0604030504040204" pitchFamily="50" charset="-128"/>
              </a:rPr>
              <a:t>Burmese</a:t>
            </a:r>
            <a:r>
              <a:rPr lang="ja-JP" altLang="en-US" dirty="0">
                <a:ea typeface="Meiryo UI" panose="020B0604030504040204" pitchFamily="50" charset="-128"/>
              </a:rPr>
              <a:t>（バーミーズ）と言います。</a:t>
            </a:r>
            <a:endParaRPr lang="en-US" altLang="ja-JP" dirty="0">
              <a:ea typeface="Meiryo UI" panose="020B0604030504040204" pitchFamily="50" charset="-128"/>
            </a:endParaRPr>
          </a:p>
          <a:p>
            <a:pPr rtl="0"/>
            <a:r>
              <a:rPr lang="ja-JP" altLang="en-US" dirty="0"/>
              <a:t>国名が改名されてもバーミーズと言います。</a:t>
            </a:r>
            <a:endParaRPr lang="ja-JP" altLang="en-US" dirty="0">
              <a:ea typeface="Meiryo UI" panose="020B0604030504040204" pitchFamily="50" charset="-128"/>
            </a:endParaRPr>
          </a:p>
        </p:txBody>
      </p:sp>
      <p:sp>
        <p:nvSpPr>
          <p:cNvPr id="6" name="コンテンツ プレースホルダー 5">
            <a:extLst>
              <a:ext uri="{FF2B5EF4-FFF2-40B4-BE49-F238E27FC236}">
                <a16:creationId xmlns:a16="http://schemas.microsoft.com/office/drawing/2014/main" id="{2645A1B7-8B88-4D90-983D-BAA2E9AAFFD3}"/>
              </a:ext>
            </a:extLst>
          </p:cNvPr>
          <p:cNvSpPr>
            <a:spLocks noGrp="1"/>
          </p:cNvSpPr>
          <p:nvPr>
            <p:ph idx="15"/>
          </p:nvPr>
        </p:nvSpPr>
        <p:spPr>
          <a:xfrm>
            <a:off x="7430423" y="2573794"/>
            <a:ext cx="3144037" cy="1537934"/>
          </a:xfrm>
        </p:spPr>
        <p:txBody>
          <a:bodyPr rtlCol="0"/>
          <a:lstStyle/>
          <a:p>
            <a:pPr marL="0" indent="0" rtl="0">
              <a:buNone/>
            </a:pPr>
            <a:r>
              <a:rPr lang="ja-JP" altLang="en-US" sz="11500" dirty="0">
                <a:latin typeface="HG丸ｺﾞｼｯｸM-PRO" panose="020F0400000000000000" pitchFamily="50" charset="-128"/>
                <a:ea typeface="HG丸ｺﾞｼｯｸM-PRO" panose="020F0400000000000000" pitchFamily="50" charset="-128"/>
              </a:rPr>
              <a:t>正解</a:t>
            </a:r>
            <a:endParaRPr lang="en-US" altLang="ja-JP" sz="11500" dirty="0">
              <a:latin typeface="HG丸ｺﾞｼｯｸM-PRO" panose="020F0400000000000000" pitchFamily="50" charset="-128"/>
              <a:ea typeface="HG丸ｺﾞｼｯｸM-PRO" panose="020F0400000000000000" pitchFamily="50" charset="-128"/>
            </a:endParaRPr>
          </a:p>
        </p:txBody>
      </p:sp>
      <p:grpSp>
        <p:nvGrpSpPr>
          <p:cNvPr id="46" name="グループ 45" title="三角形のグループ">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フリーフォーム:図形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7" name="フリーフォーム:図形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8" name="フリーフォーム:図形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 name="フリーフォーム:図形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0" name="フリーフォーム:図形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1" name="フリーフォーム:図形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フリーフォーム:図形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フリーフォーム:図形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7" name="フリーフォーム:図形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8" name="フリーフォーム:図形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9" name="フリーフォーム:図形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スライド番号プレースホルダー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ja-JP" smtClean="0">
                <a:ea typeface="Meiryo UI" panose="020B0604030504040204" pitchFamily="50" charset="-128"/>
              </a:rPr>
              <a:pPr rtl="0"/>
              <a:t>9</a:t>
            </a:fld>
            <a:endParaRPr lang="ja-JP" altLang="en-US" dirty="0">
              <a:ea typeface="Meiryo UI" panose="020B0604030504040204" pitchFamily="50" charset="-128"/>
            </a:endParaRPr>
          </a:p>
        </p:txBody>
      </p:sp>
      <p:sp>
        <p:nvSpPr>
          <p:cNvPr id="5" name="テキスト ボックス 4">
            <a:extLst>
              <a:ext uri="{FF2B5EF4-FFF2-40B4-BE49-F238E27FC236}">
                <a16:creationId xmlns:a16="http://schemas.microsoft.com/office/drawing/2014/main" id="{A4BBA3CF-B924-4172-B252-C307585E8704}"/>
              </a:ext>
            </a:extLst>
          </p:cNvPr>
          <p:cNvSpPr txBox="1"/>
          <p:nvPr/>
        </p:nvSpPr>
        <p:spPr>
          <a:xfrm>
            <a:off x="9857635" y="5850471"/>
            <a:ext cx="1433651" cy="674539"/>
          </a:xfrm>
          <a:prstGeom prst="rect">
            <a:avLst/>
          </a:prstGeom>
          <a:solidFill>
            <a:schemeClr val="bg1"/>
          </a:solidFill>
        </p:spPr>
        <p:txBody>
          <a:bodyPr wrap="square" lIns="0" tIns="0" rIns="0" bIns="0" rtlCol="0">
            <a:noAutofit/>
          </a:bodyPr>
          <a:lstStyle/>
          <a:p>
            <a:pPr algn="l"/>
            <a:endParaRPr kumimoji="1" lang="ja-JP" altLang="en-US" sz="1200" dirty="0">
              <a:solidFill>
                <a:schemeClr val="tx1">
                  <a:lumMod val="75000"/>
                  <a:lumOff val="25000"/>
                </a:schemeClr>
              </a:solidFill>
              <a:latin typeface="+mn-lt"/>
            </a:endParaRPr>
          </a:p>
        </p:txBody>
      </p:sp>
      <p:sp>
        <p:nvSpPr>
          <p:cNvPr id="30" name="四角形: 角を丸くする 29">
            <a:hlinkClick r:id="rId2" action="ppaction://hlinksldjump"/>
            <a:extLst>
              <a:ext uri="{FF2B5EF4-FFF2-40B4-BE49-F238E27FC236}">
                <a16:creationId xmlns:a16="http://schemas.microsoft.com/office/drawing/2014/main" id="{DBBC5F3B-0394-42C5-9F4F-2AD2866DFE3E}"/>
              </a:ext>
            </a:extLst>
          </p:cNvPr>
          <p:cNvSpPr/>
          <p:nvPr/>
        </p:nvSpPr>
        <p:spPr>
          <a:xfrm>
            <a:off x="7164278" y="5220070"/>
            <a:ext cx="3621537" cy="935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hlinkClick r:id="rId2" action="ppaction://hlinksldjump"/>
            <a:extLst>
              <a:ext uri="{FF2B5EF4-FFF2-40B4-BE49-F238E27FC236}">
                <a16:creationId xmlns:a16="http://schemas.microsoft.com/office/drawing/2014/main" id="{F0C8B9E2-020C-4F8A-B31B-74E70B564503}"/>
              </a:ext>
            </a:extLst>
          </p:cNvPr>
          <p:cNvSpPr txBox="1"/>
          <p:nvPr/>
        </p:nvSpPr>
        <p:spPr>
          <a:xfrm>
            <a:off x="7563778" y="5451712"/>
            <a:ext cx="3037712" cy="630401"/>
          </a:xfrm>
          <a:prstGeom prst="rect">
            <a:avLst/>
          </a:prstGeom>
          <a:noFill/>
        </p:spPr>
        <p:txBody>
          <a:bodyPr wrap="square" lIns="0" tIns="0" rIns="0" bIns="0" rtlCol="0">
            <a:noAutofit/>
          </a:bodyPr>
          <a:lstStyle/>
          <a:p>
            <a:pPr algn="l"/>
            <a:r>
              <a:rPr kumimoji="1"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次の問題に行く⇒</a:t>
            </a:r>
          </a:p>
        </p:txBody>
      </p:sp>
      <p:sp>
        <p:nvSpPr>
          <p:cNvPr id="32" name="テキスト ボックス 31">
            <a:extLst>
              <a:ext uri="{FF2B5EF4-FFF2-40B4-BE49-F238E27FC236}">
                <a16:creationId xmlns:a16="http://schemas.microsoft.com/office/drawing/2014/main" id="{8DE9790C-67B5-4955-A1EA-DCDF2727E069}"/>
              </a:ext>
            </a:extLst>
          </p:cNvPr>
          <p:cNvSpPr txBox="1"/>
          <p:nvPr/>
        </p:nvSpPr>
        <p:spPr>
          <a:xfrm>
            <a:off x="6279571" y="319596"/>
            <a:ext cx="636134" cy="372863"/>
          </a:xfrm>
          <a:prstGeom prst="rect">
            <a:avLst/>
          </a:prstGeom>
          <a:noFill/>
        </p:spPr>
        <p:txBody>
          <a:bodyPr wrap="square" lIns="0" tIns="0" rIns="0" bIns="0" rtlCol="0">
            <a:noAutofit/>
          </a:bodyPr>
          <a:lstStyle/>
          <a:p>
            <a:pPr algn="l"/>
            <a:r>
              <a:rPr kumimoji="1" lang="ja-JP" altLang="en-US" sz="2400" dirty="0">
                <a:solidFill>
                  <a:schemeClr val="tx1">
                    <a:lumMod val="75000"/>
                    <a:lumOff val="25000"/>
                  </a:schemeClr>
                </a:solidFill>
                <a:latin typeface="+mn-lt"/>
              </a:rPr>
              <a:t>問</a:t>
            </a:r>
            <a:r>
              <a:rPr kumimoji="1" lang="en-US" altLang="ja-JP" sz="2400" dirty="0">
                <a:solidFill>
                  <a:schemeClr val="tx1">
                    <a:lumMod val="75000"/>
                    <a:lumOff val="25000"/>
                  </a:schemeClr>
                </a:solidFill>
                <a:latin typeface="+mn-lt"/>
              </a:rPr>
              <a:t>3</a:t>
            </a:r>
            <a:endParaRPr kumimoji="1" lang="ja-JP" altLang="en-US" sz="2400" dirty="0">
              <a:solidFill>
                <a:schemeClr val="tx1">
                  <a:lumMod val="75000"/>
                  <a:lumOff val="25000"/>
                </a:schemeClr>
              </a:solidFill>
              <a:latin typeface="+mn-lt"/>
            </a:endParaRPr>
          </a:p>
        </p:txBody>
      </p:sp>
      <p:pic>
        <p:nvPicPr>
          <p:cNvPr id="10" name="図プレースホルダー 9">
            <a:extLst>
              <a:ext uri="{FF2B5EF4-FFF2-40B4-BE49-F238E27FC236}">
                <a16:creationId xmlns:a16="http://schemas.microsoft.com/office/drawing/2014/main" id="{915C5514-63F7-43C9-BFC1-24CA602C6615}"/>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221949"/>
            <a:ext cx="6009285" cy="3977196"/>
          </a:xfrm>
        </p:spPr>
      </p:pic>
      <p:sp>
        <p:nvSpPr>
          <p:cNvPr id="11" name="テキスト ボックス 10">
            <a:extLst>
              <a:ext uri="{FF2B5EF4-FFF2-40B4-BE49-F238E27FC236}">
                <a16:creationId xmlns:a16="http://schemas.microsoft.com/office/drawing/2014/main" id="{9D7AFACD-7F57-4868-B702-B57156AECA89}"/>
              </a:ext>
            </a:extLst>
          </p:cNvPr>
          <p:cNvSpPr txBox="1"/>
          <p:nvPr/>
        </p:nvSpPr>
        <p:spPr>
          <a:xfrm>
            <a:off x="171990" y="3865507"/>
            <a:ext cx="1583597" cy="246221"/>
          </a:xfrm>
          <a:prstGeom prst="rect">
            <a:avLst/>
          </a:prstGeom>
          <a:noFill/>
        </p:spPr>
        <p:txBody>
          <a:bodyPr wrap="square" rtlCol="0">
            <a:spAutoFit/>
          </a:bodyPr>
          <a:lstStyle/>
          <a:p>
            <a:r>
              <a:rPr kumimoji="1" lang="en-US" altLang="ja-JP" sz="1000" dirty="0">
                <a:solidFill>
                  <a:schemeClr val="bg1"/>
                </a:solidFill>
              </a:rPr>
              <a:t>©ASEAN-Japan Centre</a:t>
            </a:r>
            <a:endParaRPr kumimoji="1" lang="ja-JP" altLang="en-US" sz="1000" dirty="0">
              <a:solidFill>
                <a:schemeClr val="bg1"/>
              </a:solidFill>
            </a:endParaRPr>
          </a:p>
        </p:txBody>
      </p:sp>
    </p:spTree>
    <p:extLst>
      <p:ext uri="{BB962C8B-B14F-4D97-AF65-F5344CB8AC3E}">
        <p14:creationId xmlns:p14="http://schemas.microsoft.com/office/powerpoint/2010/main" val="3261531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テーマ">
  <a:themeElements>
    <a:clrScheme name="ユーザー定義 9">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000000"/>
      </a:hlink>
      <a:folHlink>
        <a:srgbClr val="000000"/>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6192_TF16411175" id="{0A85FBC3-5B96-47C1-854B-1237D64FC957}" vid="{15C24771-9C89-451A-82C6-C7BC32429AC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緑のピッチ デッキ</Template>
  <TotalTime>8</TotalTime>
  <Words>973</Words>
  <Application>Microsoft Office PowerPoint</Application>
  <PresentationFormat>ワイド画面</PresentationFormat>
  <Paragraphs>212</Paragraphs>
  <Slides>32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HG丸ｺﾞｼｯｸM-PRO</vt:lpstr>
      <vt:lpstr>Meiryo UI</vt:lpstr>
      <vt:lpstr>Arial</vt:lpstr>
      <vt:lpstr>Calibri Light</vt:lpstr>
      <vt:lpstr>Times New Roman</vt:lpstr>
      <vt:lpstr>Office テーマ</vt:lpstr>
      <vt:lpstr>ミャンマー連邦共和国</vt:lpstr>
      <vt:lpstr>問1  ミャンマーの首都は？</vt:lpstr>
      <vt:lpstr>ネーピードー</vt:lpstr>
      <vt:lpstr>おっと！まちがい</vt:lpstr>
      <vt:lpstr>  問2  1989年に国名をミャンマー連邦に改め、その後ミャンマー連邦共和国となりました。変更前は何と言う国だったでしょう？</vt:lpstr>
      <vt:lpstr>旧名：ビルマ連邦</vt:lpstr>
      <vt:lpstr>おっと！まちがい</vt:lpstr>
      <vt:lpstr>問3  ミャンマー人を英語で何という？</vt:lpstr>
      <vt:lpstr>バーミーズ</vt:lpstr>
      <vt:lpstr>おっと！まちがい</vt:lpstr>
      <vt:lpstr>  問4  崖の上にバランスよくたつ岩（ゴールデンロック）が有名ですが、岩の表面に張られているものは何？</vt:lpstr>
      <vt:lpstr>チャイティーヨー</vt:lpstr>
      <vt:lpstr>おっと！まちがい</vt:lpstr>
      <vt:lpstr>  問5　伝統楽器サウン・ガウ（竪琴）がありますが、現地語で何を意味するのでしょう？</vt:lpstr>
      <vt:lpstr>サウン・ガウ</vt:lpstr>
      <vt:lpstr>おっと！まちがい</vt:lpstr>
      <vt:lpstr>  問6　サウン・ガウ（竪琴）の弦は16本ありますが、何でできているでしょう？</vt:lpstr>
      <vt:lpstr>サウン・ガウ</vt:lpstr>
      <vt:lpstr>おっと！まちがい</vt:lpstr>
      <vt:lpstr>  問7　伝統スポーツであるチンロンの球は、何でできているでしょう？</vt:lpstr>
      <vt:lpstr>PowerPoint プレゼンテーション</vt:lpstr>
      <vt:lpstr>おっと！まちがい</vt:lpstr>
      <vt:lpstr>  問8　ミャンマーでは、ラペソー/ラペットゥという食べ物がありますが、ラペッとは何でしょう？</vt:lpstr>
      <vt:lpstr>PowerPoint プレゼンテーション</vt:lpstr>
      <vt:lpstr>おっと！まちがい</vt:lpstr>
      <vt:lpstr>  問9　ミャンマーでよく使われている日焼け止めなどに用いられているものの名前は何？</vt:lpstr>
      <vt:lpstr>タナカ</vt:lpstr>
      <vt:lpstr>おっと！まちがい</vt:lpstr>
      <vt:lpstr>  問10　タナカは、ミャンマー熱帯地方に生えている、ゲッキツ属の木の名前ですが、何科に属しているでしょう？</vt:lpstr>
      <vt:lpstr>PowerPoint プレゼンテーション</vt:lpstr>
      <vt:lpstr>おっと！まちがい</vt:lpstr>
      <vt:lpstr>クイズおわり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ミャンマー</dc:title>
  <dc:creator>aseko asean</dc:creator>
  <cp:lastModifiedBy>堺市</cp:lastModifiedBy>
  <cp:revision>52</cp:revision>
  <dcterms:created xsi:type="dcterms:W3CDTF">2020-07-14T05:30:42Z</dcterms:created>
  <dcterms:modified xsi:type="dcterms:W3CDTF">2021-11-17T07:40:40Z</dcterms:modified>
</cp:coreProperties>
</file>